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02" r:id="rId3"/>
    <p:sldMasterId id="2147483714" r:id="rId4"/>
  </p:sldMasterIdLst>
  <p:notesMasterIdLst>
    <p:notesMasterId r:id="rId7"/>
  </p:notesMasterIdLst>
  <p:sldIdLst>
    <p:sldId id="382" r:id="rId5"/>
    <p:sldId id="381" r:id="rId6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2030C09-5D0A-017B-5227-17E03C3B81BF}" name="HONVO, Lynn (ARS-IDF)" initials="LH" userId="S::lynn.honvo@ars.sante.fr::4557b9d9-ba7c-4bc1-9e0e-e99f74f9476e" providerId="AD"/>
  <p188:author id="{0C138768-6725-22C5-6651-7DCF5E477CE9}" name="NEPPEL, Corentine (ARS-IDF)" initials="CN" userId="S::corentine.neppel@ars.sante.fr::c0c798d7-00db-45be-b2a3-de2d907a997d" providerId="AD"/>
  <p188:author id="{E86E1BA8-C51F-C799-F688-5BD3D62C06D7}" name="LAMBOLEZ, Marion (ARS-IDF)" initials="ML" userId="S::marion.lambolez@ars.sante.fr::702cb1b2-8959-4711-b924-5c3ba05deba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IERRET, Stéphanie" initials="PS" lastIdx="1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CC"/>
    <a:srgbClr val="FFFFFF"/>
    <a:srgbClr val="49B749"/>
    <a:srgbClr val="E5E5FF"/>
    <a:srgbClr val="CCFFCC"/>
    <a:srgbClr val="CCECFF"/>
    <a:srgbClr val="CCFFFF"/>
    <a:srgbClr val="7AB800"/>
    <a:srgbClr val="FFEF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06" autoAdjust="0"/>
    <p:restoredTop sz="92752" autoAdjust="0"/>
  </p:normalViewPr>
  <p:slideViewPr>
    <p:cSldViewPr snapToGrid="0">
      <p:cViewPr varScale="1">
        <p:scale>
          <a:sx n="101" d="100"/>
          <a:sy n="101" d="100"/>
        </p:scale>
        <p:origin x="630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894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8/10/relationships/authors" Target="author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9FB000-F348-4541-9868-A06A4E5BE829}" type="datetimeFigureOut">
              <a:rPr lang="fr-FR" smtClean="0"/>
              <a:t>24/02/2025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8395F2-CAAA-46ED-9781-F36B567D60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2684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tags" Target="../tags/tag23.xml"/><Relationship Id="rId7" Type="http://schemas.openxmlformats.org/officeDocument/2006/relationships/oleObject" Target="../embeddings/oleObject2.bin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Master" Target="../slideMasters/slideMaster2.xml"/><Relationship Id="rId11" Type="http://schemas.openxmlformats.org/officeDocument/2006/relationships/image" Target="../media/image9.svg"/><Relationship Id="rId5" Type="http://schemas.openxmlformats.org/officeDocument/2006/relationships/tags" Target="../tags/tag25.xml"/><Relationship Id="rId10" Type="http://schemas.openxmlformats.org/officeDocument/2006/relationships/image" Target="../media/image8.png"/><Relationship Id="rId4" Type="http://schemas.openxmlformats.org/officeDocument/2006/relationships/tags" Target="../tags/tag24.xml"/><Relationship Id="rId9" Type="http://schemas.openxmlformats.org/officeDocument/2006/relationships/image" Target="../media/image7.jpe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28.xml"/><Relationship Id="rId7" Type="http://schemas.openxmlformats.org/officeDocument/2006/relationships/tags" Target="../tags/tag32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10" Type="http://schemas.openxmlformats.org/officeDocument/2006/relationships/image" Target="../media/image5.emf"/><Relationship Id="rId4" Type="http://schemas.openxmlformats.org/officeDocument/2006/relationships/tags" Target="../tags/tag29.xml"/><Relationship Id="rId9" Type="http://schemas.openxmlformats.org/officeDocument/2006/relationships/oleObject" Target="../embeddings/oleObject3.bin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35.xml"/><Relationship Id="rId7" Type="http://schemas.openxmlformats.org/officeDocument/2006/relationships/tags" Target="../tags/tag39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10" Type="http://schemas.openxmlformats.org/officeDocument/2006/relationships/image" Target="../media/image5.emf"/><Relationship Id="rId4" Type="http://schemas.openxmlformats.org/officeDocument/2006/relationships/tags" Target="../tags/tag36.xml"/><Relationship Id="rId9" Type="http://schemas.openxmlformats.org/officeDocument/2006/relationships/oleObject" Target="../embeddings/oleObject3.bin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3" Type="http://schemas.openxmlformats.org/officeDocument/2006/relationships/tags" Target="../tags/tag42.xml"/><Relationship Id="rId7" Type="http://schemas.openxmlformats.org/officeDocument/2006/relationships/tags" Target="../tags/tag46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image" Target="../media/image5.emf"/><Relationship Id="rId5" Type="http://schemas.openxmlformats.org/officeDocument/2006/relationships/tags" Target="../tags/tag44.xml"/><Relationship Id="rId10" Type="http://schemas.openxmlformats.org/officeDocument/2006/relationships/oleObject" Target="../embeddings/oleObject4.bin"/><Relationship Id="rId4" Type="http://schemas.openxmlformats.org/officeDocument/2006/relationships/tags" Target="../tags/tag43.xml"/><Relationship Id="rId9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55.xml"/><Relationship Id="rId3" Type="http://schemas.openxmlformats.org/officeDocument/2006/relationships/tags" Target="../tags/tag50.xml"/><Relationship Id="rId7" Type="http://schemas.openxmlformats.org/officeDocument/2006/relationships/tags" Target="../tags/tag54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tags" Target="../tags/tag53.xml"/><Relationship Id="rId11" Type="http://schemas.openxmlformats.org/officeDocument/2006/relationships/image" Target="../media/image5.emf"/><Relationship Id="rId5" Type="http://schemas.openxmlformats.org/officeDocument/2006/relationships/tags" Target="../tags/tag52.xml"/><Relationship Id="rId10" Type="http://schemas.openxmlformats.org/officeDocument/2006/relationships/oleObject" Target="../embeddings/oleObject5.bin"/><Relationship Id="rId4" Type="http://schemas.openxmlformats.org/officeDocument/2006/relationships/tags" Target="../tags/tag51.xml"/><Relationship Id="rId9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63.xml"/><Relationship Id="rId3" Type="http://schemas.openxmlformats.org/officeDocument/2006/relationships/tags" Target="../tags/tag58.xml"/><Relationship Id="rId7" Type="http://schemas.openxmlformats.org/officeDocument/2006/relationships/tags" Target="../tags/tag62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tags" Target="../tags/tag61.xml"/><Relationship Id="rId11" Type="http://schemas.openxmlformats.org/officeDocument/2006/relationships/image" Target="../media/image5.emf"/><Relationship Id="rId5" Type="http://schemas.openxmlformats.org/officeDocument/2006/relationships/tags" Target="../tags/tag60.xml"/><Relationship Id="rId10" Type="http://schemas.openxmlformats.org/officeDocument/2006/relationships/oleObject" Target="../embeddings/oleObject6.bin"/><Relationship Id="rId4" Type="http://schemas.openxmlformats.org/officeDocument/2006/relationships/tags" Target="../tags/tag59.xml"/><Relationship Id="rId9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71.xml"/><Relationship Id="rId3" Type="http://schemas.openxmlformats.org/officeDocument/2006/relationships/tags" Target="../tags/tag66.xml"/><Relationship Id="rId7" Type="http://schemas.openxmlformats.org/officeDocument/2006/relationships/tags" Target="../tags/tag70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tags" Target="../tags/tag69.xml"/><Relationship Id="rId11" Type="http://schemas.openxmlformats.org/officeDocument/2006/relationships/image" Target="../media/image10.emf"/><Relationship Id="rId5" Type="http://schemas.openxmlformats.org/officeDocument/2006/relationships/tags" Target="../tags/tag68.xml"/><Relationship Id="rId10" Type="http://schemas.openxmlformats.org/officeDocument/2006/relationships/oleObject" Target="../embeddings/oleObject7.bin"/><Relationship Id="rId4" Type="http://schemas.openxmlformats.org/officeDocument/2006/relationships/tags" Target="../tags/tag67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79.xml"/><Relationship Id="rId3" Type="http://schemas.openxmlformats.org/officeDocument/2006/relationships/tags" Target="../tags/tag74.xml"/><Relationship Id="rId7" Type="http://schemas.openxmlformats.org/officeDocument/2006/relationships/tags" Target="../tags/tag78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tags" Target="../tags/tag77.xml"/><Relationship Id="rId11" Type="http://schemas.openxmlformats.org/officeDocument/2006/relationships/image" Target="../media/image5.emf"/><Relationship Id="rId5" Type="http://schemas.openxmlformats.org/officeDocument/2006/relationships/tags" Target="../tags/tag76.xml"/><Relationship Id="rId10" Type="http://schemas.openxmlformats.org/officeDocument/2006/relationships/oleObject" Target="../embeddings/oleObject8.bin"/><Relationship Id="rId4" Type="http://schemas.openxmlformats.org/officeDocument/2006/relationships/tags" Target="../tags/tag75.xml"/><Relationship Id="rId9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82.xml"/><Relationship Id="rId7" Type="http://schemas.openxmlformats.org/officeDocument/2006/relationships/tags" Target="../tags/tag86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11" Type="http://schemas.openxmlformats.org/officeDocument/2006/relationships/image" Target="../media/image11.jpeg"/><Relationship Id="rId5" Type="http://schemas.openxmlformats.org/officeDocument/2006/relationships/tags" Target="../tags/tag84.xml"/><Relationship Id="rId10" Type="http://schemas.openxmlformats.org/officeDocument/2006/relationships/image" Target="../media/image10.emf"/><Relationship Id="rId4" Type="http://schemas.openxmlformats.org/officeDocument/2006/relationships/tags" Target="../tags/tag83.xml"/><Relationship Id="rId9" Type="http://schemas.openxmlformats.org/officeDocument/2006/relationships/oleObject" Target="../embeddings/oleObject7.bin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89.xml"/><Relationship Id="rId7" Type="http://schemas.openxmlformats.org/officeDocument/2006/relationships/tags" Target="../tags/tag93.xml"/><Relationship Id="rId12" Type="http://schemas.microsoft.com/office/2007/relationships/hdphoto" Target="../media/hdphoto1.wdp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tags" Target="../tags/tag92.xml"/><Relationship Id="rId11" Type="http://schemas.openxmlformats.org/officeDocument/2006/relationships/image" Target="../media/image12.png"/><Relationship Id="rId5" Type="http://schemas.openxmlformats.org/officeDocument/2006/relationships/tags" Target="../tags/tag91.xml"/><Relationship Id="rId10" Type="http://schemas.openxmlformats.org/officeDocument/2006/relationships/image" Target="../media/image10.emf"/><Relationship Id="rId4" Type="http://schemas.openxmlformats.org/officeDocument/2006/relationships/tags" Target="../tags/tag90.xml"/><Relationship Id="rId9" Type="http://schemas.openxmlformats.org/officeDocument/2006/relationships/oleObject" Target="../embeddings/oleObject7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14.sv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image" Target="../media/image13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9.bin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/ sous-titre /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A4F0766-6309-644C-9BCE-2E607A270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E9918C01-3017-D749-B811-9FCBA8038409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0" y="6396842"/>
            <a:ext cx="1560000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cap="all" dirty="0"/>
              <a:t>Date</a:t>
            </a:r>
          </a:p>
        </p:txBody>
      </p:sp>
      <p:sp>
        <p:nvSpPr>
          <p:cNvPr id="16" name="Espace réservé du texte 7">
            <a:extLst>
              <a:ext uri="{FF2B5EF4-FFF2-40B4-BE49-F238E27FC236}">
                <a16:creationId xmlns:a16="http://schemas.microsoft.com/office/drawing/2014/main" id="{EB9C9A62-C54B-3841-9346-5A54D37158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801" y="1664906"/>
            <a:ext cx="11232819" cy="323935"/>
          </a:xfrm>
        </p:spPr>
        <p:txBody>
          <a:bodyPr/>
          <a:lstStyle>
            <a:lvl1pPr marL="12700" indent="114297">
              <a:spcBef>
                <a:spcPts val="533"/>
              </a:spcBef>
              <a:spcAft>
                <a:spcPts val="1067"/>
              </a:spcAft>
              <a:buFont typeface="+mj-lt"/>
              <a:buNone/>
              <a:tabLst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Sous-titre</a:t>
            </a:r>
          </a:p>
          <a:p>
            <a:pPr lvl="0"/>
            <a:endParaRPr lang="fr-FR" dirty="0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8B219A12-DAFE-504E-9ED9-CFD78BD6A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Titre</a:t>
            </a:r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99BFD6E0-B235-DA4F-9D70-E9444B53C4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DESCOM / DEMOS</a:t>
            </a:r>
          </a:p>
        </p:txBody>
      </p:sp>
      <p:sp>
        <p:nvSpPr>
          <p:cNvPr id="8" name="Espace réservé du texte 11">
            <a:extLst>
              <a:ext uri="{FF2B5EF4-FFF2-40B4-BE49-F238E27FC236}">
                <a16:creationId xmlns:a16="http://schemas.microsoft.com/office/drawing/2014/main" id="{0AF74C14-DE22-FE4D-B865-03FBE975D5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31800" y="2023357"/>
            <a:ext cx="11232445" cy="429035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469394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535336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7" imgW="592" imgH="591" progId="TCLayout.ActiveDocument.1">
                  <p:embed/>
                </p:oleObj>
              </mc:Choice>
              <mc:Fallback>
                <p:oleObj name="Diapositive think-cell" r:id="rId7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fr-FR" sz="4400" b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974CFBB-A3A1-48AD-B24E-9725B4856A82}"/>
              </a:ext>
            </a:extLst>
          </p:cNvPr>
          <p:cNvSpPr/>
          <p:nvPr userDrawn="1"/>
        </p:nvSpPr>
        <p:spPr bwMode="gray">
          <a:xfrm>
            <a:off x="3175" y="3177"/>
            <a:ext cx="12188825" cy="3184908"/>
          </a:xfrm>
          <a:prstGeom prst="rect">
            <a:avLst/>
          </a:prstGeom>
          <a:solidFill>
            <a:schemeClr val="accent2">
              <a:alpha val="25882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fr-FR" sz="1401">
              <a:solidFill>
                <a:srgbClr val="FFFFFF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29617CB-760E-4220-A569-D3BCF13CD5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" y="1"/>
            <a:ext cx="12182889" cy="3188085"/>
          </a:xfrm>
          <a:prstGeom prst="rect">
            <a:avLst/>
          </a:prstGeom>
        </p:spPr>
      </p:pic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550800" y="6180564"/>
            <a:ext cx="9726795" cy="21557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fr-FR" sz="1401" dirty="0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/>
              <a:t>Date</a:t>
            </a:r>
          </a:p>
        </p:txBody>
      </p:sp>
      <p:sp>
        <p:nvSpPr>
          <p:cNvPr id="18" name="Subtitle" hidden="1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551941" y="5762956"/>
            <a:ext cx="9726795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fr-FR" sz="2000" dirty="0">
                <a:solidFill>
                  <a:schemeClr val="accent2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20" name="Title" hidden="1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1941" y="4964802"/>
            <a:ext cx="9726795" cy="67710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fr-FR" sz="4400" dirty="0"/>
            </a:lvl1pPr>
          </a:lstStyle>
          <a:p>
            <a:pPr lvl="0"/>
            <a:endParaRPr lang="fr-FR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7C0AB3F-C693-4BF1-9B6A-F2403A8C30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email">
            <a:alphaModFix amt="50000"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" y="1"/>
            <a:ext cx="12182889" cy="3188085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00F3ADC-80DD-4502-B66B-0D1D1400CFD9}"/>
              </a:ext>
            </a:extLst>
          </p:cNvPr>
          <p:cNvSpPr/>
          <p:nvPr userDrawn="1"/>
        </p:nvSpPr>
        <p:spPr bwMode="gray">
          <a:xfrm>
            <a:off x="8332692" y="2701150"/>
            <a:ext cx="1087081" cy="1087080"/>
          </a:xfrm>
          <a:prstGeom prst="ellipse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fr-FR" sz="1401">
              <a:solidFill>
                <a:srgbClr val="FFFFFF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0EC5DD48-7841-4E71-9EBF-5A205BF7774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449842" y="2842763"/>
            <a:ext cx="2311943" cy="127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916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594110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9" imgW="413" imgH="416" progId="TCLayout.ActiveDocument.1">
                  <p:embed/>
                </p:oleObj>
              </mc:Choice>
              <mc:Fallback>
                <p:oleObj name="Diapositive think-cell" r:id="rId9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fr-FR" sz="2500" b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5" name="2. Slide Title">
            <a:extLst>
              <a:ext uri="{FF2B5EF4-FFF2-40B4-BE49-F238E27FC236}">
                <a16:creationId xmlns:a16="http://schemas.microsoft.com/office/drawing/2014/main" id="{699FD2C4-82B5-475E-9235-DB128978B618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556933"/>
            <a:ext cx="11082528" cy="384721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fr-FR" dirty="0"/>
            </a:lvl1pPr>
          </a:lstStyle>
          <a:p>
            <a:pPr lvl="0"/>
            <a:r>
              <a:rPr lang="fr-FR"/>
              <a:t>Click to </a:t>
            </a:r>
            <a:r>
              <a:rPr lang="fr-FR" err="1"/>
              <a:t>edit</a:t>
            </a:r>
            <a:r>
              <a:rPr lang="fr-FR"/>
              <a:t> Master </a:t>
            </a:r>
            <a:r>
              <a:rPr lang="fr-FR" err="1"/>
              <a:t>title</a:t>
            </a:r>
            <a:r>
              <a:rPr lang="fr-FR"/>
              <a:t> style</a:t>
            </a:r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D4D36123-678D-4B6C-A648-186F85BE34AE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554736" y="967700"/>
            <a:ext cx="11082528" cy="2771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fr-FR" sz="1801" b="0" dirty="0"/>
            </a:lvl1pPr>
          </a:lstStyle>
          <a:p>
            <a:pPr lvl="0"/>
            <a:r>
              <a:rPr lang="fr-FR"/>
              <a:t>Click to </a:t>
            </a:r>
            <a:r>
              <a:rPr lang="fr-FR" err="1"/>
              <a:t>edit</a:t>
            </a:r>
            <a:r>
              <a:rPr lang="fr-FR"/>
              <a:t> Master </a:t>
            </a:r>
            <a:r>
              <a:rPr lang="fr-FR" err="1"/>
              <a:t>subtitle</a:t>
            </a:r>
            <a:r>
              <a:rPr lang="fr-FR"/>
              <a:t> style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6686DBA-90DA-4033-B950-94CBD0D7A425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693526" y="6619559"/>
            <a:ext cx="325500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53">
              <a:defRPr/>
            </a:pPr>
            <a:fld id="{4ABDCABE-3F10-B64C-92F1-862014417034}" type="slidenum">
              <a:rPr lang="fr-FR" sz="900" smtClean="0">
                <a:solidFill>
                  <a:srgbClr val="FFFFFF"/>
                </a:solidFill>
                <a:cs typeface="Arial" panose="020B0604020202020204" pitchFamily="34" charset="0"/>
              </a:rPr>
              <a:pPr algn="r" defTabSz="610753">
                <a:defRPr/>
              </a:pPr>
              <a:t>‹N°›</a:t>
            </a:fld>
            <a:endParaRPr lang="fr-FR" sz="9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7" y="6498755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solidFill>
                  <a:schemeClr val="bg2"/>
                </a:solidFill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fr-FR">
                <a:solidFill>
                  <a:srgbClr val="FFFFFF"/>
                </a:solidFill>
              </a:rPr>
              <a:t>Source: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C30AC055-11D5-4540-94E4-C3B7BE6EFD7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4" y="41598"/>
            <a:ext cx="3843339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fr-FR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fr-FR" err="1"/>
              <a:t>Add</a:t>
            </a:r>
            <a:r>
              <a:rPr lang="fr-FR"/>
              <a:t> tracker</a:t>
            </a:r>
          </a:p>
        </p:txBody>
      </p:sp>
    </p:spTree>
    <p:extLst>
      <p:ext uri="{BB962C8B-B14F-4D97-AF65-F5344CB8AC3E}">
        <p14:creationId xmlns:p14="http://schemas.microsoft.com/office/powerpoint/2010/main" val="38779232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696125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9" imgW="413" imgH="416" progId="TCLayout.ActiveDocument.1">
                  <p:embed/>
                </p:oleObj>
              </mc:Choice>
              <mc:Fallback>
                <p:oleObj name="Diapositive think-cell" r:id="rId9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fr-FR" sz="4400" b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5" name="2. Slide Title">
            <a:extLst>
              <a:ext uri="{FF2B5EF4-FFF2-40B4-BE49-F238E27FC236}">
                <a16:creationId xmlns:a16="http://schemas.microsoft.com/office/drawing/2014/main" id="{699FD2C4-82B5-475E-9235-DB128978B618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3802416"/>
            <a:ext cx="11082528" cy="677108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fr-FR" sz="4400" dirty="0"/>
            </a:lvl1pPr>
          </a:lstStyle>
          <a:p>
            <a:pPr lvl="0"/>
            <a:r>
              <a:rPr lang="fr-FR"/>
              <a:t>Click to </a:t>
            </a:r>
            <a:r>
              <a:rPr lang="fr-FR" err="1"/>
              <a:t>edit</a:t>
            </a:r>
            <a:r>
              <a:rPr lang="fr-FR"/>
              <a:t> Master </a:t>
            </a:r>
            <a:r>
              <a:rPr lang="fr-FR" err="1"/>
              <a:t>title</a:t>
            </a:r>
            <a:r>
              <a:rPr lang="fr-FR"/>
              <a:t> style</a:t>
            </a:r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D4D36123-678D-4B6C-A648-186F85BE34AE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554736" y="4545557"/>
            <a:ext cx="11082528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fr-FR" sz="2800" b="0" dirty="0"/>
            </a:lvl1pPr>
          </a:lstStyle>
          <a:p>
            <a:pPr lvl="0"/>
            <a:r>
              <a:rPr lang="fr-FR"/>
              <a:t>Click to </a:t>
            </a:r>
            <a:r>
              <a:rPr lang="fr-FR" err="1"/>
              <a:t>edit</a:t>
            </a:r>
            <a:r>
              <a:rPr lang="fr-FR"/>
              <a:t> Master </a:t>
            </a:r>
            <a:r>
              <a:rPr lang="fr-FR" err="1"/>
              <a:t>subtitle</a:t>
            </a:r>
            <a:r>
              <a:rPr lang="fr-FR"/>
              <a:t> style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6686DBA-90DA-4033-B950-94CBD0D7A425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693526" y="6619559"/>
            <a:ext cx="325500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53">
              <a:defRPr/>
            </a:pPr>
            <a:fld id="{4ABDCABE-3F10-B64C-92F1-862014417034}" type="slidenum">
              <a:rPr lang="fr-FR" sz="900" smtClean="0">
                <a:solidFill>
                  <a:srgbClr val="FFFFFF"/>
                </a:solidFill>
                <a:cs typeface="Arial" panose="020B0604020202020204" pitchFamily="34" charset="0"/>
              </a:rPr>
              <a:pPr algn="r" defTabSz="610753">
                <a:defRPr/>
              </a:pPr>
              <a:t>‹N°›</a:t>
            </a:fld>
            <a:endParaRPr lang="fr-FR" sz="9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7" y="6498755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solidFill>
                  <a:schemeClr val="bg2"/>
                </a:solidFill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fr-FR">
                <a:solidFill>
                  <a:srgbClr val="FFFFFF"/>
                </a:solidFill>
              </a:rPr>
              <a:t>Source: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C30AC055-11D5-4540-94E4-C3B7BE6EFD7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4" y="41598"/>
            <a:ext cx="3843339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fr-FR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fr-FR" err="1"/>
              <a:t>Add</a:t>
            </a:r>
            <a:r>
              <a:rPr lang="fr-FR"/>
              <a:t> tracker</a:t>
            </a:r>
          </a:p>
        </p:txBody>
      </p:sp>
    </p:spTree>
    <p:extLst>
      <p:ext uri="{BB962C8B-B14F-4D97-AF65-F5344CB8AC3E}">
        <p14:creationId xmlns:p14="http://schemas.microsoft.com/office/powerpoint/2010/main" val="3779656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858229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10" imgW="413" imgH="416" progId="TCLayout.ActiveDocument.1">
                  <p:embed/>
                </p:oleObj>
              </mc:Choice>
              <mc:Fallback>
                <p:oleObj name="Diapositive think-cell" r:id="rId10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67C50C85-5FB9-4798-A8A4-1DA5B9F3ACC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fr-FR" sz="2500" b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801">
              <a:solidFill>
                <a:srgbClr val="F0F0F0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B241377-A144-4099-B0B2-2F1765E55A1C}"/>
              </a:ext>
            </a:extLst>
          </p:cNvPr>
          <p:cNvSpPr/>
          <p:nvPr userDrawn="1"/>
        </p:nvSpPr>
        <p:spPr>
          <a:xfrm>
            <a:off x="-8186" y="6050473"/>
            <a:ext cx="12200187" cy="807527"/>
          </a:xfrm>
          <a:custGeom>
            <a:avLst/>
            <a:gdLst>
              <a:gd name="connsiteX0" fmla="*/ 10528073 w 12198663"/>
              <a:gd name="connsiteY0" fmla="*/ 0 h 807527"/>
              <a:gd name="connsiteX1" fmla="*/ 10935107 w 12198663"/>
              <a:gd name="connsiteY1" fmla="*/ 0 h 807527"/>
              <a:gd name="connsiteX2" fmla="*/ 11128888 w 12198663"/>
              <a:gd name="connsiteY2" fmla="*/ 0 h 807527"/>
              <a:gd name="connsiteX3" fmla="*/ 11190814 w 12198663"/>
              <a:gd name="connsiteY3" fmla="*/ 0 h 807527"/>
              <a:gd name="connsiteX4" fmla="*/ 11535922 w 12198663"/>
              <a:gd name="connsiteY4" fmla="*/ 0 h 807527"/>
              <a:gd name="connsiteX5" fmla="*/ 11597848 w 12198663"/>
              <a:gd name="connsiteY5" fmla="*/ 0 h 807527"/>
              <a:gd name="connsiteX6" fmla="*/ 11791629 w 12198663"/>
              <a:gd name="connsiteY6" fmla="*/ 0 h 807527"/>
              <a:gd name="connsiteX7" fmla="*/ 12198663 w 12198663"/>
              <a:gd name="connsiteY7" fmla="*/ 0 h 807527"/>
              <a:gd name="connsiteX8" fmla="*/ 12198663 w 12198663"/>
              <a:gd name="connsiteY8" fmla="*/ 565803 h 807527"/>
              <a:gd name="connsiteX9" fmla="*/ 12198663 w 12198663"/>
              <a:gd name="connsiteY9" fmla="*/ 665437 h 807527"/>
              <a:gd name="connsiteX10" fmla="*/ 12198663 w 12198663"/>
              <a:gd name="connsiteY10" fmla="*/ 807527 h 807527"/>
              <a:gd name="connsiteX11" fmla="*/ 11791629 w 12198663"/>
              <a:gd name="connsiteY11" fmla="*/ 807527 h 807527"/>
              <a:gd name="connsiteX12" fmla="*/ 11597848 w 12198663"/>
              <a:gd name="connsiteY12" fmla="*/ 807527 h 807527"/>
              <a:gd name="connsiteX13" fmla="*/ 11190814 w 12198663"/>
              <a:gd name="connsiteY13" fmla="*/ 807527 h 807527"/>
              <a:gd name="connsiteX14" fmla="*/ 7532340 w 12198663"/>
              <a:gd name="connsiteY14" fmla="*/ 807527 h 807527"/>
              <a:gd name="connsiteX15" fmla="*/ 6616524 w 12198663"/>
              <a:gd name="connsiteY15" fmla="*/ 807527 h 807527"/>
              <a:gd name="connsiteX16" fmla="*/ 6557287 w 12198663"/>
              <a:gd name="connsiteY16" fmla="*/ 807527 h 807527"/>
              <a:gd name="connsiteX17" fmla="*/ 6209490 w 12198663"/>
              <a:gd name="connsiteY17" fmla="*/ 807527 h 807527"/>
              <a:gd name="connsiteX18" fmla="*/ 6150253 w 12198663"/>
              <a:gd name="connsiteY18" fmla="*/ 807527 h 807527"/>
              <a:gd name="connsiteX19" fmla="*/ 6015709 w 12198663"/>
              <a:gd name="connsiteY19" fmla="*/ 807527 h 807527"/>
              <a:gd name="connsiteX20" fmla="*/ 5608676 w 12198663"/>
              <a:gd name="connsiteY20" fmla="*/ 807527 h 807527"/>
              <a:gd name="connsiteX21" fmla="*/ 4167289 w 12198663"/>
              <a:gd name="connsiteY21" fmla="*/ 807527 h 807527"/>
              <a:gd name="connsiteX22" fmla="*/ 4108051 w 12198663"/>
              <a:gd name="connsiteY22" fmla="*/ 807527 h 807527"/>
              <a:gd name="connsiteX23" fmla="*/ 3566474 w 12198663"/>
              <a:gd name="connsiteY23" fmla="*/ 807527 h 807527"/>
              <a:gd name="connsiteX24" fmla="*/ 3050051 w 12198663"/>
              <a:gd name="connsiteY24" fmla="*/ 807527 h 807527"/>
              <a:gd name="connsiteX25" fmla="*/ 2643018 w 12198663"/>
              <a:gd name="connsiteY25" fmla="*/ 807527 h 807527"/>
              <a:gd name="connsiteX26" fmla="*/ 2449236 w 12198663"/>
              <a:gd name="connsiteY26" fmla="*/ 807527 h 807527"/>
              <a:gd name="connsiteX27" fmla="*/ 2042202 w 12198663"/>
              <a:gd name="connsiteY27" fmla="*/ 807527 h 807527"/>
              <a:gd name="connsiteX28" fmla="*/ 600815 w 12198663"/>
              <a:gd name="connsiteY28" fmla="*/ 807527 h 807527"/>
              <a:gd name="connsiteX29" fmla="*/ 0 w 12198663"/>
              <a:gd name="connsiteY29" fmla="*/ 807527 h 807527"/>
              <a:gd name="connsiteX30" fmla="*/ 0 w 12198663"/>
              <a:gd name="connsiteY30" fmla="*/ 665437 h 807527"/>
              <a:gd name="connsiteX31" fmla="*/ 0 w 12198663"/>
              <a:gd name="connsiteY31" fmla="*/ 565803 h 807527"/>
              <a:gd name="connsiteX32" fmla="*/ 0 w 12198663"/>
              <a:gd name="connsiteY32" fmla="*/ 394579 h 807527"/>
              <a:gd name="connsiteX33" fmla="*/ 600815 w 12198663"/>
              <a:gd name="connsiteY33" fmla="*/ 394579 h 807527"/>
              <a:gd name="connsiteX34" fmla="*/ 839619 w 12198663"/>
              <a:gd name="connsiteY34" fmla="*/ 394579 h 807527"/>
              <a:gd name="connsiteX35" fmla="*/ 1440434 w 12198663"/>
              <a:gd name="connsiteY35" fmla="*/ 394579 h 807527"/>
              <a:gd name="connsiteX36" fmla="*/ 2042202 w 12198663"/>
              <a:gd name="connsiteY36" fmla="*/ 394579 h 807527"/>
              <a:gd name="connsiteX37" fmla="*/ 2643018 w 12198663"/>
              <a:gd name="connsiteY37" fmla="*/ 394579 h 807527"/>
              <a:gd name="connsiteX38" fmla="*/ 2881821 w 12198663"/>
              <a:gd name="connsiteY38" fmla="*/ 394579 h 807527"/>
              <a:gd name="connsiteX39" fmla="*/ 3482636 w 12198663"/>
              <a:gd name="connsiteY39" fmla="*/ 394579 h 807527"/>
              <a:gd name="connsiteX40" fmla="*/ 4570815 w 12198663"/>
              <a:gd name="connsiteY40" fmla="*/ 394579 h 807527"/>
              <a:gd name="connsiteX41" fmla="*/ 5171630 w 12198663"/>
              <a:gd name="connsiteY41" fmla="*/ 394579 h 807527"/>
              <a:gd name="connsiteX42" fmla="*/ 5608676 w 12198663"/>
              <a:gd name="connsiteY42" fmla="*/ 394579 h 807527"/>
              <a:gd name="connsiteX43" fmla="*/ 6150253 w 12198663"/>
              <a:gd name="connsiteY43" fmla="*/ 394579 h 807527"/>
              <a:gd name="connsiteX44" fmla="*/ 6209490 w 12198663"/>
              <a:gd name="connsiteY44" fmla="*/ 394579 h 807527"/>
              <a:gd name="connsiteX45" fmla="*/ 6448294 w 12198663"/>
              <a:gd name="connsiteY45" fmla="*/ 394579 h 807527"/>
              <a:gd name="connsiteX46" fmla="*/ 7049109 w 12198663"/>
              <a:gd name="connsiteY46" fmla="*/ 394579 h 807527"/>
              <a:gd name="connsiteX47" fmla="*/ 8137288 w 12198663"/>
              <a:gd name="connsiteY47" fmla="*/ 394579 h 807527"/>
              <a:gd name="connsiteX48" fmla="*/ 8738103 w 12198663"/>
              <a:gd name="connsiteY48" fmla="*/ 394579 h 807527"/>
              <a:gd name="connsiteX49" fmla="*/ 9922687 w 12198663"/>
              <a:gd name="connsiteY49" fmla="*/ 394579 h 807527"/>
              <a:gd name="connsiteX50" fmla="*/ 10528073 w 12198663"/>
              <a:gd name="connsiteY50" fmla="*/ 0 h 807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98663" h="807527">
                <a:moveTo>
                  <a:pt x="10528073" y="0"/>
                </a:moveTo>
                <a:lnTo>
                  <a:pt x="10935107" y="0"/>
                </a:lnTo>
                <a:lnTo>
                  <a:pt x="11128888" y="0"/>
                </a:lnTo>
                <a:lnTo>
                  <a:pt x="11190814" y="0"/>
                </a:lnTo>
                <a:lnTo>
                  <a:pt x="11535922" y="0"/>
                </a:lnTo>
                <a:lnTo>
                  <a:pt x="11597848" y="0"/>
                </a:lnTo>
                <a:lnTo>
                  <a:pt x="11791629" y="0"/>
                </a:lnTo>
                <a:lnTo>
                  <a:pt x="12198663" y="0"/>
                </a:lnTo>
                <a:lnTo>
                  <a:pt x="12198663" y="565803"/>
                </a:lnTo>
                <a:lnTo>
                  <a:pt x="12198663" y="665437"/>
                </a:lnTo>
                <a:lnTo>
                  <a:pt x="12198663" y="807527"/>
                </a:lnTo>
                <a:lnTo>
                  <a:pt x="11791629" y="807527"/>
                </a:lnTo>
                <a:lnTo>
                  <a:pt x="11597848" y="807527"/>
                </a:lnTo>
                <a:lnTo>
                  <a:pt x="11190814" y="807527"/>
                </a:lnTo>
                <a:lnTo>
                  <a:pt x="7532340" y="807527"/>
                </a:lnTo>
                <a:lnTo>
                  <a:pt x="6616524" y="807527"/>
                </a:lnTo>
                <a:lnTo>
                  <a:pt x="6557287" y="807527"/>
                </a:lnTo>
                <a:lnTo>
                  <a:pt x="6209490" y="807527"/>
                </a:lnTo>
                <a:lnTo>
                  <a:pt x="6150253" y="807527"/>
                </a:lnTo>
                <a:lnTo>
                  <a:pt x="6015709" y="807527"/>
                </a:lnTo>
                <a:lnTo>
                  <a:pt x="5608676" y="807527"/>
                </a:lnTo>
                <a:lnTo>
                  <a:pt x="4167289" y="807527"/>
                </a:lnTo>
                <a:lnTo>
                  <a:pt x="4108051" y="807527"/>
                </a:lnTo>
                <a:lnTo>
                  <a:pt x="3566474" y="807527"/>
                </a:lnTo>
                <a:lnTo>
                  <a:pt x="3050051" y="807527"/>
                </a:lnTo>
                <a:lnTo>
                  <a:pt x="2643018" y="807527"/>
                </a:lnTo>
                <a:lnTo>
                  <a:pt x="2449236" y="807527"/>
                </a:lnTo>
                <a:lnTo>
                  <a:pt x="2042202" y="807527"/>
                </a:lnTo>
                <a:lnTo>
                  <a:pt x="600815" y="807527"/>
                </a:lnTo>
                <a:lnTo>
                  <a:pt x="0" y="807527"/>
                </a:lnTo>
                <a:lnTo>
                  <a:pt x="0" y="665437"/>
                </a:lnTo>
                <a:lnTo>
                  <a:pt x="0" y="565803"/>
                </a:lnTo>
                <a:lnTo>
                  <a:pt x="0" y="394579"/>
                </a:lnTo>
                <a:lnTo>
                  <a:pt x="600815" y="394579"/>
                </a:lnTo>
                <a:lnTo>
                  <a:pt x="839619" y="394579"/>
                </a:lnTo>
                <a:lnTo>
                  <a:pt x="1440434" y="394579"/>
                </a:lnTo>
                <a:lnTo>
                  <a:pt x="2042202" y="394579"/>
                </a:lnTo>
                <a:lnTo>
                  <a:pt x="2643018" y="394579"/>
                </a:lnTo>
                <a:lnTo>
                  <a:pt x="2881821" y="394579"/>
                </a:lnTo>
                <a:lnTo>
                  <a:pt x="3482636" y="394579"/>
                </a:lnTo>
                <a:lnTo>
                  <a:pt x="4570815" y="394579"/>
                </a:lnTo>
                <a:lnTo>
                  <a:pt x="5171630" y="394579"/>
                </a:lnTo>
                <a:lnTo>
                  <a:pt x="5608676" y="394579"/>
                </a:lnTo>
                <a:lnTo>
                  <a:pt x="6150253" y="394579"/>
                </a:lnTo>
                <a:lnTo>
                  <a:pt x="6209490" y="394579"/>
                </a:lnTo>
                <a:lnTo>
                  <a:pt x="6448294" y="394579"/>
                </a:lnTo>
                <a:lnTo>
                  <a:pt x="7049109" y="394579"/>
                </a:lnTo>
                <a:lnTo>
                  <a:pt x="8137288" y="394579"/>
                </a:lnTo>
                <a:lnTo>
                  <a:pt x="8738103" y="394579"/>
                </a:lnTo>
                <a:lnTo>
                  <a:pt x="9922687" y="394579"/>
                </a:lnTo>
                <a:cubicBezTo>
                  <a:pt x="10157681" y="393312"/>
                  <a:pt x="10163473" y="18669"/>
                  <a:pt x="10528073" y="0"/>
                </a:cubicBezTo>
                <a:close/>
              </a:path>
            </a:pathLst>
          </a:custGeom>
          <a:solidFill>
            <a:schemeClr val="accent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fr-FR" sz="1600">
              <a:solidFill>
                <a:srgbClr val="FFFFFF"/>
              </a:solidFill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ACF9526A-1F1C-4E57-8A8D-21EDBC12066F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693526" y="6619559"/>
            <a:ext cx="325500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53"/>
            <a:fld id="{4ABDCABE-3F10-B64C-92F1-862014417034}" type="slidenum">
              <a:rPr lang="fr-FR" sz="900" smtClean="0">
                <a:solidFill>
                  <a:srgbClr val="FFFFFF"/>
                </a:solidFill>
                <a:cs typeface="Arial" panose="020B0604020202020204" pitchFamily="34" charset="0"/>
              </a:rPr>
              <a:pPr algn="r" defTabSz="610753"/>
              <a:t>‹N°›</a:t>
            </a:fld>
            <a:endParaRPr lang="fr-FR" sz="9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2282526"/>
            <a:ext cx="2503424" cy="769441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fr-FR" dirty="0"/>
            </a:lvl1pPr>
          </a:lstStyle>
          <a:p>
            <a:pPr lvl="0"/>
            <a:r>
              <a:rPr lang="fr-FR"/>
              <a:t>Click to </a:t>
            </a:r>
            <a:r>
              <a:rPr lang="fr-FR" err="1"/>
              <a:t>edit</a:t>
            </a:r>
            <a:r>
              <a:rPr lang="fr-FR"/>
              <a:t> Master </a:t>
            </a:r>
            <a:r>
              <a:rPr lang="fr-FR" err="1"/>
              <a:t>title</a:t>
            </a:r>
            <a:r>
              <a:rPr lang="fr-FR"/>
              <a:t>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3117999"/>
            <a:ext cx="2503424" cy="5542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fr-FR" sz="1801" b="0" dirty="0"/>
            </a:lvl1pPr>
          </a:lstStyle>
          <a:p>
            <a:pPr lvl="0"/>
            <a:r>
              <a:rPr lang="fr-FR"/>
              <a:t>Click to </a:t>
            </a:r>
            <a:r>
              <a:rPr lang="fr-FR" err="1"/>
              <a:t>edit</a:t>
            </a:r>
            <a:r>
              <a:rPr lang="fr-FR"/>
              <a:t> Master </a:t>
            </a:r>
            <a:r>
              <a:rPr lang="fr-FR" err="1"/>
              <a:t>subtitle</a:t>
            </a:r>
            <a:r>
              <a:rPr lang="fr-FR"/>
              <a:t>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25B2DE14-9B3F-4199-B082-9FEB12CE57EA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7" y="6498755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solidFill>
                  <a:schemeClr val="bg2"/>
                </a:solidFill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fr-FR">
                <a:solidFill>
                  <a:srgbClr val="FFFFFF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96552B7E-7081-4EA8-9351-FE4C7216ADF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4" y="41598"/>
            <a:ext cx="3843339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fr-FR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fr-FR" err="1"/>
              <a:t>Add</a:t>
            </a:r>
            <a:r>
              <a:rPr lang="fr-FR"/>
              <a:t> tracker</a:t>
            </a:r>
          </a:p>
        </p:txBody>
      </p: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932A0AB5-2D60-4273-A76F-1E21FE2DD7D8}"/>
              </a:ext>
            </a:extLst>
          </p:cNvPr>
          <p:cNvGrpSpPr/>
          <p:nvPr userDrawn="1"/>
        </p:nvGrpSpPr>
        <p:grpSpPr>
          <a:xfrm>
            <a:off x="10287905" y="6166426"/>
            <a:ext cx="1375902" cy="590124"/>
            <a:chOff x="10400087" y="6166426"/>
            <a:chExt cx="1375903" cy="590124"/>
          </a:xfrm>
          <a:solidFill>
            <a:schemeClr val="bg1"/>
          </a:solidFill>
        </p:grpSpPr>
        <p:grpSp>
          <p:nvGrpSpPr>
            <p:cNvPr id="153" name="Group 152">
              <a:extLst>
                <a:ext uri="{FF2B5EF4-FFF2-40B4-BE49-F238E27FC236}">
                  <a16:creationId xmlns:a16="http://schemas.microsoft.com/office/drawing/2014/main" id="{250E64DA-88D2-478F-B4AE-6540350E0013}"/>
                </a:ext>
              </a:extLst>
            </p:cNvPr>
            <p:cNvGrpSpPr/>
            <p:nvPr userDrawn="1"/>
          </p:nvGrpSpPr>
          <p:grpSpPr>
            <a:xfrm>
              <a:off x="10520684" y="6282689"/>
              <a:ext cx="281509" cy="281578"/>
              <a:chOff x="10486273" y="4891341"/>
              <a:chExt cx="281509" cy="281578"/>
            </a:xfrm>
            <a:grpFill/>
          </p:grpSpPr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582D95AB-C1CE-4CD3-B424-C8BD46403594}"/>
                  </a:ext>
                </a:extLst>
              </p:cNvPr>
              <p:cNvSpPr/>
              <p:nvPr/>
            </p:nvSpPr>
            <p:spPr>
              <a:xfrm>
                <a:off x="10486273" y="5169824"/>
                <a:ext cx="247318" cy="3095"/>
              </a:xfrm>
              <a:custGeom>
                <a:avLst/>
                <a:gdLst>
                  <a:gd name="connsiteX0" fmla="*/ 0 w 247318"/>
                  <a:gd name="connsiteY0" fmla="*/ 3096 h 3095"/>
                  <a:gd name="connsiteX1" fmla="*/ 247319 w 247318"/>
                  <a:gd name="connsiteY1" fmla="*/ 3096 h 3095"/>
                  <a:gd name="connsiteX2" fmla="*/ 247319 w 247318"/>
                  <a:gd name="connsiteY2" fmla="*/ 0 h 3095"/>
                  <a:gd name="connsiteX3" fmla="*/ 0 w 247318"/>
                  <a:gd name="connsiteY3" fmla="*/ 0 h 3095"/>
                  <a:gd name="connsiteX4" fmla="*/ 0 w 247318"/>
                  <a:gd name="connsiteY4" fmla="*/ 3096 h 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7318" h="3095">
                    <a:moveTo>
                      <a:pt x="0" y="3096"/>
                    </a:moveTo>
                    <a:lnTo>
                      <a:pt x="247319" y="3096"/>
                    </a:lnTo>
                    <a:lnTo>
                      <a:pt x="247319" y="0"/>
                    </a:lnTo>
                    <a:lnTo>
                      <a:pt x="0" y="0"/>
                    </a:lnTo>
                    <a:lnTo>
                      <a:pt x="0" y="309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860122D3-CDEC-407F-9EC2-6A6F7745AA24}"/>
                  </a:ext>
                </a:extLst>
              </p:cNvPr>
              <p:cNvSpPr/>
              <p:nvPr/>
            </p:nvSpPr>
            <p:spPr>
              <a:xfrm>
                <a:off x="10491227" y="5100204"/>
                <a:ext cx="272910" cy="3095"/>
              </a:xfrm>
              <a:custGeom>
                <a:avLst/>
                <a:gdLst>
                  <a:gd name="connsiteX0" fmla="*/ 0 w 272910"/>
                  <a:gd name="connsiteY0" fmla="*/ 3096 h 3095"/>
                  <a:gd name="connsiteX1" fmla="*/ 272911 w 272910"/>
                  <a:gd name="connsiteY1" fmla="*/ 3096 h 3095"/>
                  <a:gd name="connsiteX2" fmla="*/ 272911 w 272910"/>
                  <a:gd name="connsiteY2" fmla="*/ 0 h 3095"/>
                  <a:gd name="connsiteX3" fmla="*/ 0 w 272910"/>
                  <a:gd name="connsiteY3" fmla="*/ 0 h 3095"/>
                  <a:gd name="connsiteX4" fmla="*/ 0 w 272910"/>
                  <a:gd name="connsiteY4" fmla="*/ 3096 h 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2910" h="3095">
                    <a:moveTo>
                      <a:pt x="0" y="3096"/>
                    </a:moveTo>
                    <a:lnTo>
                      <a:pt x="272911" y="3096"/>
                    </a:lnTo>
                    <a:lnTo>
                      <a:pt x="272911" y="0"/>
                    </a:lnTo>
                    <a:lnTo>
                      <a:pt x="0" y="0"/>
                    </a:lnTo>
                    <a:lnTo>
                      <a:pt x="0" y="309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54C7E447-F978-43F5-9A80-95B897AE9592}"/>
                  </a:ext>
                </a:extLst>
              </p:cNvPr>
              <p:cNvSpPr/>
              <p:nvPr/>
            </p:nvSpPr>
            <p:spPr>
              <a:xfrm>
                <a:off x="10486273" y="5030652"/>
                <a:ext cx="281509" cy="3026"/>
              </a:xfrm>
              <a:custGeom>
                <a:avLst/>
                <a:gdLst>
                  <a:gd name="connsiteX0" fmla="*/ 0 w 281509"/>
                  <a:gd name="connsiteY0" fmla="*/ 3027 h 3026"/>
                  <a:gd name="connsiteX1" fmla="*/ 281510 w 281509"/>
                  <a:gd name="connsiteY1" fmla="*/ 3027 h 3026"/>
                  <a:gd name="connsiteX2" fmla="*/ 281510 w 281509"/>
                  <a:gd name="connsiteY2" fmla="*/ 0 h 3026"/>
                  <a:gd name="connsiteX3" fmla="*/ 0 w 281509"/>
                  <a:gd name="connsiteY3" fmla="*/ 0 h 3026"/>
                  <a:gd name="connsiteX4" fmla="*/ 0 w 281509"/>
                  <a:gd name="connsiteY4" fmla="*/ 3027 h 3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509" h="3026">
                    <a:moveTo>
                      <a:pt x="0" y="3027"/>
                    </a:moveTo>
                    <a:lnTo>
                      <a:pt x="281510" y="3027"/>
                    </a:lnTo>
                    <a:lnTo>
                      <a:pt x="281510" y="0"/>
                    </a:lnTo>
                    <a:lnTo>
                      <a:pt x="0" y="0"/>
                    </a:lnTo>
                    <a:lnTo>
                      <a:pt x="0" y="3027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A2D017C9-1FD6-4AA8-9DF2-D680DD76E027}"/>
                  </a:ext>
                </a:extLst>
              </p:cNvPr>
              <p:cNvSpPr/>
              <p:nvPr/>
            </p:nvSpPr>
            <p:spPr>
              <a:xfrm>
                <a:off x="10486273" y="4960962"/>
                <a:ext cx="281509" cy="3095"/>
              </a:xfrm>
              <a:custGeom>
                <a:avLst/>
                <a:gdLst>
                  <a:gd name="connsiteX0" fmla="*/ 0 w 281509"/>
                  <a:gd name="connsiteY0" fmla="*/ 3096 h 3095"/>
                  <a:gd name="connsiteX1" fmla="*/ 281510 w 281509"/>
                  <a:gd name="connsiteY1" fmla="*/ 3096 h 3095"/>
                  <a:gd name="connsiteX2" fmla="*/ 281510 w 281509"/>
                  <a:gd name="connsiteY2" fmla="*/ 0 h 3095"/>
                  <a:gd name="connsiteX3" fmla="*/ 0 w 281509"/>
                  <a:gd name="connsiteY3" fmla="*/ 0 h 3095"/>
                  <a:gd name="connsiteX4" fmla="*/ 0 w 281509"/>
                  <a:gd name="connsiteY4" fmla="*/ 3096 h 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509" h="3095">
                    <a:moveTo>
                      <a:pt x="0" y="3096"/>
                    </a:moveTo>
                    <a:lnTo>
                      <a:pt x="281510" y="3096"/>
                    </a:lnTo>
                    <a:lnTo>
                      <a:pt x="281510" y="0"/>
                    </a:lnTo>
                    <a:lnTo>
                      <a:pt x="0" y="0"/>
                    </a:lnTo>
                    <a:lnTo>
                      <a:pt x="0" y="309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51E16EA1-45D3-4760-B02B-92E224011543}"/>
                  </a:ext>
                </a:extLst>
              </p:cNvPr>
              <p:cNvSpPr/>
              <p:nvPr/>
            </p:nvSpPr>
            <p:spPr>
              <a:xfrm>
                <a:off x="10486273" y="4891341"/>
                <a:ext cx="281509" cy="3095"/>
              </a:xfrm>
              <a:custGeom>
                <a:avLst/>
                <a:gdLst>
                  <a:gd name="connsiteX0" fmla="*/ 0 w 281509"/>
                  <a:gd name="connsiteY0" fmla="*/ 3096 h 3095"/>
                  <a:gd name="connsiteX1" fmla="*/ 281510 w 281509"/>
                  <a:gd name="connsiteY1" fmla="*/ 3096 h 3095"/>
                  <a:gd name="connsiteX2" fmla="*/ 281510 w 281509"/>
                  <a:gd name="connsiteY2" fmla="*/ 0 h 3095"/>
                  <a:gd name="connsiteX3" fmla="*/ 0 w 281509"/>
                  <a:gd name="connsiteY3" fmla="*/ 0 h 3095"/>
                  <a:gd name="connsiteX4" fmla="*/ 0 w 281509"/>
                  <a:gd name="connsiteY4" fmla="*/ 3096 h 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509" h="3095">
                    <a:moveTo>
                      <a:pt x="0" y="3096"/>
                    </a:moveTo>
                    <a:lnTo>
                      <a:pt x="281510" y="3096"/>
                    </a:lnTo>
                    <a:lnTo>
                      <a:pt x="281510" y="0"/>
                    </a:lnTo>
                    <a:lnTo>
                      <a:pt x="0" y="0"/>
                    </a:lnTo>
                    <a:lnTo>
                      <a:pt x="0" y="309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4B0D6D18-3778-4134-814F-7FDE43A33508}"/>
                </a:ext>
              </a:extLst>
            </p:cNvPr>
            <p:cNvSpPr/>
            <p:nvPr/>
          </p:nvSpPr>
          <p:spPr>
            <a:xfrm>
              <a:off x="10597327" y="6170424"/>
              <a:ext cx="27169" cy="33266"/>
            </a:xfrm>
            <a:custGeom>
              <a:avLst/>
              <a:gdLst>
                <a:gd name="connsiteX0" fmla="*/ 27170 w 27169"/>
                <a:gd name="connsiteY0" fmla="*/ 29505 h 33266"/>
                <a:gd name="connsiteX1" fmla="*/ 19258 w 27169"/>
                <a:gd name="connsiteY1" fmla="*/ 32807 h 33266"/>
                <a:gd name="connsiteX2" fmla="*/ 477 w 27169"/>
                <a:gd name="connsiteY2" fmla="*/ 20424 h 33266"/>
                <a:gd name="connsiteX3" fmla="*/ 13135 w 27169"/>
                <a:gd name="connsiteY3" fmla="*/ 542 h 33266"/>
                <a:gd name="connsiteX4" fmla="*/ 20772 w 27169"/>
                <a:gd name="connsiteY4" fmla="*/ 336 h 33266"/>
                <a:gd name="connsiteX5" fmla="*/ 20496 w 27169"/>
                <a:gd name="connsiteY5" fmla="*/ 3844 h 33266"/>
                <a:gd name="connsiteX6" fmla="*/ 13961 w 27169"/>
                <a:gd name="connsiteY6" fmla="*/ 3913 h 33266"/>
                <a:gd name="connsiteX7" fmla="*/ 4674 w 27169"/>
                <a:gd name="connsiteY7" fmla="*/ 19392 h 33266"/>
                <a:gd name="connsiteX8" fmla="*/ 19258 w 27169"/>
                <a:gd name="connsiteY8" fmla="*/ 29299 h 33266"/>
                <a:gd name="connsiteX9" fmla="*/ 25587 w 27169"/>
                <a:gd name="connsiteY9" fmla="*/ 26547 h 33266"/>
                <a:gd name="connsiteX10" fmla="*/ 27170 w 27169"/>
                <a:gd name="connsiteY10" fmla="*/ 29505 h 33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169" h="33266">
                  <a:moveTo>
                    <a:pt x="27170" y="29505"/>
                  </a:moveTo>
                  <a:cubicBezTo>
                    <a:pt x="25862" y="30537"/>
                    <a:pt x="23042" y="31913"/>
                    <a:pt x="19258" y="32807"/>
                  </a:cubicBezTo>
                  <a:cubicBezTo>
                    <a:pt x="10521" y="34733"/>
                    <a:pt x="2747" y="30606"/>
                    <a:pt x="477" y="20424"/>
                  </a:cubicBezTo>
                  <a:cubicBezTo>
                    <a:pt x="-1656" y="10655"/>
                    <a:pt x="3504" y="2675"/>
                    <a:pt x="13135" y="542"/>
                  </a:cubicBezTo>
                  <a:cubicBezTo>
                    <a:pt x="16919" y="-283"/>
                    <a:pt x="19602" y="-8"/>
                    <a:pt x="20772" y="336"/>
                  </a:cubicBezTo>
                  <a:lnTo>
                    <a:pt x="20496" y="3844"/>
                  </a:lnTo>
                  <a:cubicBezTo>
                    <a:pt x="18845" y="3432"/>
                    <a:pt x="16575" y="3363"/>
                    <a:pt x="13961" y="3913"/>
                  </a:cubicBezTo>
                  <a:cubicBezTo>
                    <a:pt x="6669" y="5495"/>
                    <a:pt x="2885" y="11205"/>
                    <a:pt x="4674" y="19392"/>
                  </a:cubicBezTo>
                  <a:cubicBezTo>
                    <a:pt x="6325" y="27028"/>
                    <a:pt x="11759" y="30950"/>
                    <a:pt x="19258" y="29299"/>
                  </a:cubicBezTo>
                  <a:cubicBezTo>
                    <a:pt x="21735" y="28748"/>
                    <a:pt x="24143" y="27716"/>
                    <a:pt x="25587" y="26547"/>
                  </a:cubicBezTo>
                  <a:lnTo>
                    <a:pt x="27170" y="29505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E354A2FD-D23F-47E6-AA76-2533399CEDD7}"/>
                </a:ext>
              </a:extLst>
            </p:cNvPr>
            <p:cNvSpPr/>
            <p:nvPr/>
          </p:nvSpPr>
          <p:spPr>
            <a:xfrm>
              <a:off x="10403869" y="6409753"/>
              <a:ext cx="32819" cy="19401"/>
            </a:xfrm>
            <a:custGeom>
              <a:avLst/>
              <a:gdLst>
                <a:gd name="connsiteX0" fmla="*/ 27175 w 32819"/>
                <a:gd name="connsiteY0" fmla="*/ 18232 h 19401"/>
                <a:gd name="connsiteX1" fmla="*/ 29377 w 32819"/>
                <a:gd name="connsiteY1" fmla="*/ 10940 h 19401"/>
                <a:gd name="connsiteX2" fmla="*/ 24079 w 32819"/>
                <a:gd name="connsiteY2" fmla="*/ 4198 h 19401"/>
                <a:gd name="connsiteX3" fmla="*/ 17681 w 32819"/>
                <a:gd name="connsiteY3" fmla="*/ 10045 h 19401"/>
                <a:gd name="connsiteX4" fmla="*/ 8463 w 32819"/>
                <a:gd name="connsiteY4" fmla="*/ 18301 h 19401"/>
                <a:gd name="connsiteX5" fmla="*/ 1 w 32819"/>
                <a:gd name="connsiteY5" fmla="*/ 7844 h 19401"/>
                <a:gd name="connsiteX6" fmla="*/ 1652 w 32819"/>
                <a:gd name="connsiteY6" fmla="*/ 896 h 19401"/>
                <a:gd name="connsiteX7" fmla="*/ 4954 w 32819"/>
                <a:gd name="connsiteY7" fmla="*/ 2065 h 19401"/>
                <a:gd name="connsiteX8" fmla="*/ 3372 w 32819"/>
                <a:gd name="connsiteY8" fmla="*/ 8050 h 19401"/>
                <a:gd name="connsiteX9" fmla="*/ 8050 w 32819"/>
                <a:gd name="connsiteY9" fmla="*/ 14104 h 19401"/>
                <a:gd name="connsiteX10" fmla="*/ 14310 w 32819"/>
                <a:gd name="connsiteY10" fmla="*/ 7913 h 19401"/>
                <a:gd name="connsiteX11" fmla="*/ 23804 w 32819"/>
                <a:gd name="connsiteY11" fmla="*/ 1 h 19401"/>
                <a:gd name="connsiteX12" fmla="*/ 32816 w 32819"/>
                <a:gd name="connsiteY12" fmla="*/ 11215 h 19401"/>
                <a:gd name="connsiteX13" fmla="*/ 30615 w 32819"/>
                <a:gd name="connsiteY13" fmla="*/ 19402 h 19401"/>
                <a:gd name="connsiteX14" fmla="*/ 27175 w 32819"/>
                <a:gd name="connsiteY14" fmla="*/ 18232 h 19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819" h="19401">
                  <a:moveTo>
                    <a:pt x="27175" y="18232"/>
                  </a:moveTo>
                  <a:cubicBezTo>
                    <a:pt x="28413" y="16443"/>
                    <a:pt x="29308" y="13760"/>
                    <a:pt x="29377" y="10940"/>
                  </a:cubicBezTo>
                  <a:cubicBezTo>
                    <a:pt x="29445" y="6743"/>
                    <a:pt x="27313" y="4267"/>
                    <a:pt x="24079" y="4198"/>
                  </a:cubicBezTo>
                  <a:cubicBezTo>
                    <a:pt x="21190" y="4129"/>
                    <a:pt x="19332" y="5849"/>
                    <a:pt x="17681" y="10045"/>
                  </a:cubicBezTo>
                  <a:cubicBezTo>
                    <a:pt x="15686" y="15205"/>
                    <a:pt x="12934" y="18370"/>
                    <a:pt x="8463" y="18301"/>
                  </a:cubicBezTo>
                  <a:cubicBezTo>
                    <a:pt x="3510" y="18232"/>
                    <a:pt x="-68" y="14104"/>
                    <a:pt x="1" y="7844"/>
                  </a:cubicBezTo>
                  <a:cubicBezTo>
                    <a:pt x="70" y="4611"/>
                    <a:pt x="895" y="2272"/>
                    <a:pt x="1652" y="896"/>
                  </a:cubicBezTo>
                  <a:lnTo>
                    <a:pt x="4954" y="2065"/>
                  </a:lnTo>
                  <a:cubicBezTo>
                    <a:pt x="4335" y="3028"/>
                    <a:pt x="3372" y="5161"/>
                    <a:pt x="3372" y="8050"/>
                  </a:cubicBezTo>
                  <a:cubicBezTo>
                    <a:pt x="3303" y="12384"/>
                    <a:pt x="5849" y="14104"/>
                    <a:pt x="8050" y="14104"/>
                  </a:cubicBezTo>
                  <a:cubicBezTo>
                    <a:pt x="11008" y="14173"/>
                    <a:pt x="12522" y="12247"/>
                    <a:pt x="14310" y="7913"/>
                  </a:cubicBezTo>
                  <a:cubicBezTo>
                    <a:pt x="16512" y="2547"/>
                    <a:pt x="19126" y="-67"/>
                    <a:pt x="23804" y="1"/>
                  </a:cubicBezTo>
                  <a:cubicBezTo>
                    <a:pt x="28689" y="70"/>
                    <a:pt x="32954" y="3716"/>
                    <a:pt x="32816" y="11215"/>
                  </a:cubicBezTo>
                  <a:cubicBezTo>
                    <a:pt x="32747" y="14380"/>
                    <a:pt x="31784" y="17682"/>
                    <a:pt x="30615" y="19402"/>
                  </a:cubicBezTo>
                  <a:lnTo>
                    <a:pt x="27175" y="18232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77B6A164-B0D7-412C-BDFF-3D9805C29834}"/>
                </a:ext>
              </a:extLst>
            </p:cNvPr>
            <p:cNvSpPr/>
            <p:nvPr/>
          </p:nvSpPr>
          <p:spPr>
            <a:xfrm>
              <a:off x="10400087" y="6378315"/>
              <a:ext cx="39694" cy="21464"/>
            </a:xfrm>
            <a:custGeom>
              <a:avLst/>
              <a:gdLst>
                <a:gd name="connsiteX0" fmla="*/ 24697 w 39694"/>
                <a:gd name="connsiteY0" fmla="*/ 3096 h 21464"/>
                <a:gd name="connsiteX1" fmla="*/ 22978 w 39694"/>
                <a:gd name="connsiteY1" fmla="*/ 15273 h 21464"/>
                <a:gd name="connsiteX2" fmla="*/ 34329 w 39694"/>
                <a:gd name="connsiteY2" fmla="*/ 16855 h 21464"/>
                <a:gd name="connsiteX3" fmla="*/ 36255 w 39694"/>
                <a:gd name="connsiteY3" fmla="*/ 3233 h 21464"/>
                <a:gd name="connsiteX4" fmla="*/ 39695 w 39694"/>
                <a:gd name="connsiteY4" fmla="*/ 3715 h 21464"/>
                <a:gd name="connsiteX5" fmla="*/ 37218 w 39694"/>
                <a:gd name="connsiteY5" fmla="*/ 21464 h 21464"/>
                <a:gd name="connsiteX6" fmla="*/ 5710 w 39694"/>
                <a:gd name="connsiteY6" fmla="*/ 17061 h 21464"/>
                <a:gd name="connsiteX7" fmla="*/ 8118 w 39694"/>
                <a:gd name="connsiteY7" fmla="*/ 0 h 21464"/>
                <a:gd name="connsiteX8" fmla="*/ 11558 w 39694"/>
                <a:gd name="connsiteY8" fmla="*/ 482 h 21464"/>
                <a:gd name="connsiteX9" fmla="*/ 9769 w 39694"/>
                <a:gd name="connsiteY9" fmla="*/ 13415 h 21464"/>
                <a:gd name="connsiteX10" fmla="*/ 19675 w 39694"/>
                <a:gd name="connsiteY10" fmla="*/ 14791 h 21464"/>
                <a:gd name="connsiteX11" fmla="*/ 21395 w 39694"/>
                <a:gd name="connsiteY11" fmla="*/ 2614 h 21464"/>
                <a:gd name="connsiteX12" fmla="*/ 24697 w 39694"/>
                <a:gd name="connsiteY12" fmla="*/ 3096 h 21464"/>
                <a:gd name="connsiteX13" fmla="*/ 688 w 39694"/>
                <a:gd name="connsiteY13" fmla="*/ 413 h 21464"/>
                <a:gd name="connsiteX14" fmla="*/ 5366 w 39694"/>
                <a:gd name="connsiteY14" fmla="*/ 7224 h 21464"/>
                <a:gd name="connsiteX15" fmla="*/ 4884 w 39694"/>
                <a:gd name="connsiteY15" fmla="*/ 10526 h 21464"/>
                <a:gd name="connsiteX16" fmla="*/ 0 w 39694"/>
                <a:gd name="connsiteY16" fmla="*/ 5366 h 21464"/>
                <a:gd name="connsiteX17" fmla="*/ 688 w 39694"/>
                <a:gd name="connsiteY17" fmla="*/ 413 h 2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694" h="21464">
                  <a:moveTo>
                    <a:pt x="24697" y="3096"/>
                  </a:moveTo>
                  <a:lnTo>
                    <a:pt x="22978" y="15273"/>
                  </a:lnTo>
                  <a:lnTo>
                    <a:pt x="34329" y="16855"/>
                  </a:lnTo>
                  <a:lnTo>
                    <a:pt x="36255" y="3233"/>
                  </a:lnTo>
                  <a:lnTo>
                    <a:pt x="39695" y="3715"/>
                  </a:lnTo>
                  <a:lnTo>
                    <a:pt x="37218" y="21464"/>
                  </a:lnTo>
                  <a:lnTo>
                    <a:pt x="5710" y="17061"/>
                  </a:lnTo>
                  <a:lnTo>
                    <a:pt x="8118" y="0"/>
                  </a:lnTo>
                  <a:lnTo>
                    <a:pt x="11558" y="482"/>
                  </a:lnTo>
                  <a:lnTo>
                    <a:pt x="9769" y="13415"/>
                  </a:lnTo>
                  <a:lnTo>
                    <a:pt x="19675" y="14791"/>
                  </a:lnTo>
                  <a:lnTo>
                    <a:pt x="21395" y="2614"/>
                  </a:lnTo>
                  <a:lnTo>
                    <a:pt x="24697" y="3096"/>
                  </a:lnTo>
                  <a:close/>
                  <a:moveTo>
                    <a:pt x="688" y="413"/>
                  </a:moveTo>
                  <a:lnTo>
                    <a:pt x="5366" y="7224"/>
                  </a:lnTo>
                  <a:lnTo>
                    <a:pt x="4884" y="10526"/>
                  </a:lnTo>
                  <a:lnTo>
                    <a:pt x="0" y="5366"/>
                  </a:lnTo>
                  <a:lnTo>
                    <a:pt x="688" y="41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FA4CB2D-4E85-4908-B373-BAC0F106D182}"/>
                </a:ext>
              </a:extLst>
            </p:cNvPr>
            <p:cNvSpPr/>
            <p:nvPr/>
          </p:nvSpPr>
          <p:spPr>
            <a:xfrm>
              <a:off x="10413810" y="6342816"/>
              <a:ext cx="33088" cy="28174"/>
            </a:xfrm>
            <a:custGeom>
              <a:avLst/>
              <a:gdLst>
                <a:gd name="connsiteX0" fmla="*/ 32919 w 33088"/>
                <a:gd name="connsiteY0" fmla="*/ 8118 h 28174"/>
                <a:gd name="connsiteX1" fmla="*/ 32094 w 33088"/>
                <a:gd name="connsiteY1" fmla="*/ 16648 h 28174"/>
                <a:gd name="connsiteX2" fmla="*/ 12350 w 33088"/>
                <a:gd name="connsiteY2" fmla="*/ 27380 h 28174"/>
                <a:gd name="connsiteX3" fmla="*/ 723 w 33088"/>
                <a:gd name="connsiteY3" fmla="*/ 6880 h 28174"/>
                <a:gd name="connsiteX4" fmla="*/ 4094 w 33088"/>
                <a:gd name="connsiteY4" fmla="*/ 0 h 28174"/>
                <a:gd name="connsiteX5" fmla="*/ 7052 w 33088"/>
                <a:gd name="connsiteY5" fmla="*/ 1926 h 28174"/>
                <a:gd name="connsiteX6" fmla="*/ 4094 w 33088"/>
                <a:gd name="connsiteY6" fmla="*/ 7705 h 28174"/>
                <a:gd name="connsiteX7" fmla="*/ 13382 w 33088"/>
                <a:gd name="connsiteY7" fmla="*/ 23115 h 28174"/>
                <a:gd name="connsiteX8" fmla="*/ 28998 w 33088"/>
                <a:gd name="connsiteY8" fmla="*/ 14860 h 28174"/>
                <a:gd name="connsiteX9" fmla="*/ 29548 w 33088"/>
                <a:gd name="connsiteY9" fmla="*/ 7980 h 28174"/>
                <a:gd name="connsiteX10" fmla="*/ 32919 w 33088"/>
                <a:gd name="connsiteY10" fmla="*/ 8118 h 2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088" h="28174">
                  <a:moveTo>
                    <a:pt x="32919" y="8118"/>
                  </a:moveTo>
                  <a:cubicBezTo>
                    <a:pt x="33263" y="9769"/>
                    <a:pt x="33126" y="12865"/>
                    <a:pt x="32094" y="16648"/>
                  </a:cubicBezTo>
                  <a:cubicBezTo>
                    <a:pt x="29686" y="25248"/>
                    <a:pt x="22462" y="30201"/>
                    <a:pt x="12350" y="27380"/>
                  </a:cubicBezTo>
                  <a:cubicBezTo>
                    <a:pt x="2718" y="24697"/>
                    <a:pt x="-1891" y="16373"/>
                    <a:pt x="723" y="6880"/>
                  </a:cubicBezTo>
                  <a:cubicBezTo>
                    <a:pt x="1755" y="3096"/>
                    <a:pt x="3269" y="894"/>
                    <a:pt x="4094" y="0"/>
                  </a:cubicBezTo>
                  <a:lnTo>
                    <a:pt x="7052" y="1926"/>
                  </a:lnTo>
                  <a:cubicBezTo>
                    <a:pt x="5883" y="3165"/>
                    <a:pt x="4782" y="5160"/>
                    <a:pt x="4094" y="7705"/>
                  </a:cubicBezTo>
                  <a:cubicBezTo>
                    <a:pt x="2099" y="14860"/>
                    <a:pt x="5332" y="20914"/>
                    <a:pt x="13382" y="23115"/>
                  </a:cubicBezTo>
                  <a:cubicBezTo>
                    <a:pt x="20949" y="25248"/>
                    <a:pt x="26934" y="22221"/>
                    <a:pt x="28998" y="14860"/>
                  </a:cubicBezTo>
                  <a:cubicBezTo>
                    <a:pt x="29686" y="12383"/>
                    <a:pt x="29892" y="9769"/>
                    <a:pt x="29548" y="7980"/>
                  </a:cubicBezTo>
                  <a:lnTo>
                    <a:pt x="32919" y="8118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808C2602-80BB-44DB-8331-B2FAA1122C6A}"/>
                </a:ext>
              </a:extLst>
            </p:cNvPr>
            <p:cNvSpPr/>
            <p:nvPr/>
          </p:nvSpPr>
          <p:spPr>
            <a:xfrm>
              <a:off x="10421482" y="6308694"/>
              <a:ext cx="35476" cy="30856"/>
            </a:xfrm>
            <a:custGeom>
              <a:avLst/>
              <a:gdLst>
                <a:gd name="connsiteX0" fmla="*/ 1789 w 35476"/>
                <a:gd name="connsiteY0" fmla="*/ 17680 h 30856"/>
                <a:gd name="connsiteX1" fmla="*/ 19056 w 35476"/>
                <a:gd name="connsiteY1" fmla="*/ 25317 h 30856"/>
                <a:gd name="connsiteX2" fmla="*/ 31302 w 35476"/>
                <a:gd name="connsiteY2" fmla="*/ 22634 h 30856"/>
                <a:gd name="connsiteX3" fmla="*/ 25179 w 35476"/>
                <a:gd name="connsiteY3" fmla="*/ 11420 h 30856"/>
                <a:gd name="connsiteX4" fmla="*/ 7911 w 35476"/>
                <a:gd name="connsiteY4" fmla="*/ 3784 h 30856"/>
                <a:gd name="connsiteX5" fmla="*/ 9563 w 35476"/>
                <a:gd name="connsiteY5" fmla="*/ 0 h 30856"/>
                <a:gd name="connsiteX6" fmla="*/ 26555 w 35476"/>
                <a:gd name="connsiteY6" fmla="*/ 7499 h 30856"/>
                <a:gd name="connsiteX7" fmla="*/ 34191 w 35476"/>
                <a:gd name="connsiteY7" fmla="*/ 24078 h 30856"/>
                <a:gd name="connsiteX8" fmla="*/ 17130 w 35476"/>
                <a:gd name="connsiteY8" fmla="*/ 29032 h 30856"/>
                <a:gd name="connsiteX9" fmla="*/ 0 w 35476"/>
                <a:gd name="connsiteY9" fmla="*/ 21464 h 30856"/>
                <a:gd name="connsiteX10" fmla="*/ 1789 w 35476"/>
                <a:gd name="connsiteY10" fmla="*/ 17680 h 30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476" h="30856">
                  <a:moveTo>
                    <a:pt x="1789" y="17680"/>
                  </a:moveTo>
                  <a:lnTo>
                    <a:pt x="19056" y="25317"/>
                  </a:lnTo>
                  <a:cubicBezTo>
                    <a:pt x="25523" y="28206"/>
                    <a:pt x="29582" y="26555"/>
                    <a:pt x="31302" y="22634"/>
                  </a:cubicBezTo>
                  <a:cubicBezTo>
                    <a:pt x="33228" y="18368"/>
                    <a:pt x="31577" y="14309"/>
                    <a:pt x="25179" y="11420"/>
                  </a:cubicBezTo>
                  <a:lnTo>
                    <a:pt x="7911" y="3784"/>
                  </a:lnTo>
                  <a:lnTo>
                    <a:pt x="9563" y="0"/>
                  </a:lnTo>
                  <a:lnTo>
                    <a:pt x="26555" y="7499"/>
                  </a:lnTo>
                  <a:cubicBezTo>
                    <a:pt x="35498" y="11489"/>
                    <a:pt x="37012" y="17749"/>
                    <a:pt x="34191" y="24078"/>
                  </a:cubicBezTo>
                  <a:cubicBezTo>
                    <a:pt x="31577" y="30063"/>
                    <a:pt x="26211" y="33022"/>
                    <a:pt x="17130" y="29032"/>
                  </a:cubicBezTo>
                  <a:lnTo>
                    <a:pt x="0" y="21464"/>
                  </a:lnTo>
                  <a:lnTo>
                    <a:pt x="1789" y="1768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143C558B-AC0A-484F-BD4B-3510A8373689}"/>
                </a:ext>
              </a:extLst>
            </p:cNvPr>
            <p:cNvSpPr/>
            <p:nvPr/>
          </p:nvSpPr>
          <p:spPr>
            <a:xfrm>
              <a:off x="10439162" y="6281100"/>
              <a:ext cx="37562" cy="30483"/>
            </a:xfrm>
            <a:custGeom>
              <a:avLst/>
              <a:gdLst>
                <a:gd name="connsiteX0" fmla="*/ 14447 w 37562"/>
                <a:gd name="connsiteY0" fmla="*/ 17963 h 30483"/>
                <a:gd name="connsiteX1" fmla="*/ 16648 w 37562"/>
                <a:gd name="connsiteY1" fmla="*/ 14385 h 30483"/>
                <a:gd name="connsiteX2" fmla="*/ 15341 w 37562"/>
                <a:gd name="connsiteY2" fmla="*/ 5098 h 30483"/>
                <a:gd name="connsiteX3" fmla="*/ 6467 w 37562"/>
                <a:gd name="connsiteY3" fmla="*/ 8125 h 30483"/>
                <a:gd name="connsiteX4" fmla="*/ 4609 w 37562"/>
                <a:gd name="connsiteY4" fmla="*/ 11771 h 30483"/>
                <a:gd name="connsiteX5" fmla="*/ 14447 w 37562"/>
                <a:gd name="connsiteY5" fmla="*/ 17963 h 30483"/>
                <a:gd name="connsiteX6" fmla="*/ 0 w 37562"/>
                <a:gd name="connsiteY6" fmla="*/ 13766 h 30483"/>
                <a:gd name="connsiteX7" fmla="*/ 3577 w 37562"/>
                <a:gd name="connsiteY7" fmla="*/ 6680 h 30483"/>
                <a:gd name="connsiteX8" fmla="*/ 10732 w 37562"/>
                <a:gd name="connsiteY8" fmla="*/ 282 h 30483"/>
                <a:gd name="connsiteX9" fmla="*/ 17199 w 37562"/>
                <a:gd name="connsiteY9" fmla="*/ 1383 h 30483"/>
                <a:gd name="connsiteX10" fmla="*/ 20845 w 37562"/>
                <a:gd name="connsiteY10" fmla="*/ 10739 h 30483"/>
                <a:gd name="connsiteX11" fmla="*/ 20983 w 37562"/>
                <a:gd name="connsiteY11" fmla="*/ 10808 h 30483"/>
                <a:gd name="connsiteX12" fmla="*/ 28894 w 37562"/>
                <a:gd name="connsiteY12" fmla="*/ 10258 h 30483"/>
                <a:gd name="connsiteX13" fmla="*/ 37562 w 37562"/>
                <a:gd name="connsiteY13" fmla="*/ 12872 h 30483"/>
                <a:gd name="connsiteX14" fmla="*/ 35292 w 37562"/>
                <a:gd name="connsiteY14" fmla="*/ 16449 h 30483"/>
                <a:gd name="connsiteX15" fmla="*/ 27793 w 37562"/>
                <a:gd name="connsiteY15" fmla="*/ 14179 h 30483"/>
                <a:gd name="connsiteX16" fmla="*/ 19125 w 37562"/>
                <a:gd name="connsiteY16" fmla="*/ 16312 h 30483"/>
                <a:gd name="connsiteX17" fmla="*/ 17061 w 37562"/>
                <a:gd name="connsiteY17" fmla="*/ 19614 h 30483"/>
                <a:gd name="connsiteX18" fmla="*/ 28756 w 37562"/>
                <a:gd name="connsiteY18" fmla="*/ 26975 h 30483"/>
                <a:gd name="connsiteX19" fmla="*/ 26555 w 37562"/>
                <a:gd name="connsiteY19" fmla="*/ 30484 h 30483"/>
                <a:gd name="connsiteX20" fmla="*/ 0 w 37562"/>
                <a:gd name="connsiteY20" fmla="*/ 13766 h 3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7562" h="30483">
                  <a:moveTo>
                    <a:pt x="14447" y="17963"/>
                  </a:moveTo>
                  <a:lnTo>
                    <a:pt x="16648" y="14385"/>
                  </a:lnTo>
                  <a:cubicBezTo>
                    <a:pt x="18987" y="10671"/>
                    <a:pt x="18437" y="7024"/>
                    <a:pt x="15341" y="5098"/>
                  </a:cubicBezTo>
                  <a:cubicBezTo>
                    <a:pt x="11833" y="2965"/>
                    <a:pt x="8737" y="4479"/>
                    <a:pt x="6467" y="8125"/>
                  </a:cubicBezTo>
                  <a:cubicBezTo>
                    <a:pt x="5435" y="9776"/>
                    <a:pt x="4816" y="11083"/>
                    <a:pt x="4609" y="11771"/>
                  </a:cubicBezTo>
                  <a:lnTo>
                    <a:pt x="14447" y="17963"/>
                  </a:lnTo>
                  <a:close/>
                  <a:moveTo>
                    <a:pt x="0" y="13766"/>
                  </a:moveTo>
                  <a:cubicBezTo>
                    <a:pt x="757" y="11771"/>
                    <a:pt x="2133" y="9088"/>
                    <a:pt x="3577" y="6680"/>
                  </a:cubicBezTo>
                  <a:cubicBezTo>
                    <a:pt x="5916" y="2965"/>
                    <a:pt x="8187" y="970"/>
                    <a:pt x="10732" y="282"/>
                  </a:cubicBezTo>
                  <a:cubicBezTo>
                    <a:pt x="12727" y="-337"/>
                    <a:pt x="15066" y="76"/>
                    <a:pt x="17199" y="1383"/>
                  </a:cubicBezTo>
                  <a:cubicBezTo>
                    <a:pt x="20707" y="3585"/>
                    <a:pt x="21670" y="7368"/>
                    <a:pt x="20845" y="10739"/>
                  </a:cubicBezTo>
                  <a:lnTo>
                    <a:pt x="20983" y="10808"/>
                  </a:lnTo>
                  <a:cubicBezTo>
                    <a:pt x="22978" y="9226"/>
                    <a:pt x="25661" y="9157"/>
                    <a:pt x="28894" y="10258"/>
                  </a:cubicBezTo>
                  <a:cubicBezTo>
                    <a:pt x="33228" y="11702"/>
                    <a:pt x="36186" y="12734"/>
                    <a:pt x="37562" y="12872"/>
                  </a:cubicBezTo>
                  <a:lnTo>
                    <a:pt x="35292" y="16449"/>
                  </a:lnTo>
                  <a:cubicBezTo>
                    <a:pt x="34260" y="16381"/>
                    <a:pt x="31577" y="15555"/>
                    <a:pt x="27793" y="14179"/>
                  </a:cubicBezTo>
                  <a:cubicBezTo>
                    <a:pt x="23597" y="12597"/>
                    <a:pt x="21258" y="13216"/>
                    <a:pt x="19125" y="16312"/>
                  </a:cubicBezTo>
                  <a:lnTo>
                    <a:pt x="17061" y="19614"/>
                  </a:lnTo>
                  <a:lnTo>
                    <a:pt x="28756" y="26975"/>
                  </a:lnTo>
                  <a:lnTo>
                    <a:pt x="26555" y="30484"/>
                  </a:lnTo>
                  <a:lnTo>
                    <a:pt x="0" y="13766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C413F077-9588-4EDC-B8E2-3E9D54A3D0C6}"/>
                </a:ext>
              </a:extLst>
            </p:cNvPr>
            <p:cNvSpPr/>
            <p:nvPr/>
          </p:nvSpPr>
          <p:spPr>
            <a:xfrm>
              <a:off x="10458356" y="6262532"/>
              <a:ext cx="27518" cy="22977"/>
            </a:xfrm>
            <a:custGeom>
              <a:avLst/>
              <a:gdLst>
                <a:gd name="connsiteX0" fmla="*/ 2614 w 27518"/>
                <a:gd name="connsiteY0" fmla="*/ 0 h 22977"/>
                <a:gd name="connsiteX1" fmla="*/ 27518 w 27518"/>
                <a:gd name="connsiteY1" fmla="*/ 19744 h 22977"/>
                <a:gd name="connsiteX2" fmla="*/ 24904 w 27518"/>
                <a:gd name="connsiteY2" fmla="*/ 22978 h 22977"/>
                <a:gd name="connsiteX3" fmla="*/ 0 w 27518"/>
                <a:gd name="connsiteY3" fmla="*/ 3233 h 22977"/>
                <a:gd name="connsiteX4" fmla="*/ 2614 w 27518"/>
                <a:gd name="connsiteY4" fmla="*/ 0 h 22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518" h="22977">
                  <a:moveTo>
                    <a:pt x="2614" y="0"/>
                  </a:moveTo>
                  <a:lnTo>
                    <a:pt x="27518" y="19744"/>
                  </a:lnTo>
                  <a:lnTo>
                    <a:pt x="24904" y="22978"/>
                  </a:lnTo>
                  <a:lnTo>
                    <a:pt x="0" y="3233"/>
                  </a:lnTo>
                  <a:lnTo>
                    <a:pt x="2614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185209C-8FB7-4BC7-B0BA-ED3932E41076}"/>
                </a:ext>
              </a:extLst>
            </p:cNvPr>
            <p:cNvSpPr/>
            <p:nvPr/>
          </p:nvSpPr>
          <p:spPr>
            <a:xfrm>
              <a:off x="10467506" y="6237353"/>
              <a:ext cx="32608" cy="31989"/>
            </a:xfrm>
            <a:custGeom>
              <a:avLst/>
              <a:gdLst>
                <a:gd name="connsiteX0" fmla="*/ 9219 w 32608"/>
                <a:gd name="connsiteY0" fmla="*/ 12383 h 31989"/>
                <a:gd name="connsiteX1" fmla="*/ 2545 w 32608"/>
                <a:gd name="connsiteY1" fmla="*/ 19400 h 31989"/>
                <a:gd name="connsiteX2" fmla="*/ 0 w 32608"/>
                <a:gd name="connsiteY2" fmla="*/ 16992 h 31989"/>
                <a:gd name="connsiteX3" fmla="*/ 16304 w 32608"/>
                <a:gd name="connsiteY3" fmla="*/ 0 h 31989"/>
                <a:gd name="connsiteX4" fmla="*/ 18850 w 32608"/>
                <a:gd name="connsiteY4" fmla="*/ 2408 h 31989"/>
                <a:gd name="connsiteX5" fmla="*/ 12177 w 32608"/>
                <a:gd name="connsiteY5" fmla="*/ 9425 h 31989"/>
                <a:gd name="connsiteX6" fmla="*/ 32609 w 32608"/>
                <a:gd name="connsiteY6" fmla="*/ 28963 h 31989"/>
                <a:gd name="connsiteX7" fmla="*/ 29720 w 32608"/>
                <a:gd name="connsiteY7" fmla="*/ 31990 h 31989"/>
                <a:gd name="connsiteX8" fmla="*/ 9219 w 32608"/>
                <a:gd name="connsiteY8" fmla="*/ 12383 h 31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608" h="31989">
                  <a:moveTo>
                    <a:pt x="9219" y="12383"/>
                  </a:moveTo>
                  <a:lnTo>
                    <a:pt x="2545" y="19400"/>
                  </a:lnTo>
                  <a:lnTo>
                    <a:pt x="0" y="16992"/>
                  </a:lnTo>
                  <a:lnTo>
                    <a:pt x="16304" y="0"/>
                  </a:lnTo>
                  <a:lnTo>
                    <a:pt x="18850" y="2408"/>
                  </a:lnTo>
                  <a:lnTo>
                    <a:pt x="12177" y="9425"/>
                  </a:lnTo>
                  <a:lnTo>
                    <a:pt x="32609" y="28963"/>
                  </a:lnTo>
                  <a:lnTo>
                    <a:pt x="29720" y="31990"/>
                  </a:lnTo>
                  <a:lnTo>
                    <a:pt x="9219" y="1238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20645B35-B74D-4E9C-8075-613E9002DA18}"/>
                </a:ext>
              </a:extLst>
            </p:cNvPr>
            <p:cNvSpPr/>
            <p:nvPr/>
          </p:nvSpPr>
          <p:spPr>
            <a:xfrm>
              <a:off x="10491584" y="6214720"/>
              <a:ext cx="34053" cy="40176"/>
            </a:xfrm>
            <a:custGeom>
              <a:avLst/>
              <a:gdLst>
                <a:gd name="connsiteX0" fmla="*/ 7499 w 34053"/>
                <a:gd name="connsiteY0" fmla="*/ 0 h 40176"/>
                <a:gd name="connsiteX1" fmla="*/ 6398 w 34053"/>
                <a:gd name="connsiteY1" fmla="*/ 8187 h 40176"/>
                <a:gd name="connsiteX2" fmla="*/ 3784 w 34053"/>
                <a:gd name="connsiteY2" fmla="*/ 10319 h 40176"/>
                <a:gd name="connsiteX3" fmla="*/ 3646 w 34053"/>
                <a:gd name="connsiteY3" fmla="*/ 3233 h 40176"/>
                <a:gd name="connsiteX4" fmla="*/ 7499 w 34053"/>
                <a:gd name="connsiteY4" fmla="*/ 0 h 40176"/>
                <a:gd name="connsiteX5" fmla="*/ 23459 w 34053"/>
                <a:gd name="connsiteY5" fmla="*/ 18162 h 40176"/>
                <a:gd name="connsiteX6" fmla="*/ 13965 w 34053"/>
                <a:gd name="connsiteY6" fmla="*/ 26005 h 40176"/>
                <a:gd name="connsiteX7" fmla="*/ 21258 w 34053"/>
                <a:gd name="connsiteY7" fmla="*/ 34879 h 40176"/>
                <a:gd name="connsiteX8" fmla="*/ 31852 w 34053"/>
                <a:gd name="connsiteY8" fmla="*/ 26073 h 40176"/>
                <a:gd name="connsiteX9" fmla="*/ 34054 w 34053"/>
                <a:gd name="connsiteY9" fmla="*/ 28756 h 40176"/>
                <a:gd name="connsiteX10" fmla="*/ 20226 w 34053"/>
                <a:gd name="connsiteY10" fmla="*/ 40176 h 40176"/>
                <a:gd name="connsiteX11" fmla="*/ 0 w 34053"/>
                <a:gd name="connsiteY11" fmla="*/ 15685 h 40176"/>
                <a:gd name="connsiteX12" fmla="*/ 13277 w 34053"/>
                <a:gd name="connsiteY12" fmla="*/ 4678 h 40176"/>
                <a:gd name="connsiteX13" fmla="*/ 15479 w 34053"/>
                <a:gd name="connsiteY13" fmla="*/ 7361 h 40176"/>
                <a:gd name="connsiteX14" fmla="*/ 5435 w 34053"/>
                <a:gd name="connsiteY14" fmla="*/ 15685 h 40176"/>
                <a:gd name="connsiteX15" fmla="*/ 11833 w 34053"/>
                <a:gd name="connsiteY15" fmla="*/ 23459 h 40176"/>
                <a:gd name="connsiteX16" fmla="*/ 21327 w 34053"/>
                <a:gd name="connsiteY16" fmla="*/ 15617 h 40176"/>
                <a:gd name="connsiteX17" fmla="*/ 23459 w 34053"/>
                <a:gd name="connsiteY17" fmla="*/ 18162 h 40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053" h="40176">
                  <a:moveTo>
                    <a:pt x="7499" y="0"/>
                  </a:moveTo>
                  <a:lnTo>
                    <a:pt x="6398" y="8187"/>
                  </a:lnTo>
                  <a:lnTo>
                    <a:pt x="3784" y="10319"/>
                  </a:lnTo>
                  <a:lnTo>
                    <a:pt x="3646" y="3233"/>
                  </a:lnTo>
                  <a:lnTo>
                    <a:pt x="7499" y="0"/>
                  </a:lnTo>
                  <a:close/>
                  <a:moveTo>
                    <a:pt x="23459" y="18162"/>
                  </a:moveTo>
                  <a:lnTo>
                    <a:pt x="13965" y="26005"/>
                  </a:lnTo>
                  <a:lnTo>
                    <a:pt x="21258" y="34879"/>
                  </a:lnTo>
                  <a:lnTo>
                    <a:pt x="31852" y="26073"/>
                  </a:lnTo>
                  <a:lnTo>
                    <a:pt x="34054" y="28756"/>
                  </a:lnTo>
                  <a:lnTo>
                    <a:pt x="20226" y="40176"/>
                  </a:lnTo>
                  <a:lnTo>
                    <a:pt x="0" y="15685"/>
                  </a:lnTo>
                  <a:lnTo>
                    <a:pt x="13277" y="4678"/>
                  </a:lnTo>
                  <a:lnTo>
                    <a:pt x="15479" y="7361"/>
                  </a:lnTo>
                  <a:lnTo>
                    <a:pt x="5435" y="15685"/>
                  </a:lnTo>
                  <a:lnTo>
                    <a:pt x="11833" y="23459"/>
                  </a:lnTo>
                  <a:lnTo>
                    <a:pt x="21327" y="15617"/>
                  </a:lnTo>
                  <a:lnTo>
                    <a:pt x="23459" y="18162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47E9484B-D4AF-470E-ABC9-F973AADADED1}"/>
                </a:ext>
              </a:extLst>
            </p:cNvPr>
            <p:cNvSpPr/>
            <p:nvPr/>
          </p:nvSpPr>
          <p:spPr>
            <a:xfrm>
              <a:off x="10534484" y="6194212"/>
              <a:ext cx="25572" cy="34162"/>
            </a:xfrm>
            <a:custGeom>
              <a:avLst/>
              <a:gdLst>
                <a:gd name="connsiteX0" fmla="*/ 10210 w 25572"/>
                <a:gd name="connsiteY0" fmla="*/ 30620 h 34162"/>
                <a:gd name="connsiteX1" fmla="*/ 17640 w 25572"/>
                <a:gd name="connsiteY1" fmla="*/ 28969 h 34162"/>
                <a:gd name="connsiteX2" fmla="*/ 20942 w 25572"/>
                <a:gd name="connsiteY2" fmla="*/ 21058 h 34162"/>
                <a:gd name="connsiteX3" fmla="*/ 12687 w 25572"/>
                <a:gd name="connsiteY3" fmla="*/ 18375 h 34162"/>
                <a:gd name="connsiteX4" fmla="*/ 992 w 25572"/>
                <a:gd name="connsiteY4" fmla="*/ 14385 h 34162"/>
                <a:gd name="connsiteX5" fmla="*/ 5945 w 25572"/>
                <a:gd name="connsiteY5" fmla="*/ 1933 h 34162"/>
                <a:gd name="connsiteX6" fmla="*/ 12824 w 25572"/>
                <a:gd name="connsiteY6" fmla="*/ 6 h 34162"/>
                <a:gd name="connsiteX7" fmla="*/ 13444 w 25572"/>
                <a:gd name="connsiteY7" fmla="*/ 3515 h 34162"/>
                <a:gd name="connsiteX8" fmla="*/ 7458 w 25572"/>
                <a:gd name="connsiteY8" fmla="*/ 5028 h 34162"/>
                <a:gd name="connsiteX9" fmla="*/ 4431 w 25572"/>
                <a:gd name="connsiteY9" fmla="*/ 12114 h 34162"/>
                <a:gd name="connsiteX10" fmla="*/ 12893 w 25572"/>
                <a:gd name="connsiteY10" fmla="*/ 14522 h 34162"/>
                <a:gd name="connsiteX11" fmla="*/ 24451 w 25572"/>
                <a:gd name="connsiteY11" fmla="*/ 18925 h 34162"/>
                <a:gd name="connsiteX12" fmla="*/ 19085 w 25572"/>
                <a:gd name="connsiteY12" fmla="*/ 32271 h 34162"/>
                <a:gd name="connsiteX13" fmla="*/ 10829 w 25572"/>
                <a:gd name="connsiteY13" fmla="*/ 34129 h 34162"/>
                <a:gd name="connsiteX14" fmla="*/ 10210 w 25572"/>
                <a:gd name="connsiteY14" fmla="*/ 30620 h 34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572" h="34162">
                  <a:moveTo>
                    <a:pt x="10210" y="30620"/>
                  </a:moveTo>
                  <a:cubicBezTo>
                    <a:pt x="12343" y="30758"/>
                    <a:pt x="15163" y="30345"/>
                    <a:pt x="17640" y="28969"/>
                  </a:cubicBezTo>
                  <a:cubicBezTo>
                    <a:pt x="21355" y="26974"/>
                    <a:pt x="22456" y="23878"/>
                    <a:pt x="20942" y="21058"/>
                  </a:cubicBezTo>
                  <a:cubicBezTo>
                    <a:pt x="19566" y="18512"/>
                    <a:pt x="17227" y="17755"/>
                    <a:pt x="12687" y="18375"/>
                  </a:cubicBezTo>
                  <a:cubicBezTo>
                    <a:pt x="7183" y="19200"/>
                    <a:pt x="3124" y="18306"/>
                    <a:pt x="992" y="14385"/>
                  </a:cubicBezTo>
                  <a:cubicBezTo>
                    <a:pt x="-1347" y="10050"/>
                    <a:pt x="510" y="4822"/>
                    <a:pt x="5945" y="1933"/>
                  </a:cubicBezTo>
                  <a:cubicBezTo>
                    <a:pt x="8765" y="419"/>
                    <a:pt x="11242" y="-62"/>
                    <a:pt x="12824" y="6"/>
                  </a:cubicBezTo>
                  <a:lnTo>
                    <a:pt x="13444" y="3515"/>
                  </a:lnTo>
                  <a:cubicBezTo>
                    <a:pt x="12274" y="3446"/>
                    <a:pt x="10004" y="3652"/>
                    <a:pt x="7458" y="5028"/>
                  </a:cubicBezTo>
                  <a:cubicBezTo>
                    <a:pt x="3606" y="7092"/>
                    <a:pt x="3399" y="10188"/>
                    <a:pt x="4431" y="12114"/>
                  </a:cubicBezTo>
                  <a:cubicBezTo>
                    <a:pt x="5807" y="14729"/>
                    <a:pt x="8215" y="15072"/>
                    <a:pt x="12893" y="14522"/>
                  </a:cubicBezTo>
                  <a:cubicBezTo>
                    <a:pt x="18672" y="13834"/>
                    <a:pt x="22249" y="14797"/>
                    <a:pt x="24451" y="18925"/>
                  </a:cubicBezTo>
                  <a:cubicBezTo>
                    <a:pt x="26790" y="23259"/>
                    <a:pt x="25689" y="28763"/>
                    <a:pt x="19085" y="32271"/>
                  </a:cubicBezTo>
                  <a:cubicBezTo>
                    <a:pt x="16264" y="33578"/>
                    <a:pt x="12893" y="34335"/>
                    <a:pt x="10829" y="34129"/>
                  </a:cubicBezTo>
                  <a:lnTo>
                    <a:pt x="10210" y="3062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D036AA5B-33FC-48C0-9454-7E3928C53E6B}"/>
                </a:ext>
              </a:extLst>
            </p:cNvPr>
            <p:cNvSpPr/>
            <p:nvPr/>
          </p:nvSpPr>
          <p:spPr>
            <a:xfrm>
              <a:off x="10561317" y="6181382"/>
              <a:ext cx="29834" cy="32857"/>
            </a:xfrm>
            <a:custGeom>
              <a:avLst/>
              <a:gdLst>
                <a:gd name="connsiteX0" fmla="*/ 19494 w 29834"/>
                <a:gd name="connsiteY0" fmla="*/ 28660 h 32857"/>
                <a:gd name="connsiteX1" fmla="*/ 24379 w 29834"/>
                <a:gd name="connsiteY1" fmla="*/ 12700 h 32857"/>
                <a:gd name="connsiteX2" fmla="*/ 10344 w 29834"/>
                <a:gd name="connsiteY2" fmla="*/ 4238 h 32857"/>
                <a:gd name="connsiteX3" fmla="*/ 5391 w 29834"/>
                <a:gd name="connsiteY3" fmla="*/ 20198 h 32857"/>
                <a:gd name="connsiteX4" fmla="*/ 19494 w 29834"/>
                <a:gd name="connsiteY4" fmla="*/ 28660 h 32857"/>
                <a:gd name="connsiteX5" fmla="*/ 19494 w 29834"/>
                <a:gd name="connsiteY5" fmla="*/ 28660 h 32857"/>
                <a:gd name="connsiteX6" fmla="*/ 20457 w 29834"/>
                <a:gd name="connsiteY6" fmla="*/ 31893 h 32857"/>
                <a:gd name="connsiteX7" fmla="*/ 1401 w 29834"/>
                <a:gd name="connsiteY7" fmla="*/ 21849 h 32857"/>
                <a:gd name="connsiteX8" fmla="*/ 9244 w 29834"/>
                <a:gd name="connsiteY8" fmla="*/ 1004 h 32857"/>
                <a:gd name="connsiteX9" fmla="*/ 28369 w 29834"/>
                <a:gd name="connsiteY9" fmla="*/ 10980 h 32857"/>
                <a:gd name="connsiteX10" fmla="*/ 20457 w 29834"/>
                <a:gd name="connsiteY10" fmla="*/ 31893 h 32857"/>
                <a:gd name="connsiteX11" fmla="*/ 20457 w 29834"/>
                <a:gd name="connsiteY11" fmla="*/ 31893 h 32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834" h="32857">
                  <a:moveTo>
                    <a:pt x="19494" y="28660"/>
                  </a:moveTo>
                  <a:cubicBezTo>
                    <a:pt x="25548" y="26390"/>
                    <a:pt x="26924" y="19442"/>
                    <a:pt x="24379" y="12700"/>
                  </a:cubicBezTo>
                  <a:cubicBezTo>
                    <a:pt x="22177" y="6783"/>
                    <a:pt x="16742" y="1761"/>
                    <a:pt x="10344" y="4238"/>
                  </a:cubicBezTo>
                  <a:cubicBezTo>
                    <a:pt x="3878" y="6646"/>
                    <a:pt x="2983" y="13800"/>
                    <a:pt x="5391" y="20198"/>
                  </a:cubicBezTo>
                  <a:cubicBezTo>
                    <a:pt x="7799" y="26459"/>
                    <a:pt x="13440" y="30999"/>
                    <a:pt x="19494" y="28660"/>
                  </a:cubicBezTo>
                  <a:lnTo>
                    <a:pt x="19494" y="28660"/>
                  </a:lnTo>
                  <a:close/>
                  <a:moveTo>
                    <a:pt x="20457" y="31893"/>
                  </a:moveTo>
                  <a:cubicBezTo>
                    <a:pt x="12546" y="34852"/>
                    <a:pt x="4772" y="30862"/>
                    <a:pt x="1401" y="21849"/>
                  </a:cubicBezTo>
                  <a:cubicBezTo>
                    <a:pt x="-2176" y="12424"/>
                    <a:pt x="1332" y="4031"/>
                    <a:pt x="9244" y="1004"/>
                  </a:cubicBezTo>
                  <a:cubicBezTo>
                    <a:pt x="17430" y="-2091"/>
                    <a:pt x="24998" y="2174"/>
                    <a:pt x="28369" y="10980"/>
                  </a:cubicBezTo>
                  <a:cubicBezTo>
                    <a:pt x="32221" y="21161"/>
                    <a:pt x="28094" y="29004"/>
                    <a:pt x="20457" y="31893"/>
                  </a:cubicBezTo>
                  <a:lnTo>
                    <a:pt x="20457" y="3189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F5AC1FA1-5EDF-436F-B69A-6B6F74013F9C}"/>
                </a:ext>
              </a:extLst>
            </p:cNvPr>
            <p:cNvSpPr/>
            <p:nvPr/>
          </p:nvSpPr>
          <p:spPr>
            <a:xfrm>
              <a:off x="10630550" y="6167801"/>
              <a:ext cx="7636" cy="32058"/>
            </a:xfrm>
            <a:custGeom>
              <a:avLst/>
              <a:gdLst>
                <a:gd name="connsiteX0" fmla="*/ 4128 w 7636"/>
                <a:gd name="connsiteY0" fmla="*/ 0 h 32058"/>
                <a:gd name="connsiteX1" fmla="*/ 7636 w 7636"/>
                <a:gd name="connsiteY1" fmla="*/ 31577 h 32058"/>
                <a:gd name="connsiteX2" fmla="*/ 3509 w 7636"/>
                <a:gd name="connsiteY2" fmla="*/ 32059 h 32058"/>
                <a:gd name="connsiteX3" fmla="*/ 0 w 7636"/>
                <a:gd name="connsiteY3" fmla="*/ 482 h 32058"/>
                <a:gd name="connsiteX4" fmla="*/ 4128 w 7636"/>
                <a:gd name="connsiteY4" fmla="*/ 0 h 32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36" h="32058">
                  <a:moveTo>
                    <a:pt x="4128" y="0"/>
                  </a:moveTo>
                  <a:lnTo>
                    <a:pt x="7636" y="31577"/>
                  </a:lnTo>
                  <a:lnTo>
                    <a:pt x="3509" y="32059"/>
                  </a:lnTo>
                  <a:lnTo>
                    <a:pt x="0" y="482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651D140D-0F11-4274-8006-1403C6DBEE48}"/>
                </a:ext>
              </a:extLst>
            </p:cNvPr>
            <p:cNvSpPr/>
            <p:nvPr/>
          </p:nvSpPr>
          <p:spPr>
            <a:xfrm>
              <a:off x="10647268" y="6166426"/>
              <a:ext cx="26623" cy="31852"/>
            </a:xfrm>
            <a:custGeom>
              <a:avLst/>
              <a:gdLst>
                <a:gd name="connsiteX0" fmla="*/ 17887 w 26623"/>
                <a:gd name="connsiteY0" fmla="*/ 18575 h 31852"/>
                <a:gd name="connsiteX1" fmla="*/ 14722 w 26623"/>
                <a:gd name="connsiteY1" fmla="*/ 9425 h 31852"/>
                <a:gd name="connsiteX2" fmla="*/ 13071 w 26623"/>
                <a:gd name="connsiteY2" fmla="*/ 3646 h 31852"/>
                <a:gd name="connsiteX3" fmla="*/ 12934 w 26623"/>
                <a:gd name="connsiteY3" fmla="*/ 3646 h 31852"/>
                <a:gd name="connsiteX4" fmla="*/ 11420 w 26623"/>
                <a:gd name="connsiteY4" fmla="*/ 9425 h 31852"/>
                <a:gd name="connsiteX5" fmla="*/ 8393 w 26623"/>
                <a:gd name="connsiteY5" fmla="*/ 18643 h 31852"/>
                <a:gd name="connsiteX6" fmla="*/ 17887 w 26623"/>
                <a:gd name="connsiteY6" fmla="*/ 18575 h 31852"/>
                <a:gd name="connsiteX7" fmla="*/ 7499 w 26623"/>
                <a:gd name="connsiteY7" fmla="*/ 21808 h 31852"/>
                <a:gd name="connsiteX8" fmla="*/ 4265 w 26623"/>
                <a:gd name="connsiteY8" fmla="*/ 31852 h 31852"/>
                <a:gd name="connsiteX9" fmla="*/ 0 w 26623"/>
                <a:gd name="connsiteY9" fmla="*/ 31852 h 31852"/>
                <a:gd name="connsiteX10" fmla="*/ 10663 w 26623"/>
                <a:gd name="connsiteY10" fmla="*/ 0 h 31852"/>
                <a:gd name="connsiteX11" fmla="*/ 15617 w 26623"/>
                <a:gd name="connsiteY11" fmla="*/ 0 h 31852"/>
                <a:gd name="connsiteX12" fmla="*/ 26624 w 26623"/>
                <a:gd name="connsiteY12" fmla="*/ 31715 h 31852"/>
                <a:gd name="connsiteX13" fmla="*/ 22221 w 26623"/>
                <a:gd name="connsiteY13" fmla="*/ 31715 h 31852"/>
                <a:gd name="connsiteX14" fmla="*/ 18781 w 26623"/>
                <a:gd name="connsiteY14" fmla="*/ 21739 h 31852"/>
                <a:gd name="connsiteX15" fmla="*/ 7499 w 26623"/>
                <a:gd name="connsiteY15" fmla="*/ 21808 h 31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623" h="31852">
                  <a:moveTo>
                    <a:pt x="17887" y="18575"/>
                  </a:moveTo>
                  <a:lnTo>
                    <a:pt x="14722" y="9425"/>
                  </a:lnTo>
                  <a:cubicBezTo>
                    <a:pt x="14034" y="7361"/>
                    <a:pt x="13553" y="5435"/>
                    <a:pt x="13071" y="3646"/>
                  </a:cubicBezTo>
                  <a:lnTo>
                    <a:pt x="12934" y="3646"/>
                  </a:lnTo>
                  <a:cubicBezTo>
                    <a:pt x="12521" y="5504"/>
                    <a:pt x="11970" y="7499"/>
                    <a:pt x="11420" y="9425"/>
                  </a:cubicBezTo>
                  <a:lnTo>
                    <a:pt x="8393" y="18643"/>
                  </a:lnTo>
                  <a:lnTo>
                    <a:pt x="17887" y="18575"/>
                  </a:lnTo>
                  <a:close/>
                  <a:moveTo>
                    <a:pt x="7499" y="21808"/>
                  </a:moveTo>
                  <a:lnTo>
                    <a:pt x="4265" y="31852"/>
                  </a:lnTo>
                  <a:lnTo>
                    <a:pt x="0" y="31852"/>
                  </a:lnTo>
                  <a:lnTo>
                    <a:pt x="10663" y="0"/>
                  </a:lnTo>
                  <a:lnTo>
                    <a:pt x="15617" y="0"/>
                  </a:lnTo>
                  <a:lnTo>
                    <a:pt x="26624" y="31715"/>
                  </a:lnTo>
                  <a:lnTo>
                    <a:pt x="22221" y="31715"/>
                  </a:lnTo>
                  <a:lnTo>
                    <a:pt x="18781" y="21739"/>
                  </a:lnTo>
                  <a:lnTo>
                    <a:pt x="7499" y="21808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F384B7C2-F21E-46B7-95EA-5371A89411CD}"/>
                </a:ext>
              </a:extLst>
            </p:cNvPr>
            <p:cNvSpPr/>
            <p:nvPr/>
          </p:nvSpPr>
          <p:spPr>
            <a:xfrm>
              <a:off x="10682078" y="6167457"/>
              <a:ext cx="18024" cy="33709"/>
            </a:xfrm>
            <a:custGeom>
              <a:avLst/>
              <a:gdLst>
                <a:gd name="connsiteX0" fmla="*/ 3921 w 18024"/>
                <a:gd name="connsiteY0" fmla="*/ 0 h 33709"/>
                <a:gd name="connsiteX1" fmla="*/ 8049 w 18024"/>
                <a:gd name="connsiteY1" fmla="*/ 482 h 33709"/>
                <a:gd name="connsiteX2" fmla="*/ 4540 w 18024"/>
                <a:gd name="connsiteY2" fmla="*/ 28619 h 33709"/>
                <a:gd name="connsiteX3" fmla="*/ 18024 w 18024"/>
                <a:gd name="connsiteY3" fmla="*/ 30270 h 33709"/>
                <a:gd name="connsiteX4" fmla="*/ 17612 w 18024"/>
                <a:gd name="connsiteY4" fmla="*/ 33710 h 33709"/>
                <a:gd name="connsiteX5" fmla="*/ 0 w 18024"/>
                <a:gd name="connsiteY5" fmla="*/ 31508 h 33709"/>
                <a:gd name="connsiteX6" fmla="*/ 3921 w 18024"/>
                <a:gd name="connsiteY6" fmla="*/ 0 h 33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24" h="33709">
                  <a:moveTo>
                    <a:pt x="3921" y="0"/>
                  </a:moveTo>
                  <a:lnTo>
                    <a:pt x="8049" y="482"/>
                  </a:lnTo>
                  <a:lnTo>
                    <a:pt x="4540" y="28619"/>
                  </a:lnTo>
                  <a:lnTo>
                    <a:pt x="18024" y="30270"/>
                  </a:lnTo>
                  <a:lnTo>
                    <a:pt x="17612" y="33710"/>
                  </a:lnTo>
                  <a:lnTo>
                    <a:pt x="0" y="31508"/>
                  </a:lnTo>
                  <a:lnTo>
                    <a:pt x="3921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A8C0DE80-1C24-40EF-99B2-897FB337AA11}"/>
                </a:ext>
              </a:extLst>
            </p:cNvPr>
            <p:cNvSpPr/>
            <p:nvPr/>
          </p:nvSpPr>
          <p:spPr>
            <a:xfrm>
              <a:off x="10707326" y="6171860"/>
              <a:ext cx="24284" cy="35154"/>
            </a:xfrm>
            <a:custGeom>
              <a:avLst/>
              <a:gdLst>
                <a:gd name="connsiteX0" fmla="*/ 19538 w 24284"/>
                <a:gd name="connsiteY0" fmla="*/ 20295 h 35154"/>
                <a:gd name="connsiteX1" fmla="*/ 7567 w 24284"/>
                <a:gd name="connsiteY1" fmla="*/ 17405 h 35154"/>
                <a:gd name="connsiteX2" fmla="*/ 4816 w 24284"/>
                <a:gd name="connsiteY2" fmla="*/ 28550 h 35154"/>
                <a:gd name="connsiteX3" fmla="*/ 18231 w 24284"/>
                <a:gd name="connsiteY3" fmla="*/ 31783 h 35154"/>
                <a:gd name="connsiteX4" fmla="*/ 17405 w 24284"/>
                <a:gd name="connsiteY4" fmla="*/ 35154 h 35154"/>
                <a:gd name="connsiteX5" fmla="*/ 0 w 24284"/>
                <a:gd name="connsiteY5" fmla="*/ 30889 h 35154"/>
                <a:gd name="connsiteX6" fmla="*/ 7567 w 24284"/>
                <a:gd name="connsiteY6" fmla="*/ 0 h 35154"/>
                <a:gd name="connsiteX7" fmla="*/ 24285 w 24284"/>
                <a:gd name="connsiteY7" fmla="*/ 4059 h 35154"/>
                <a:gd name="connsiteX8" fmla="*/ 23459 w 24284"/>
                <a:gd name="connsiteY8" fmla="*/ 7361 h 35154"/>
                <a:gd name="connsiteX9" fmla="*/ 10801 w 24284"/>
                <a:gd name="connsiteY9" fmla="*/ 4265 h 35154"/>
                <a:gd name="connsiteX10" fmla="*/ 8393 w 24284"/>
                <a:gd name="connsiteY10" fmla="*/ 14034 h 35154"/>
                <a:gd name="connsiteX11" fmla="*/ 20363 w 24284"/>
                <a:gd name="connsiteY11" fmla="*/ 16924 h 35154"/>
                <a:gd name="connsiteX12" fmla="*/ 19538 w 24284"/>
                <a:gd name="connsiteY12" fmla="*/ 20295 h 35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284" h="35154">
                  <a:moveTo>
                    <a:pt x="19538" y="20295"/>
                  </a:moveTo>
                  <a:lnTo>
                    <a:pt x="7567" y="17405"/>
                  </a:lnTo>
                  <a:lnTo>
                    <a:pt x="4816" y="28550"/>
                  </a:lnTo>
                  <a:lnTo>
                    <a:pt x="18231" y="31783"/>
                  </a:lnTo>
                  <a:lnTo>
                    <a:pt x="17405" y="35154"/>
                  </a:lnTo>
                  <a:lnTo>
                    <a:pt x="0" y="30889"/>
                  </a:lnTo>
                  <a:lnTo>
                    <a:pt x="7567" y="0"/>
                  </a:lnTo>
                  <a:lnTo>
                    <a:pt x="24285" y="4059"/>
                  </a:lnTo>
                  <a:lnTo>
                    <a:pt x="23459" y="7361"/>
                  </a:lnTo>
                  <a:lnTo>
                    <a:pt x="10801" y="4265"/>
                  </a:lnTo>
                  <a:lnTo>
                    <a:pt x="8393" y="14034"/>
                  </a:lnTo>
                  <a:lnTo>
                    <a:pt x="20363" y="16924"/>
                  </a:lnTo>
                  <a:lnTo>
                    <a:pt x="19538" y="20295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83F7B5B6-16CB-4674-B665-1D8D33AF825F}"/>
                </a:ext>
              </a:extLst>
            </p:cNvPr>
            <p:cNvSpPr/>
            <p:nvPr/>
          </p:nvSpPr>
          <p:spPr>
            <a:xfrm>
              <a:off x="11031007" y="6588278"/>
              <a:ext cx="80283" cy="168204"/>
            </a:xfrm>
            <a:custGeom>
              <a:avLst/>
              <a:gdLst>
                <a:gd name="connsiteX0" fmla="*/ 54279 w 80283"/>
                <a:gd name="connsiteY0" fmla="*/ 127065 h 168204"/>
                <a:gd name="connsiteX1" fmla="*/ 40039 w 80283"/>
                <a:gd name="connsiteY1" fmla="*/ 146052 h 168204"/>
                <a:gd name="connsiteX2" fmla="*/ 25798 w 80283"/>
                <a:gd name="connsiteY2" fmla="*/ 125826 h 168204"/>
                <a:gd name="connsiteX3" fmla="*/ 25798 w 80283"/>
                <a:gd name="connsiteY3" fmla="*/ 82485 h 168204"/>
                <a:gd name="connsiteX4" fmla="*/ 40039 w 80283"/>
                <a:gd name="connsiteY4" fmla="*/ 62260 h 168204"/>
                <a:gd name="connsiteX5" fmla="*/ 54279 w 80283"/>
                <a:gd name="connsiteY5" fmla="*/ 82485 h 168204"/>
                <a:gd name="connsiteX6" fmla="*/ 54279 w 80283"/>
                <a:gd name="connsiteY6" fmla="*/ 127065 h 168204"/>
                <a:gd name="connsiteX7" fmla="*/ 80284 w 80283"/>
                <a:gd name="connsiteY7" fmla="*/ 129679 h 168204"/>
                <a:gd name="connsiteX8" fmla="*/ 80284 w 80283"/>
                <a:gd name="connsiteY8" fmla="*/ 0 h 168204"/>
                <a:gd name="connsiteX9" fmla="*/ 54279 w 80283"/>
                <a:gd name="connsiteY9" fmla="*/ 0 h 168204"/>
                <a:gd name="connsiteX10" fmla="*/ 54279 w 80283"/>
                <a:gd name="connsiteY10" fmla="*/ 43960 h 168204"/>
                <a:gd name="connsiteX11" fmla="*/ 39970 w 80283"/>
                <a:gd name="connsiteY11" fmla="*/ 39970 h 168204"/>
                <a:gd name="connsiteX12" fmla="*/ 0 w 80283"/>
                <a:gd name="connsiteY12" fmla="*/ 85925 h 168204"/>
                <a:gd name="connsiteX13" fmla="*/ 0 w 80283"/>
                <a:gd name="connsiteY13" fmla="*/ 122249 h 168204"/>
                <a:gd name="connsiteX14" fmla="*/ 39970 w 80283"/>
                <a:gd name="connsiteY14" fmla="*/ 168204 h 168204"/>
                <a:gd name="connsiteX15" fmla="*/ 80284 w 80283"/>
                <a:gd name="connsiteY15" fmla="*/ 129679 h 168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0283" h="168204">
                  <a:moveTo>
                    <a:pt x="54279" y="127065"/>
                  </a:moveTo>
                  <a:cubicBezTo>
                    <a:pt x="54279" y="139448"/>
                    <a:pt x="50702" y="146052"/>
                    <a:pt x="40039" y="146052"/>
                  </a:cubicBezTo>
                  <a:cubicBezTo>
                    <a:pt x="30820" y="146052"/>
                    <a:pt x="25798" y="140067"/>
                    <a:pt x="25798" y="125826"/>
                  </a:cubicBezTo>
                  <a:lnTo>
                    <a:pt x="25798" y="82485"/>
                  </a:lnTo>
                  <a:cubicBezTo>
                    <a:pt x="25798" y="68245"/>
                    <a:pt x="30820" y="62260"/>
                    <a:pt x="40039" y="62260"/>
                  </a:cubicBezTo>
                  <a:cubicBezTo>
                    <a:pt x="49189" y="62260"/>
                    <a:pt x="54279" y="68245"/>
                    <a:pt x="54279" y="82485"/>
                  </a:cubicBezTo>
                  <a:lnTo>
                    <a:pt x="54279" y="127065"/>
                  </a:lnTo>
                  <a:close/>
                  <a:moveTo>
                    <a:pt x="80284" y="129679"/>
                  </a:moveTo>
                  <a:lnTo>
                    <a:pt x="80284" y="0"/>
                  </a:lnTo>
                  <a:lnTo>
                    <a:pt x="54279" y="0"/>
                  </a:lnTo>
                  <a:lnTo>
                    <a:pt x="54279" y="43960"/>
                  </a:lnTo>
                  <a:cubicBezTo>
                    <a:pt x="52697" y="42584"/>
                    <a:pt x="47400" y="39970"/>
                    <a:pt x="39970" y="39970"/>
                  </a:cubicBezTo>
                  <a:cubicBezTo>
                    <a:pt x="10594" y="39970"/>
                    <a:pt x="0" y="58820"/>
                    <a:pt x="0" y="85925"/>
                  </a:cubicBezTo>
                  <a:lnTo>
                    <a:pt x="0" y="122249"/>
                  </a:lnTo>
                  <a:cubicBezTo>
                    <a:pt x="0" y="149354"/>
                    <a:pt x="10594" y="168204"/>
                    <a:pt x="39970" y="168204"/>
                  </a:cubicBezTo>
                  <a:cubicBezTo>
                    <a:pt x="62122" y="168273"/>
                    <a:pt x="80284" y="157747"/>
                    <a:pt x="80284" y="129679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AD5E0391-4D4A-40A6-853D-D5C250678840}"/>
                </a:ext>
              </a:extLst>
            </p:cNvPr>
            <p:cNvSpPr/>
            <p:nvPr/>
          </p:nvSpPr>
          <p:spPr>
            <a:xfrm>
              <a:off x="10636467" y="6588278"/>
              <a:ext cx="117570" cy="166002"/>
            </a:xfrm>
            <a:custGeom>
              <a:avLst/>
              <a:gdLst>
                <a:gd name="connsiteX0" fmla="*/ 117571 w 117570"/>
                <a:gd name="connsiteY0" fmla="*/ 0 h 166002"/>
                <a:gd name="connsiteX1" fmla="*/ 117571 w 117570"/>
                <a:gd name="connsiteY1" fmla="*/ 165934 h 166002"/>
                <a:gd name="connsiteX2" fmla="*/ 91910 w 117570"/>
                <a:gd name="connsiteY2" fmla="*/ 165934 h 166002"/>
                <a:gd name="connsiteX3" fmla="*/ 91910 w 117570"/>
                <a:gd name="connsiteY3" fmla="*/ 36255 h 166002"/>
                <a:gd name="connsiteX4" fmla="*/ 91429 w 117570"/>
                <a:gd name="connsiteY4" fmla="*/ 36255 h 166002"/>
                <a:gd name="connsiteX5" fmla="*/ 65699 w 117570"/>
                <a:gd name="connsiteY5" fmla="*/ 166003 h 166002"/>
                <a:gd name="connsiteX6" fmla="*/ 51872 w 117570"/>
                <a:gd name="connsiteY6" fmla="*/ 166003 h 166002"/>
                <a:gd name="connsiteX7" fmla="*/ 26142 w 117570"/>
                <a:gd name="connsiteY7" fmla="*/ 36255 h 166002"/>
                <a:gd name="connsiteX8" fmla="*/ 25661 w 117570"/>
                <a:gd name="connsiteY8" fmla="*/ 36255 h 166002"/>
                <a:gd name="connsiteX9" fmla="*/ 25661 w 117570"/>
                <a:gd name="connsiteY9" fmla="*/ 166003 h 166002"/>
                <a:gd name="connsiteX10" fmla="*/ 0 w 117570"/>
                <a:gd name="connsiteY10" fmla="*/ 166003 h 166002"/>
                <a:gd name="connsiteX11" fmla="*/ 0 w 117570"/>
                <a:gd name="connsiteY11" fmla="*/ 0 h 166002"/>
                <a:gd name="connsiteX12" fmla="*/ 38319 w 117570"/>
                <a:gd name="connsiteY12" fmla="*/ 0 h 166002"/>
                <a:gd name="connsiteX13" fmla="*/ 58545 w 117570"/>
                <a:gd name="connsiteY13" fmla="*/ 96932 h 166002"/>
                <a:gd name="connsiteX14" fmla="*/ 59026 w 117570"/>
                <a:gd name="connsiteY14" fmla="*/ 96932 h 166002"/>
                <a:gd name="connsiteX15" fmla="*/ 79252 w 117570"/>
                <a:gd name="connsiteY15" fmla="*/ 0 h 166002"/>
                <a:gd name="connsiteX16" fmla="*/ 117571 w 117570"/>
                <a:gd name="connsiteY16" fmla="*/ 0 h 16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7570" h="166002">
                  <a:moveTo>
                    <a:pt x="117571" y="0"/>
                  </a:moveTo>
                  <a:lnTo>
                    <a:pt x="117571" y="165934"/>
                  </a:lnTo>
                  <a:lnTo>
                    <a:pt x="91910" y="165934"/>
                  </a:lnTo>
                  <a:lnTo>
                    <a:pt x="91910" y="36255"/>
                  </a:lnTo>
                  <a:lnTo>
                    <a:pt x="91429" y="36255"/>
                  </a:lnTo>
                  <a:lnTo>
                    <a:pt x="65699" y="166003"/>
                  </a:lnTo>
                  <a:lnTo>
                    <a:pt x="51872" y="166003"/>
                  </a:lnTo>
                  <a:lnTo>
                    <a:pt x="26142" y="36255"/>
                  </a:lnTo>
                  <a:lnTo>
                    <a:pt x="25661" y="36255"/>
                  </a:lnTo>
                  <a:lnTo>
                    <a:pt x="25661" y="166003"/>
                  </a:lnTo>
                  <a:lnTo>
                    <a:pt x="0" y="166003"/>
                  </a:lnTo>
                  <a:lnTo>
                    <a:pt x="0" y="0"/>
                  </a:lnTo>
                  <a:lnTo>
                    <a:pt x="38319" y="0"/>
                  </a:lnTo>
                  <a:lnTo>
                    <a:pt x="58545" y="96932"/>
                  </a:lnTo>
                  <a:lnTo>
                    <a:pt x="59026" y="96932"/>
                  </a:lnTo>
                  <a:lnTo>
                    <a:pt x="79252" y="0"/>
                  </a:lnTo>
                  <a:lnTo>
                    <a:pt x="117571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76026313-9DA1-4B84-8C45-6C17C2C092E7}"/>
                </a:ext>
              </a:extLst>
            </p:cNvPr>
            <p:cNvSpPr/>
            <p:nvPr/>
          </p:nvSpPr>
          <p:spPr>
            <a:xfrm>
              <a:off x="11135094" y="6630587"/>
              <a:ext cx="25729" cy="123693"/>
            </a:xfrm>
            <a:custGeom>
              <a:avLst/>
              <a:gdLst>
                <a:gd name="connsiteX0" fmla="*/ 0 w 25729"/>
                <a:gd name="connsiteY0" fmla="*/ 0 h 123693"/>
                <a:gd name="connsiteX1" fmla="*/ 25729 w 25729"/>
                <a:gd name="connsiteY1" fmla="*/ 0 h 123693"/>
                <a:gd name="connsiteX2" fmla="*/ 25729 w 25729"/>
                <a:gd name="connsiteY2" fmla="*/ 123694 h 123693"/>
                <a:gd name="connsiteX3" fmla="*/ 0 w 25729"/>
                <a:gd name="connsiteY3" fmla="*/ 123694 h 123693"/>
                <a:gd name="connsiteX4" fmla="*/ 0 w 25729"/>
                <a:gd name="connsiteY4" fmla="*/ 0 h 123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29" h="123693">
                  <a:moveTo>
                    <a:pt x="0" y="0"/>
                  </a:moveTo>
                  <a:lnTo>
                    <a:pt x="25729" y="0"/>
                  </a:lnTo>
                  <a:lnTo>
                    <a:pt x="25729" y="123694"/>
                  </a:lnTo>
                  <a:lnTo>
                    <a:pt x="0" y="12369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7F528E1C-DF6A-405D-9ECF-460800CBC7E1}"/>
                </a:ext>
              </a:extLst>
            </p:cNvPr>
            <p:cNvSpPr/>
            <p:nvPr/>
          </p:nvSpPr>
          <p:spPr>
            <a:xfrm>
              <a:off x="11132962" y="6586282"/>
              <a:ext cx="29994" cy="29994"/>
            </a:xfrm>
            <a:custGeom>
              <a:avLst/>
              <a:gdLst>
                <a:gd name="connsiteX0" fmla="*/ 29995 w 29994"/>
                <a:gd name="connsiteY0" fmla="*/ 14997 h 29994"/>
                <a:gd name="connsiteX1" fmla="*/ 14997 w 29994"/>
                <a:gd name="connsiteY1" fmla="*/ 29995 h 29994"/>
                <a:gd name="connsiteX2" fmla="*/ 0 w 29994"/>
                <a:gd name="connsiteY2" fmla="*/ 14997 h 29994"/>
                <a:gd name="connsiteX3" fmla="*/ 14997 w 29994"/>
                <a:gd name="connsiteY3" fmla="*/ 0 h 29994"/>
                <a:gd name="connsiteX4" fmla="*/ 29995 w 29994"/>
                <a:gd name="connsiteY4" fmla="*/ 14997 h 29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994" h="29994">
                  <a:moveTo>
                    <a:pt x="29995" y="14997"/>
                  </a:moveTo>
                  <a:cubicBezTo>
                    <a:pt x="29995" y="23322"/>
                    <a:pt x="23253" y="29995"/>
                    <a:pt x="14997" y="29995"/>
                  </a:cubicBezTo>
                  <a:cubicBezTo>
                    <a:pt x="6742" y="29995"/>
                    <a:pt x="0" y="23253"/>
                    <a:pt x="0" y="14997"/>
                  </a:cubicBezTo>
                  <a:cubicBezTo>
                    <a:pt x="0" y="6742"/>
                    <a:pt x="6742" y="0"/>
                    <a:pt x="14997" y="0"/>
                  </a:cubicBezTo>
                  <a:cubicBezTo>
                    <a:pt x="23253" y="0"/>
                    <a:pt x="29995" y="6673"/>
                    <a:pt x="29995" y="14997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96F1B7CC-BC3B-437B-9FA3-B5A225E0F712}"/>
                </a:ext>
              </a:extLst>
            </p:cNvPr>
            <p:cNvSpPr/>
            <p:nvPr/>
          </p:nvSpPr>
          <p:spPr>
            <a:xfrm>
              <a:off x="10927539" y="6628248"/>
              <a:ext cx="83517" cy="128234"/>
            </a:xfrm>
            <a:custGeom>
              <a:avLst/>
              <a:gdLst>
                <a:gd name="connsiteX0" fmla="*/ 56068 w 83517"/>
                <a:gd name="connsiteY0" fmla="*/ 94800 h 128234"/>
                <a:gd name="connsiteX1" fmla="*/ 37837 w 83517"/>
                <a:gd name="connsiteY1" fmla="*/ 106357 h 128234"/>
                <a:gd name="connsiteX2" fmla="*/ 25385 w 83517"/>
                <a:gd name="connsiteY2" fmla="*/ 91773 h 128234"/>
                <a:gd name="connsiteX3" fmla="*/ 56068 w 83517"/>
                <a:gd name="connsiteY3" fmla="*/ 66456 h 128234"/>
                <a:gd name="connsiteX4" fmla="*/ 56068 w 83517"/>
                <a:gd name="connsiteY4" fmla="*/ 94800 h 128234"/>
                <a:gd name="connsiteX5" fmla="*/ 81866 w 83517"/>
                <a:gd name="connsiteY5" fmla="*/ 112893 h 128234"/>
                <a:gd name="connsiteX6" fmla="*/ 81866 w 83517"/>
                <a:gd name="connsiteY6" fmla="*/ 33572 h 128234"/>
                <a:gd name="connsiteX7" fmla="*/ 44373 w 83517"/>
                <a:gd name="connsiteY7" fmla="*/ 0 h 128234"/>
                <a:gd name="connsiteX8" fmla="*/ 3027 w 83517"/>
                <a:gd name="connsiteY8" fmla="*/ 38594 h 128234"/>
                <a:gd name="connsiteX9" fmla="*/ 28756 w 83517"/>
                <a:gd name="connsiteY9" fmla="*/ 38594 h 128234"/>
                <a:gd name="connsiteX10" fmla="*/ 43479 w 83517"/>
                <a:gd name="connsiteY10" fmla="*/ 21120 h 128234"/>
                <a:gd name="connsiteX11" fmla="*/ 56137 w 83517"/>
                <a:gd name="connsiteY11" fmla="*/ 36943 h 128234"/>
                <a:gd name="connsiteX12" fmla="*/ 56137 w 83517"/>
                <a:gd name="connsiteY12" fmla="*/ 46574 h 128234"/>
                <a:gd name="connsiteX13" fmla="*/ 0 w 83517"/>
                <a:gd name="connsiteY13" fmla="*/ 95281 h 128234"/>
                <a:gd name="connsiteX14" fmla="*/ 29238 w 83517"/>
                <a:gd name="connsiteY14" fmla="*/ 128234 h 128234"/>
                <a:gd name="connsiteX15" fmla="*/ 57444 w 83517"/>
                <a:gd name="connsiteY15" fmla="*/ 116677 h 128234"/>
                <a:gd name="connsiteX16" fmla="*/ 58889 w 83517"/>
                <a:gd name="connsiteY16" fmla="*/ 125895 h 128234"/>
                <a:gd name="connsiteX17" fmla="*/ 83517 w 83517"/>
                <a:gd name="connsiteY17" fmla="*/ 125895 h 128234"/>
                <a:gd name="connsiteX18" fmla="*/ 81866 w 83517"/>
                <a:gd name="connsiteY18" fmla="*/ 112893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3517" h="128234">
                  <a:moveTo>
                    <a:pt x="56068" y="94800"/>
                  </a:moveTo>
                  <a:cubicBezTo>
                    <a:pt x="50633" y="100028"/>
                    <a:pt x="45886" y="106357"/>
                    <a:pt x="37837" y="106357"/>
                  </a:cubicBezTo>
                  <a:cubicBezTo>
                    <a:pt x="30614" y="106357"/>
                    <a:pt x="25385" y="101129"/>
                    <a:pt x="25385" y="91773"/>
                  </a:cubicBezTo>
                  <a:cubicBezTo>
                    <a:pt x="25385" y="74368"/>
                    <a:pt x="38800" y="70309"/>
                    <a:pt x="56068" y="66456"/>
                  </a:cubicBezTo>
                  <a:lnTo>
                    <a:pt x="56068" y="94800"/>
                  </a:lnTo>
                  <a:close/>
                  <a:moveTo>
                    <a:pt x="81866" y="112893"/>
                  </a:moveTo>
                  <a:lnTo>
                    <a:pt x="81866" y="33572"/>
                  </a:lnTo>
                  <a:cubicBezTo>
                    <a:pt x="81866" y="11076"/>
                    <a:pt x="68314" y="0"/>
                    <a:pt x="44373" y="0"/>
                  </a:cubicBezTo>
                  <a:cubicBezTo>
                    <a:pt x="20226" y="0"/>
                    <a:pt x="4403" y="13553"/>
                    <a:pt x="3027" y="38594"/>
                  </a:cubicBezTo>
                  <a:lnTo>
                    <a:pt x="28756" y="38594"/>
                  </a:lnTo>
                  <a:cubicBezTo>
                    <a:pt x="29238" y="28000"/>
                    <a:pt x="31715" y="21120"/>
                    <a:pt x="43479" y="21120"/>
                  </a:cubicBezTo>
                  <a:cubicBezTo>
                    <a:pt x="52009" y="21120"/>
                    <a:pt x="56137" y="26624"/>
                    <a:pt x="56137" y="36943"/>
                  </a:cubicBezTo>
                  <a:lnTo>
                    <a:pt x="56137" y="46574"/>
                  </a:lnTo>
                  <a:cubicBezTo>
                    <a:pt x="17887" y="51803"/>
                    <a:pt x="0" y="71203"/>
                    <a:pt x="0" y="95281"/>
                  </a:cubicBezTo>
                  <a:cubicBezTo>
                    <a:pt x="0" y="112274"/>
                    <a:pt x="9769" y="128234"/>
                    <a:pt x="29238" y="128234"/>
                  </a:cubicBezTo>
                  <a:cubicBezTo>
                    <a:pt x="42722" y="128234"/>
                    <a:pt x="47056" y="124794"/>
                    <a:pt x="57444" y="116677"/>
                  </a:cubicBezTo>
                  <a:cubicBezTo>
                    <a:pt x="57650" y="119016"/>
                    <a:pt x="58132" y="121836"/>
                    <a:pt x="58889" y="125895"/>
                  </a:cubicBezTo>
                  <a:lnTo>
                    <a:pt x="83517" y="125895"/>
                  </a:lnTo>
                  <a:cubicBezTo>
                    <a:pt x="82761" y="121836"/>
                    <a:pt x="81866" y="116814"/>
                    <a:pt x="81866" y="112893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1C3AB4B0-337F-42B1-9D09-665F98378915}"/>
                </a:ext>
              </a:extLst>
            </p:cNvPr>
            <p:cNvSpPr/>
            <p:nvPr/>
          </p:nvSpPr>
          <p:spPr>
            <a:xfrm>
              <a:off x="10771925" y="6628248"/>
              <a:ext cx="83448" cy="128234"/>
            </a:xfrm>
            <a:custGeom>
              <a:avLst/>
              <a:gdLst>
                <a:gd name="connsiteX0" fmla="*/ 56068 w 83448"/>
                <a:gd name="connsiteY0" fmla="*/ 94800 h 128234"/>
                <a:gd name="connsiteX1" fmla="*/ 37837 w 83448"/>
                <a:gd name="connsiteY1" fmla="*/ 106357 h 128234"/>
                <a:gd name="connsiteX2" fmla="*/ 25385 w 83448"/>
                <a:gd name="connsiteY2" fmla="*/ 91773 h 128234"/>
                <a:gd name="connsiteX3" fmla="*/ 55999 w 83448"/>
                <a:gd name="connsiteY3" fmla="*/ 66456 h 128234"/>
                <a:gd name="connsiteX4" fmla="*/ 55999 w 83448"/>
                <a:gd name="connsiteY4" fmla="*/ 94800 h 128234"/>
                <a:gd name="connsiteX5" fmla="*/ 81866 w 83448"/>
                <a:gd name="connsiteY5" fmla="*/ 112893 h 128234"/>
                <a:gd name="connsiteX6" fmla="*/ 81866 w 83448"/>
                <a:gd name="connsiteY6" fmla="*/ 33572 h 128234"/>
                <a:gd name="connsiteX7" fmla="*/ 44373 w 83448"/>
                <a:gd name="connsiteY7" fmla="*/ 0 h 128234"/>
                <a:gd name="connsiteX8" fmla="*/ 3027 w 83448"/>
                <a:gd name="connsiteY8" fmla="*/ 38594 h 128234"/>
                <a:gd name="connsiteX9" fmla="*/ 28756 w 83448"/>
                <a:gd name="connsiteY9" fmla="*/ 38594 h 128234"/>
                <a:gd name="connsiteX10" fmla="*/ 43479 w 83448"/>
                <a:gd name="connsiteY10" fmla="*/ 21120 h 128234"/>
                <a:gd name="connsiteX11" fmla="*/ 56137 w 83448"/>
                <a:gd name="connsiteY11" fmla="*/ 36943 h 128234"/>
                <a:gd name="connsiteX12" fmla="*/ 56137 w 83448"/>
                <a:gd name="connsiteY12" fmla="*/ 46574 h 128234"/>
                <a:gd name="connsiteX13" fmla="*/ 0 w 83448"/>
                <a:gd name="connsiteY13" fmla="*/ 95281 h 128234"/>
                <a:gd name="connsiteX14" fmla="*/ 29238 w 83448"/>
                <a:gd name="connsiteY14" fmla="*/ 128234 h 128234"/>
                <a:gd name="connsiteX15" fmla="*/ 57444 w 83448"/>
                <a:gd name="connsiteY15" fmla="*/ 116677 h 128234"/>
                <a:gd name="connsiteX16" fmla="*/ 58889 w 83448"/>
                <a:gd name="connsiteY16" fmla="*/ 125895 h 128234"/>
                <a:gd name="connsiteX17" fmla="*/ 83449 w 83448"/>
                <a:gd name="connsiteY17" fmla="*/ 125895 h 128234"/>
                <a:gd name="connsiteX18" fmla="*/ 81866 w 83448"/>
                <a:gd name="connsiteY18" fmla="*/ 112893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3448" h="128234">
                  <a:moveTo>
                    <a:pt x="56068" y="94800"/>
                  </a:moveTo>
                  <a:cubicBezTo>
                    <a:pt x="50702" y="100028"/>
                    <a:pt x="45955" y="106357"/>
                    <a:pt x="37837" y="106357"/>
                  </a:cubicBezTo>
                  <a:cubicBezTo>
                    <a:pt x="30614" y="106357"/>
                    <a:pt x="25385" y="101129"/>
                    <a:pt x="25385" y="91773"/>
                  </a:cubicBezTo>
                  <a:cubicBezTo>
                    <a:pt x="25385" y="74368"/>
                    <a:pt x="38800" y="70309"/>
                    <a:pt x="55999" y="66456"/>
                  </a:cubicBezTo>
                  <a:lnTo>
                    <a:pt x="55999" y="94800"/>
                  </a:lnTo>
                  <a:close/>
                  <a:moveTo>
                    <a:pt x="81866" y="112893"/>
                  </a:moveTo>
                  <a:lnTo>
                    <a:pt x="81866" y="33572"/>
                  </a:lnTo>
                  <a:cubicBezTo>
                    <a:pt x="81866" y="11076"/>
                    <a:pt x="68314" y="0"/>
                    <a:pt x="44373" y="0"/>
                  </a:cubicBezTo>
                  <a:cubicBezTo>
                    <a:pt x="20226" y="0"/>
                    <a:pt x="4403" y="13553"/>
                    <a:pt x="3027" y="38594"/>
                  </a:cubicBezTo>
                  <a:lnTo>
                    <a:pt x="28756" y="38594"/>
                  </a:lnTo>
                  <a:cubicBezTo>
                    <a:pt x="29238" y="28000"/>
                    <a:pt x="31715" y="21120"/>
                    <a:pt x="43479" y="21120"/>
                  </a:cubicBezTo>
                  <a:cubicBezTo>
                    <a:pt x="52009" y="21120"/>
                    <a:pt x="56137" y="26624"/>
                    <a:pt x="56137" y="36943"/>
                  </a:cubicBezTo>
                  <a:lnTo>
                    <a:pt x="56137" y="46574"/>
                  </a:lnTo>
                  <a:cubicBezTo>
                    <a:pt x="17887" y="51803"/>
                    <a:pt x="0" y="71203"/>
                    <a:pt x="0" y="95281"/>
                  </a:cubicBezTo>
                  <a:cubicBezTo>
                    <a:pt x="0" y="112274"/>
                    <a:pt x="9769" y="128234"/>
                    <a:pt x="29238" y="128234"/>
                  </a:cubicBezTo>
                  <a:cubicBezTo>
                    <a:pt x="42722" y="128234"/>
                    <a:pt x="47056" y="124794"/>
                    <a:pt x="57444" y="116677"/>
                  </a:cubicBezTo>
                  <a:cubicBezTo>
                    <a:pt x="57582" y="119016"/>
                    <a:pt x="58132" y="121836"/>
                    <a:pt x="58889" y="125895"/>
                  </a:cubicBezTo>
                  <a:lnTo>
                    <a:pt x="83449" y="125895"/>
                  </a:lnTo>
                  <a:cubicBezTo>
                    <a:pt x="82829" y="121836"/>
                    <a:pt x="81866" y="116814"/>
                    <a:pt x="81866" y="112893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83629516-C1C6-4A8E-B857-2A57554001E6}"/>
                </a:ext>
              </a:extLst>
            </p:cNvPr>
            <p:cNvSpPr/>
            <p:nvPr/>
          </p:nvSpPr>
          <p:spPr>
            <a:xfrm>
              <a:off x="10874429" y="6588278"/>
              <a:ext cx="42515" cy="167653"/>
            </a:xfrm>
            <a:custGeom>
              <a:avLst/>
              <a:gdLst>
                <a:gd name="connsiteX0" fmla="*/ 39832 w 42515"/>
                <a:gd name="connsiteY0" fmla="*/ 146465 h 167653"/>
                <a:gd name="connsiteX1" fmla="*/ 25729 w 42515"/>
                <a:gd name="connsiteY1" fmla="*/ 130160 h 167653"/>
                <a:gd name="connsiteX2" fmla="*/ 25729 w 42515"/>
                <a:gd name="connsiteY2" fmla="*/ 0 h 167653"/>
                <a:gd name="connsiteX3" fmla="*/ 0 w 42515"/>
                <a:gd name="connsiteY3" fmla="*/ 0 h 167653"/>
                <a:gd name="connsiteX4" fmla="*/ 0 w 42515"/>
                <a:gd name="connsiteY4" fmla="*/ 129197 h 167653"/>
                <a:gd name="connsiteX5" fmla="*/ 39970 w 42515"/>
                <a:gd name="connsiteY5" fmla="*/ 167654 h 167653"/>
                <a:gd name="connsiteX6" fmla="*/ 42515 w 42515"/>
                <a:gd name="connsiteY6" fmla="*/ 167654 h 167653"/>
                <a:gd name="connsiteX7" fmla="*/ 42515 w 42515"/>
                <a:gd name="connsiteY7" fmla="*/ 146534 h 167653"/>
                <a:gd name="connsiteX8" fmla="*/ 39832 w 42515"/>
                <a:gd name="connsiteY8" fmla="*/ 146534 h 16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15" h="167653">
                  <a:moveTo>
                    <a:pt x="39832" y="146465"/>
                  </a:moveTo>
                  <a:cubicBezTo>
                    <a:pt x="26624" y="146465"/>
                    <a:pt x="25729" y="139173"/>
                    <a:pt x="25729" y="130160"/>
                  </a:cubicBezTo>
                  <a:lnTo>
                    <a:pt x="25729" y="0"/>
                  </a:lnTo>
                  <a:lnTo>
                    <a:pt x="0" y="0"/>
                  </a:lnTo>
                  <a:lnTo>
                    <a:pt x="0" y="129197"/>
                  </a:lnTo>
                  <a:cubicBezTo>
                    <a:pt x="0" y="150111"/>
                    <a:pt x="9287" y="167654"/>
                    <a:pt x="39970" y="167654"/>
                  </a:cubicBezTo>
                  <a:lnTo>
                    <a:pt x="42515" y="167654"/>
                  </a:lnTo>
                  <a:lnTo>
                    <a:pt x="42515" y="146534"/>
                  </a:lnTo>
                  <a:lnTo>
                    <a:pt x="39832" y="146534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7EBEF23E-A54C-4821-B38B-B039B472E1BA}"/>
                </a:ext>
              </a:extLst>
            </p:cNvPr>
            <p:cNvSpPr/>
            <p:nvPr/>
          </p:nvSpPr>
          <p:spPr>
            <a:xfrm>
              <a:off x="11182426" y="6628316"/>
              <a:ext cx="79939" cy="128234"/>
            </a:xfrm>
            <a:custGeom>
              <a:avLst/>
              <a:gdLst>
                <a:gd name="connsiteX0" fmla="*/ 25729 w 79939"/>
                <a:gd name="connsiteY0" fmla="*/ 41346 h 128234"/>
                <a:gd name="connsiteX1" fmla="*/ 39970 w 79939"/>
                <a:gd name="connsiteY1" fmla="*/ 21120 h 128234"/>
                <a:gd name="connsiteX2" fmla="*/ 54211 w 79939"/>
                <a:gd name="connsiteY2" fmla="*/ 41346 h 128234"/>
                <a:gd name="connsiteX3" fmla="*/ 54211 w 79939"/>
                <a:gd name="connsiteY3" fmla="*/ 47744 h 128234"/>
                <a:gd name="connsiteX4" fmla="*/ 25729 w 79939"/>
                <a:gd name="connsiteY4" fmla="*/ 47744 h 128234"/>
                <a:gd name="connsiteX5" fmla="*/ 25729 w 79939"/>
                <a:gd name="connsiteY5" fmla="*/ 41346 h 128234"/>
                <a:gd name="connsiteX6" fmla="*/ 79940 w 79939"/>
                <a:gd name="connsiteY6" fmla="*/ 68933 h 128234"/>
                <a:gd name="connsiteX7" fmla="*/ 79940 w 79939"/>
                <a:gd name="connsiteY7" fmla="*/ 45955 h 128234"/>
                <a:gd name="connsiteX8" fmla="*/ 39970 w 79939"/>
                <a:gd name="connsiteY8" fmla="*/ 0 h 128234"/>
                <a:gd name="connsiteX9" fmla="*/ 0 w 79939"/>
                <a:gd name="connsiteY9" fmla="*/ 45955 h 128234"/>
                <a:gd name="connsiteX10" fmla="*/ 0 w 79939"/>
                <a:gd name="connsiteY10" fmla="*/ 82279 h 128234"/>
                <a:gd name="connsiteX11" fmla="*/ 39970 w 79939"/>
                <a:gd name="connsiteY11" fmla="*/ 128234 h 128234"/>
                <a:gd name="connsiteX12" fmla="*/ 79734 w 79939"/>
                <a:gd name="connsiteY12" fmla="*/ 89640 h 128234"/>
                <a:gd name="connsiteX13" fmla="*/ 79802 w 79939"/>
                <a:gd name="connsiteY13" fmla="*/ 86407 h 128234"/>
                <a:gd name="connsiteX14" fmla="*/ 54279 w 79939"/>
                <a:gd name="connsiteY14" fmla="*/ 86407 h 128234"/>
                <a:gd name="connsiteX15" fmla="*/ 54211 w 79939"/>
                <a:gd name="connsiteY15" fmla="*/ 89571 h 128234"/>
                <a:gd name="connsiteX16" fmla="*/ 40039 w 79939"/>
                <a:gd name="connsiteY16" fmla="*/ 107045 h 128234"/>
                <a:gd name="connsiteX17" fmla="*/ 25798 w 79939"/>
                <a:gd name="connsiteY17" fmla="*/ 86820 h 128234"/>
                <a:gd name="connsiteX18" fmla="*/ 25798 w 79939"/>
                <a:gd name="connsiteY18" fmla="*/ 68933 h 128234"/>
                <a:gd name="connsiteX19" fmla="*/ 79940 w 79939"/>
                <a:gd name="connsiteY19" fmla="*/ 68933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9939" h="128234">
                  <a:moveTo>
                    <a:pt x="25729" y="41346"/>
                  </a:moveTo>
                  <a:cubicBezTo>
                    <a:pt x="25729" y="27105"/>
                    <a:pt x="30751" y="21120"/>
                    <a:pt x="39970" y="21120"/>
                  </a:cubicBezTo>
                  <a:cubicBezTo>
                    <a:pt x="49189" y="21120"/>
                    <a:pt x="54211" y="27105"/>
                    <a:pt x="54211" y="41346"/>
                  </a:cubicBezTo>
                  <a:lnTo>
                    <a:pt x="54211" y="47744"/>
                  </a:lnTo>
                  <a:lnTo>
                    <a:pt x="25729" y="47744"/>
                  </a:lnTo>
                  <a:lnTo>
                    <a:pt x="25729" y="41346"/>
                  </a:lnTo>
                  <a:close/>
                  <a:moveTo>
                    <a:pt x="79940" y="68933"/>
                  </a:moveTo>
                  <a:lnTo>
                    <a:pt x="79940" y="45955"/>
                  </a:lnTo>
                  <a:cubicBezTo>
                    <a:pt x="79940" y="18850"/>
                    <a:pt x="69346" y="0"/>
                    <a:pt x="39970" y="0"/>
                  </a:cubicBezTo>
                  <a:cubicBezTo>
                    <a:pt x="10526" y="0"/>
                    <a:pt x="0" y="18850"/>
                    <a:pt x="0" y="45955"/>
                  </a:cubicBezTo>
                  <a:lnTo>
                    <a:pt x="0" y="82279"/>
                  </a:lnTo>
                  <a:cubicBezTo>
                    <a:pt x="0" y="109384"/>
                    <a:pt x="10526" y="128234"/>
                    <a:pt x="39970" y="128234"/>
                  </a:cubicBezTo>
                  <a:cubicBezTo>
                    <a:pt x="66594" y="128234"/>
                    <a:pt x="77807" y="112824"/>
                    <a:pt x="79734" y="89640"/>
                  </a:cubicBezTo>
                  <a:cubicBezTo>
                    <a:pt x="79734" y="89640"/>
                    <a:pt x="79871" y="87439"/>
                    <a:pt x="79802" y="86407"/>
                  </a:cubicBezTo>
                  <a:lnTo>
                    <a:pt x="54279" y="86407"/>
                  </a:lnTo>
                  <a:lnTo>
                    <a:pt x="54211" y="89571"/>
                  </a:lnTo>
                  <a:cubicBezTo>
                    <a:pt x="53591" y="101817"/>
                    <a:pt x="48638" y="107045"/>
                    <a:pt x="40039" y="107045"/>
                  </a:cubicBezTo>
                  <a:cubicBezTo>
                    <a:pt x="30820" y="107045"/>
                    <a:pt x="25798" y="101060"/>
                    <a:pt x="25798" y="86820"/>
                  </a:cubicBezTo>
                  <a:lnTo>
                    <a:pt x="25798" y="68933"/>
                  </a:lnTo>
                  <a:lnTo>
                    <a:pt x="79940" y="6893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3B258211-4DB3-43C7-A901-067FD5D47C22}"/>
                </a:ext>
              </a:extLst>
            </p:cNvPr>
            <p:cNvSpPr/>
            <p:nvPr/>
          </p:nvSpPr>
          <p:spPr>
            <a:xfrm>
              <a:off x="10952374" y="6398334"/>
              <a:ext cx="96450" cy="165933"/>
            </a:xfrm>
            <a:custGeom>
              <a:avLst/>
              <a:gdLst>
                <a:gd name="connsiteX0" fmla="*/ 36530 w 96450"/>
                <a:gd name="connsiteY0" fmla="*/ 106220 h 165933"/>
                <a:gd name="connsiteX1" fmla="*/ 60265 w 96450"/>
                <a:gd name="connsiteY1" fmla="*/ 106220 h 165933"/>
                <a:gd name="connsiteX2" fmla="*/ 48501 w 96450"/>
                <a:gd name="connsiteY2" fmla="*/ 33159 h 165933"/>
                <a:gd name="connsiteX3" fmla="*/ 48019 w 96450"/>
                <a:gd name="connsiteY3" fmla="*/ 33159 h 165933"/>
                <a:gd name="connsiteX4" fmla="*/ 36530 w 96450"/>
                <a:gd name="connsiteY4" fmla="*/ 106220 h 165933"/>
                <a:gd name="connsiteX5" fmla="*/ 27587 w 96450"/>
                <a:gd name="connsiteY5" fmla="*/ 165934 h 165933"/>
                <a:gd name="connsiteX6" fmla="*/ 0 w 96450"/>
                <a:gd name="connsiteY6" fmla="*/ 165934 h 165933"/>
                <a:gd name="connsiteX7" fmla="*/ 30545 w 96450"/>
                <a:gd name="connsiteY7" fmla="*/ 0 h 165933"/>
                <a:gd name="connsiteX8" fmla="*/ 65906 w 96450"/>
                <a:gd name="connsiteY8" fmla="*/ 0 h 165933"/>
                <a:gd name="connsiteX9" fmla="*/ 96451 w 96450"/>
                <a:gd name="connsiteY9" fmla="*/ 165934 h 165933"/>
                <a:gd name="connsiteX10" fmla="*/ 68864 w 96450"/>
                <a:gd name="connsiteY10" fmla="*/ 165934 h 165933"/>
                <a:gd name="connsiteX11" fmla="*/ 63567 w 96450"/>
                <a:gd name="connsiteY11" fmla="*/ 127959 h 165933"/>
                <a:gd name="connsiteX12" fmla="*/ 32953 w 96450"/>
                <a:gd name="connsiteY12" fmla="*/ 127959 h 165933"/>
                <a:gd name="connsiteX13" fmla="*/ 27587 w 96450"/>
                <a:gd name="connsiteY13" fmla="*/ 165934 h 165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6450" h="165933">
                  <a:moveTo>
                    <a:pt x="36530" y="106220"/>
                  </a:moveTo>
                  <a:lnTo>
                    <a:pt x="60265" y="106220"/>
                  </a:lnTo>
                  <a:lnTo>
                    <a:pt x="48501" y="33159"/>
                  </a:lnTo>
                  <a:lnTo>
                    <a:pt x="48019" y="33159"/>
                  </a:lnTo>
                  <a:lnTo>
                    <a:pt x="36530" y="106220"/>
                  </a:lnTo>
                  <a:close/>
                  <a:moveTo>
                    <a:pt x="27587" y="165934"/>
                  </a:moveTo>
                  <a:lnTo>
                    <a:pt x="0" y="165934"/>
                  </a:lnTo>
                  <a:lnTo>
                    <a:pt x="30545" y="0"/>
                  </a:lnTo>
                  <a:lnTo>
                    <a:pt x="65906" y="0"/>
                  </a:lnTo>
                  <a:lnTo>
                    <a:pt x="96451" y="165934"/>
                  </a:lnTo>
                  <a:lnTo>
                    <a:pt x="68864" y="165934"/>
                  </a:lnTo>
                  <a:lnTo>
                    <a:pt x="63567" y="127959"/>
                  </a:lnTo>
                  <a:lnTo>
                    <a:pt x="32953" y="127959"/>
                  </a:lnTo>
                  <a:lnTo>
                    <a:pt x="27587" y="165934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8F667DF3-2025-48D6-AD07-DE6A8619819C}"/>
                </a:ext>
              </a:extLst>
            </p:cNvPr>
            <p:cNvSpPr/>
            <p:nvPr/>
          </p:nvSpPr>
          <p:spPr>
            <a:xfrm>
              <a:off x="11337421" y="6438304"/>
              <a:ext cx="59507" cy="125963"/>
            </a:xfrm>
            <a:custGeom>
              <a:avLst/>
              <a:gdLst>
                <a:gd name="connsiteX0" fmla="*/ 0 w 59507"/>
                <a:gd name="connsiteY0" fmla="*/ 125964 h 125963"/>
                <a:gd name="connsiteX1" fmla="*/ 0 w 59507"/>
                <a:gd name="connsiteY1" fmla="*/ 2339 h 125963"/>
                <a:gd name="connsiteX2" fmla="*/ 24560 w 59507"/>
                <a:gd name="connsiteY2" fmla="*/ 2339 h 125963"/>
                <a:gd name="connsiteX3" fmla="*/ 24560 w 59507"/>
                <a:gd name="connsiteY3" fmla="*/ 12865 h 125963"/>
                <a:gd name="connsiteX4" fmla="*/ 25041 w 59507"/>
                <a:gd name="connsiteY4" fmla="*/ 12865 h 125963"/>
                <a:gd name="connsiteX5" fmla="*/ 54211 w 59507"/>
                <a:gd name="connsiteY5" fmla="*/ 0 h 125963"/>
                <a:gd name="connsiteX6" fmla="*/ 59508 w 59507"/>
                <a:gd name="connsiteY6" fmla="*/ 0 h 125963"/>
                <a:gd name="connsiteX7" fmla="*/ 59508 w 59507"/>
                <a:gd name="connsiteY7" fmla="*/ 26899 h 125963"/>
                <a:gd name="connsiteX8" fmla="*/ 42928 w 59507"/>
                <a:gd name="connsiteY8" fmla="*/ 24354 h 125963"/>
                <a:gd name="connsiteX9" fmla="*/ 25729 w 59507"/>
                <a:gd name="connsiteY9" fmla="*/ 40933 h 125963"/>
                <a:gd name="connsiteX10" fmla="*/ 25729 w 59507"/>
                <a:gd name="connsiteY10" fmla="*/ 125964 h 125963"/>
                <a:gd name="connsiteX11" fmla="*/ 0 w 59507"/>
                <a:gd name="connsiteY11" fmla="*/ 125964 h 125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507" h="125963">
                  <a:moveTo>
                    <a:pt x="0" y="125964"/>
                  </a:moveTo>
                  <a:lnTo>
                    <a:pt x="0" y="2339"/>
                  </a:lnTo>
                  <a:lnTo>
                    <a:pt x="24560" y="2339"/>
                  </a:lnTo>
                  <a:lnTo>
                    <a:pt x="24560" y="12865"/>
                  </a:lnTo>
                  <a:lnTo>
                    <a:pt x="25041" y="12865"/>
                  </a:lnTo>
                  <a:cubicBezTo>
                    <a:pt x="31233" y="2339"/>
                    <a:pt x="45818" y="0"/>
                    <a:pt x="54211" y="0"/>
                  </a:cubicBezTo>
                  <a:lnTo>
                    <a:pt x="59508" y="0"/>
                  </a:lnTo>
                  <a:lnTo>
                    <a:pt x="59508" y="26899"/>
                  </a:lnTo>
                  <a:cubicBezTo>
                    <a:pt x="54899" y="25729"/>
                    <a:pt x="50565" y="24354"/>
                    <a:pt x="42928" y="24354"/>
                  </a:cubicBezTo>
                  <a:cubicBezTo>
                    <a:pt x="34191" y="24354"/>
                    <a:pt x="25729" y="29857"/>
                    <a:pt x="25729" y="40933"/>
                  </a:cubicBezTo>
                  <a:lnTo>
                    <a:pt x="25729" y="125964"/>
                  </a:lnTo>
                  <a:lnTo>
                    <a:pt x="0" y="125964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C3263EA8-431A-4268-8C3C-21A39B2371C0}"/>
                </a:ext>
              </a:extLst>
            </p:cNvPr>
            <p:cNvSpPr/>
            <p:nvPr/>
          </p:nvSpPr>
          <p:spPr>
            <a:xfrm>
              <a:off x="11234847" y="6440643"/>
              <a:ext cx="79940" cy="125895"/>
            </a:xfrm>
            <a:custGeom>
              <a:avLst/>
              <a:gdLst>
                <a:gd name="connsiteX0" fmla="*/ 79940 w 79940"/>
                <a:gd name="connsiteY0" fmla="*/ 0 h 125895"/>
                <a:gd name="connsiteX1" fmla="*/ 79940 w 79940"/>
                <a:gd name="connsiteY1" fmla="*/ 79940 h 125895"/>
                <a:gd name="connsiteX2" fmla="*/ 39970 w 79940"/>
                <a:gd name="connsiteY2" fmla="*/ 125895 h 125895"/>
                <a:gd name="connsiteX3" fmla="*/ 0 w 79940"/>
                <a:gd name="connsiteY3" fmla="*/ 79940 h 125895"/>
                <a:gd name="connsiteX4" fmla="*/ 0 w 79940"/>
                <a:gd name="connsiteY4" fmla="*/ 0 h 125895"/>
                <a:gd name="connsiteX5" fmla="*/ 25729 w 79940"/>
                <a:gd name="connsiteY5" fmla="*/ 0 h 125895"/>
                <a:gd name="connsiteX6" fmla="*/ 25729 w 79940"/>
                <a:gd name="connsiteY6" fmla="*/ 84549 h 125895"/>
                <a:gd name="connsiteX7" fmla="*/ 39970 w 79940"/>
                <a:gd name="connsiteY7" fmla="*/ 104775 h 125895"/>
                <a:gd name="connsiteX8" fmla="*/ 54211 w 79940"/>
                <a:gd name="connsiteY8" fmla="*/ 84549 h 125895"/>
                <a:gd name="connsiteX9" fmla="*/ 54211 w 79940"/>
                <a:gd name="connsiteY9" fmla="*/ 0 h 125895"/>
                <a:gd name="connsiteX10" fmla="*/ 79940 w 79940"/>
                <a:gd name="connsiteY10" fmla="*/ 0 h 12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940" h="125895">
                  <a:moveTo>
                    <a:pt x="79940" y="0"/>
                  </a:moveTo>
                  <a:lnTo>
                    <a:pt x="79940" y="79940"/>
                  </a:lnTo>
                  <a:cubicBezTo>
                    <a:pt x="79940" y="107045"/>
                    <a:pt x="69346" y="125895"/>
                    <a:pt x="39970" y="125895"/>
                  </a:cubicBezTo>
                  <a:cubicBezTo>
                    <a:pt x="10594" y="125895"/>
                    <a:pt x="0" y="107045"/>
                    <a:pt x="0" y="79940"/>
                  </a:cubicBezTo>
                  <a:lnTo>
                    <a:pt x="0" y="0"/>
                  </a:lnTo>
                  <a:lnTo>
                    <a:pt x="25729" y="0"/>
                  </a:lnTo>
                  <a:lnTo>
                    <a:pt x="25729" y="84549"/>
                  </a:lnTo>
                  <a:cubicBezTo>
                    <a:pt x="25729" y="98790"/>
                    <a:pt x="30751" y="104775"/>
                    <a:pt x="39970" y="104775"/>
                  </a:cubicBezTo>
                  <a:cubicBezTo>
                    <a:pt x="49189" y="104775"/>
                    <a:pt x="54211" y="98790"/>
                    <a:pt x="54211" y="84549"/>
                  </a:cubicBezTo>
                  <a:lnTo>
                    <a:pt x="54211" y="0"/>
                  </a:lnTo>
                  <a:lnTo>
                    <a:pt x="79940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03DD94AF-F1B8-4A27-BFE0-FB83C2013537}"/>
                </a:ext>
              </a:extLst>
            </p:cNvPr>
            <p:cNvSpPr/>
            <p:nvPr/>
          </p:nvSpPr>
          <p:spPr>
            <a:xfrm>
              <a:off x="11503011" y="6438373"/>
              <a:ext cx="79939" cy="125895"/>
            </a:xfrm>
            <a:custGeom>
              <a:avLst/>
              <a:gdLst>
                <a:gd name="connsiteX0" fmla="*/ 0 w 79939"/>
                <a:gd name="connsiteY0" fmla="*/ 125895 h 125895"/>
                <a:gd name="connsiteX1" fmla="*/ 0 w 79939"/>
                <a:gd name="connsiteY1" fmla="*/ 45955 h 125895"/>
                <a:gd name="connsiteX2" fmla="*/ 39970 w 79939"/>
                <a:gd name="connsiteY2" fmla="*/ 0 h 125895"/>
                <a:gd name="connsiteX3" fmla="*/ 79940 w 79939"/>
                <a:gd name="connsiteY3" fmla="*/ 45955 h 125895"/>
                <a:gd name="connsiteX4" fmla="*/ 79940 w 79939"/>
                <a:gd name="connsiteY4" fmla="*/ 125895 h 125895"/>
                <a:gd name="connsiteX5" fmla="*/ 54211 w 79939"/>
                <a:gd name="connsiteY5" fmla="*/ 125895 h 125895"/>
                <a:gd name="connsiteX6" fmla="*/ 54211 w 79939"/>
                <a:gd name="connsiteY6" fmla="*/ 41484 h 125895"/>
                <a:gd name="connsiteX7" fmla="*/ 39970 w 79939"/>
                <a:gd name="connsiteY7" fmla="*/ 22014 h 125895"/>
                <a:gd name="connsiteX8" fmla="*/ 25729 w 79939"/>
                <a:gd name="connsiteY8" fmla="*/ 41484 h 125895"/>
                <a:gd name="connsiteX9" fmla="*/ 25729 w 79939"/>
                <a:gd name="connsiteY9" fmla="*/ 125895 h 125895"/>
                <a:gd name="connsiteX10" fmla="*/ 0 w 79939"/>
                <a:gd name="connsiteY10" fmla="*/ 125895 h 12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939" h="125895">
                  <a:moveTo>
                    <a:pt x="0" y="125895"/>
                  </a:moveTo>
                  <a:lnTo>
                    <a:pt x="0" y="45955"/>
                  </a:lnTo>
                  <a:cubicBezTo>
                    <a:pt x="0" y="19675"/>
                    <a:pt x="10594" y="0"/>
                    <a:pt x="39970" y="0"/>
                  </a:cubicBezTo>
                  <a:cubicBezTo>
                    <a:pt x="69414" y="0"/>
                    <a:pt x="79940" y="19744"/>
                    <a:pt x="79940" y="45955"/>
                  </a:cubicBezTo>
                  <a:lnTo>
                    <a:pt x="79940" y="125895"/>
                  </a:lnTo>
                  <a:lnTo>
                    <a:pt x="54211" y="125895"/>
                  </a:lnTo>
                  <a:lnTo>
                    <a:pt x="54211" y="41484"/>
                  </a:lnTo>
                  <a:cubicBezTo>
                    <a:pt x="54211" y="28206"/>
                    <a:pt x="48845" y="22014"/>
                    <a:pt x="39970" y="22014"/>
                  </a:cubicBezTo>
                  <a:cubicBezTo>
                    <a:pt x="31027" y="22014"/>
                    <a:pt x="25729" y="28206"/>
                    <a:pt x="25729" y="41484"/>
                  </a:cubicBezTo>
                  <a:lnTo>
                    <a:pt x="25729" y="125895"/>
                  </a:lnTo>
                  <a:lnTo>
                    <a:pt x="0" y="125895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6C0D162F-67ED-4918-B34A-F956D7CD31BB}"/>
                </a:ext>
              </a:extLst>
            </p:cNvPr>
            <p:cNvSpPr/>
            <p:nvPr/>
          </p:nvSpPr>
          <p:spPr>
            <a:xfrm>
              <a:off x="11400850" y="6438304"/>
              <a:ext cx="83379" cy="128302"/>
            </a:xfrm>
            <a:custGeom>
              <a:avLst/>
              <a:gdLst>
                <a:gd name="connsiteX0" fmla="*/ 56068 w 83379"/>
                <a:gd name="connsiteY0" fmla="*/ 94800 h 128302"/>
                <a:gd name="connsiteX1" fmla="*/ 37837 w 83379"/>
                <a:gd name="connsiteY1" fmla="*/ 106357 h 128302"/>
                <a:gd name="connsiteX2" fmla="*/ 25385 w 83379"/>
                <a:gd name="connsiteY2" fmla="*/ 91773 h 128302"/>
                <a:gd name="connsiteX3" fmla="*/ 55999 w 83379"/>
                <a:gd name="connsiteY3" fmla="*/ 66456 h 128302"/>
                <a:gd name="connsiteX4" fmla="*/ 55999 w 83379"/>
                <a:gd name="connsiteY4" fmla="*/ 94800 h 128302"/>
                <a:gd name="connsiteX5" fmla="*/ 81866 w 83379"/>
                <a:gd name="connsiteY5" fmla="*/ 112893 h 128302"/>
                <a:gd name="connsiteX6" fmla="*/ 81866 w 83379"/>
                <a:gd name="connsiteY6" fmla="*/ 33572 h 128302"/>
                <a:gd name="connsiteX7" fmla="*/ 44373 w 83379"/>
                <a:gd name="connsiteY7" fmla="*/ 0 h 128302"/>
                <a:gd name="connsiteX8" fmla="*/ 3027 w 83379"/>
                <a:gd name="connsiteY8" fmla="*/ 38594 h 128302"/>
                <a:gd name="connsiteX9" fmla="*/ 28756 w 83379"/>
                <a:gd name="connsiteY9" fmla="*/ 38594 h 128302"/>
                <a:gd name="connsiteX10" fmla="*/ 43479 w 83379"/>
                <a:gd name="connsiteY10" fmla="*/ 21120 h 128302"/>
                <a:gd name="connsiteX11" fmla="*/ 56137 w 83379"/>
                <a:gd name="connsiteY11" fmla="*/ 37012 h 128302"/>
                <a:gd name="connsiteX12" fmla="*/ 56137 w 83379"/>
                <a:gd name="connsiteY12" fmla="*/ 46643 h 128302"/>
                <a:gd name="connsiteX13" fmla="*/ 0 w 83379"/>
                <a:gd name="connsiteY13" fmla="*/ 95350 h 128302"/>
                <a:gd name="connsiteX14" fmla="*/ 29238 w 83379"/>
                <a:gd name="connsiteY14" fmla="*/ 128303 h 128302"/>
                <a:gd name="connsiteX15" fmla="*/ 57375 w 83379"/>
                <a:gd name="connsiteY15" fmla="*/ 116745 h 128302"/>
                <a:gd name="connsiteX16" fmla="*/ 58820 w 83379"/>
                <a:gd name="connsiteY16" fmla="*/ 125895 h 128302"/>
                <a:gd name="connsiteX17" fmla="*/ 83380 w 83379"/>
                <a:gd name="connsiteY17" fmla="*/ 125895 h 128302"/>
                <a:gd name="connsiteX18" fmla="*/ 81866 w 83379"/>
                <a:gd name="connsiteY18" fmla="*/ 112893 h 128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3379" h="128302">
                  <a:moveTo>
                    <a:pt x="56068" y="94800"/>
                  </a:moveTo>
                  <a:cubicBezTo>
                    <a:pt x="50702" y="100028"/>
                    <a:pt x="45955" y="106357"/>
                    <a:pt x="37837" y="106357"/>
                  </a:cubicBezTo>
                  <a:cubicBezTo>
                    <a:pt x="30614" y="106357"/>
                    <a:pt x="25385" y="101129"/>
                    <a:pt x="25385" y="91773"/>
                  </a:cubicBezTo>
                  <a:cubicBezTo>
                    <a:pt x="25385" y="74368"/>
                    <a:pt x="38800" y="70309"/>
                    <a:pt x="55999" y="66456"/>
                  </a:cubicBezTo>
                  <a:lnTo>
                    <a:pt x="55999" y="94800"/>
                  </a:lnTo>
                  <a:close/>
                  <a:moveTo>
                    <a:pt x="81866" y="112893"/>
                  </a:moveTo>
                  <a:lnTo>
                    <a:pt x="81866" y="33572"/>
                  </a:lnTo>
                  <a:cubicBezTo>
                    <a:pt x="81866" y="11076"/>
                    <a:pt x="68314" y="0"/>
                    <a:pt x="44373" y="0"/>
                  </a:cubicBezTo>
                  <a:cubicBezTo>
                    <a:pt x="20226" y="0"/>
                    <a:pt x="4403" y="13553"/>
                    <a:pt x="3027" y="38594"/>
                  </a:cubicBezTo>
                  <a:lnTo>
                    <a:pt x="28756" y="38594"/>
                  </a:lnTo>
                  <a:cubicBezTo>
                    <a:pt x="29238" y="28000"/>
                    <a:pt x="31715" y="21120"/>
                    <a:pt x="43479" y="21120"/>
                  </a:cubicBezTo>
                  <a:cubicBezTo>
                    <a:pt x="52009" y="21120"/>
                    <a:pt x="56137" y="26624"/>
                    <a:pt x="56137" y="37012"/>
                  </a:cubicBezTo>
                  <a:lnTo>
                    <a:pt x="56137" y="46643"/>
                  </a:lnTo>
                  <a:cubicBezTo>
                    <a:pt x="17887" y="51872"/>
                    <a:pt x="0" y="71272"/>
                    <a:pt x="0" y="95350"/>
                  </a:cubicBezTo>
                  <a:cubicBezTo>
                    <a:pt x="0" y="112274"/>
                    <a:pt x="9769" y="128303"/>
                    <a:pt x="29238" y="128303"/>
                  </a:cubicBezTo>
                  <a:cubicBezTo>
                    <a:pt x="42722" y="128303"/>
                    <a:pt x="47056" y="124863"/>
                    <a:pt x="57375" y="116745"/>
                  </a:cubicBezTo>
                  <a:cubicBezTo>
                    <a:pt x="57582" y="119084"/>
                    <a:pt x="58063" y="121836"/>
                    <a:pt x="58820" y="125895"/>
                  </a:cubicBezTo>
                  <a:lnTo>
                    <a:pt x="83380" y="125895"/>
                  </a:lnTo>
                  <a:cubicBezTo>
                    <a:pt x="82829" y="121836"/>
                    <a:pt x="81866" y="116745"/>
                    <a:pt x="81866" y="112893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90AA628E-8539-4316-9BDE-6C6F271EB5ED}"/>
                </a:ext>
              </a:extLst>
            </p:cNvPr>
            <p:cNvSpPr/>
            <p:nvPr/>
          </p:nvSpPr>
          <p:spPr>
            <a:xfrm>
              <a:off x="10874429" y="6398334"/>
              <a:ext cx="42515" cy="167585"/>
            </a:xfrm>
            <a:custGeom>
              <a:avLst/>
              <a:gdLst>
                <a:gd name="connsiteX0" fmla="*/ 39832 w 42515"/>
                <a:gd name="connsiteY0" fmla="*/ 146465 h 167585"/>
                <a:gd name="connsiteX1" fmla="*/ 25729 w 42515"/>
                <a:gd name="connsiteY1" fmla="*/ 130161 h 167585"/>
                <a:gd name="connsiteX2" fmla="*/ 25729 w 42515"/>
                <a:gd name="connsiteY2" fmla="*/ 0 h 167585"/>
                <a:gd name="connsiteX3" fmla="*/ 0 w 42515"/>
                <a:gd name="connsiteY3" fmla="*/ 0 h 167585"/>
                <a:gd name="connsiteX4" fmla="*/ 0 w 42515"/>
                <a:gd name="connsiteY4" fmla="*/ 129129 h 167585"/>
                <a:gd name="connsiteX5" fmla="*/ 39970 w 42515"/>
                <a:gd name="connsiteY5" fmla="*/ 167585 h 167585"/>
                <a:gd name="connsiteX6" fmla="*/ 42515 w 42515"/>
                <a:gd name="connsiteY6" fmla="*/ 167585 h 167585"/>
                <a:gd name="connsiteX7" fmla="*/ 42515 w 42515"/>
                <a:gd name="connsiteY7" fmla="*/ 146465 h 167585"/>
                <a:gd name="connsiteX8" fmla="*/ 39832 w 42515"/>
                <a:gd name="connsiteY8" fmla="*/ 146465 h 167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15" h="167585">
                  <a:moveTo>
                    <a:pt x="39832" y="146465"/>
                  </a:moveTo>
                  <a:cubicBezTo>
                    <a:pt x="26624" y="146396"/>
                    <a:pt x="25729" y="139173"/>
                    <a:pt x="25729" y="130161"/>
                  </a:cubicBezTo>
                  <a:lnTo>
                    <a:pt x="25729" y="0"/>
                  </a:lnTo>
                  <a:lnTo>
                    <a:pt x="0" y="0"/>
                  </a:lnTo>
                  <a:lnTo>
                    <a:pt x="0" y="129129"/>
                  </a:lnTo>
                  <a:cubicBezTo>
                    <a:pt x="0" y="150042"/>
                    <a:pt x="9287" y="167585"/>
                    <a:pt x="39970" y="167585"/>
                  </a:cubicBezTo>
                  <a:lnTo>
                    <a:pt x="42515" y="167585"/>
                  </a:lnTo>
                  <a:lnTo>
                    <a:pt x="42515" y="146465"/>
                  </a:lnTo>
                  <a:lnTo>
                    <a:pt x="39832" y="146465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B595BF23-90DC-47CC-A6D6-89F0C106C659}"/>
                </a:ext>
              </a:extLst>
            </p:cNvPr>
            <p:cNvSpPr/>
            <p:nvPr/>
          </p:nvSpPr>
          <p:spPr>
            <a:xfrm>
              <a:off x="11054191" y="6438304"/>
              <a:ext cx="79114" cy="128234"/>
            </a:xfrm>
            <a:custGeom>
              <a:avLst/>
              <a:gdLst>
                <a:gd name="connsiteX0" fmla="*/ 28619 w 79114"/>
                <a:gd name="connsiteY0" fmla="*/ 31027 h 128234"/>
                <a:gd name="connsiteX1" fmla="*/ 40383 w 79114"/>
                <a:gd name="connsiteY1" fmla="*/ 21120 h 128234"/>
                <a:gd name="connsiteX2" fmla="*/ 54211 w 79114"/>
                <a:gd name="connsiteY2" fmla="*/ 36530 h 128234"/>
                <a:gd name="connsiteX3" fmla="*/ 77188 w 79114"/>
                <a:gd name="connsiteY3" fmla="*/ 34535 h 128234"/>
                <a:gd name="connsiteX4" fmla="*/ 39144 w 79114"/>
                <a:gd name="connsiteY4" fmla="*/ 0 h 128234"/>
                <a:gd name="connsiteX5" fmla="*/ 3165 w 79114"/>
                <a:gd name="connsiteY5" fmla="*/ 33090 h 128234"/>
                <a:gd name="connsiteX6" fmla="*/ 53660 w 79114"/>
                <a:gd name="connsiteY6" fmla="*/ 96313 h 128234"/>
                <a:gd name="connsiteX7" fmla="*/ 41552 w 79114"/>
                <a:gd name="connsiteY7" fmla="*/ 107114 h 128234"/>
                <a:gd name="connsiteX8" fmla="*/ 23803 w 79114"/>
                <a:gd name="connsiteY8" fmla="*/ 87576 h 128234"/>
                <a:gd name="connsiteX9" fmla="*/ 0 w 79114"/>
                <a:gd name="connsiteY9" fmla="*/ 91360 h 128234"/>
                <a:gd name="connsiteX10" fmla="*/ 41346 w 79114"/>
                <a:gd name="connsiteY10" fmla="*/ 128234 h 128234"/>
                <a:gd name="connsiteX11" fmla="*/ 79114 w 79114"/>
                <a:gd name="connsiteY11" fmla="*/ 94937 h 128234"/>
                <a:gd name="connsiteX12" fmla="*/ 28619 w 79114"/>
                <a:gd name="connsiteY12" fmla="*/ 31027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9114" h="128234">
                  <a:moveTo>
                    <a:pt x="28619" y="31027"/>
                  </a:moveTo>
                  <a:cubicBezTo>
                    <a:pt x="28619" y="24629"/>
                    <a:pt x="33434" y="21120"/>
                    <a:pt x="40383" y="21120"/>
                  </a:cubicBezTo>
                  <a:cubicBezTo>
                    <a:pt x="49120" y="21120"/>
                    <a:pt x="52766" y="25936"/>
                    <a:pt x="54211" y="36530"/>
                  </a:cubicBezTo>
                  <a:lnTo>
                    <a:pt x="77188" y="34535"/>
                  </a:lnTo>
                  <a:cubicBezTo>
                    <a:pt x="74849" y="18575"/>
                    <a:pt x="66869" y="0"/>
                    <a:pt x="39144" y="0"/>
                  </a:cubicBezTo>
                  <a:cubicBezTo>
                    <a:pt x="18987" y="0"/>
                    <a:pt x="3165" y="13553"/>
                    <a:pt x="3165" y="33090"/>
                  </a:cubicBezTo>
                  <a:cubicBezTo>
                    <a:pt x="3165" y="66869"/>
                    <a:pt x="53660" y="74918"/>
                    <a:pt x="53660" y="96313"/>
                  </a:cubicBezTo>
                  <a:cubicBezTo>
                    <a:pt x="53660" y="103193"/>
                    <a:pt x="48638" y="107114"/>
                    <a:pt x="41552" y="107114"/>
                  </a:cubicBezTo>
                  <a:cubicBezTo>
                    <a:pt x="29307" y="107114"/>
                    <a:pt x="25454" y="97896"/>
                    <a:pt x="23803" y="87576"/>
                  </a:cubicBezTo>
                  <a:lnTo>
                    <a:pt x="0" y="91360"/>
                  </a:lnTo>
                  <a:cubicBezTo>
                    <a:pt x="2821" y="114888"/>
                    <a:pt x="17818" y="128234"/>
                    <a:pt x="41346" y="128234"/>
                  </a:cubicBezTo>
                  <a:cubicBezTo>
                    <a:pt x="63292" y="128234"/>
                    <a:pt x="79114" y="116952"/>
                    <a:pt x="79114" y="94937"/>
                  </a:cubicBezTo>
                  <a:cubicBezTo>
                    <a:pt x="79114" y="58201"/>
                    <a:pt x="28619" y="50358"/>
                    <a:pt x="28619" y="31027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4FD3CFFA-AF92-4555-9990-07C1AE6B358A}"/>
                </a:ext>
              </a:extLst>
            </p:cNvPr>
            <p:cNvSpPr/>
            <p:nvPr/>
          </p:nvSpPr>
          <p:spPr>
            <a:xfrm>
              <a:off x="11141768" y="6438304"/>
              <a:ext cx="78976" cy="128234"/>
            </a:xfrm>
            <a:custGeom>
              <a:avLst/>
              <a:gdLst>
                <a:gd name="connsiteX0" fmla="*/ 28550 w 78976"/>
                <a:gd name="connsiteY0" fmla="*/ 31027 h 128234"/>
                <a:gd name="connsiteX1" fmla="*/ 40314 w 78976"/>
                <a:gd name="connsiteY1" fmla="*/ 21120 h 128234"/>
                <a:gd name="connsiteX2" fmla="*/ 54073 w 78976"/>
                <a:gd name="connsiteY2" fmla="*/ 36530 h 128234"/>
                <a:gd name="connsiteX3" fmla="*/ 77051 w 78976"/>
                <a:gd name="connsiteY3" fmla="*/ 34535 h 128234"/>
                <a:gd name="connsiteX4" fmla="*/ 39144 w 78976"/>
                <a:gd name="connsiteY4" fmla="*/ 0 h 128234"/>
                <a:gd name="connsiteX5" fmla="*/ 3165 w 78976"/>
                <a:gd name="connsiteY5" fmla="*/ 33090 h 128234"/>
                <a:gd name="connsiteX6" fmla="*/ 53591 w 78976"/>
                <a:gd name="connsiteY6" fmla="*/ 96313 h 128234"/>
                <a:gd name="connsiteX7" fmla="*/ 41552 w 78976"/>
                <a:gd name="connsiteY7" fmla="*/ 107114 h 128234"/>
                <a:gd name="connsiteX8" fmla="*/ 23803 w 78976"/>
                <a:gd name="connsiteY8" fmla="*/ 87576 h 128234"/>
                <a:gd name="connsiteX9" fmla="*/ 0 w 78976"/>
                <a:gd name="connsiteY9" fmla="*/ 91360 h 128234"/>
                <a:gd name="connsiteX10" fmla="*/ 41346 w 78976"/>
                <a:gd name="connsiteY10" fmla="*/ 128234 h 128234"/>
                <a:gd name="connsiteX11" fmla="*/ 78977 w 78976"/>
                <a:gd name="connsiteY11" fmla="*/ 94937 h 128234"/>
                <a:gd name="connsiteX12" fmla="*/ 28550 w 78976"/>
                <a:gd name="connsiteY12" fmla="*/ 31027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976" h="128234">
                  <a:moveTo>
                    <a:pt x="28550" y="31027"/>
                  </a:moveTo>
                  <a:cubicBezTo>
                    <a:pt x="28550" y="24629"/>
                    <a:pt x="33366" y="21120"/>
                    <a:pt x="40314" y="21120"/>
                  </a:cubicBezTo>
                  <a:cubicBezTo>
                    <a:pt x="48982" y="21120"/>
                    <a:pt x="52560" y="25936"/>
                    <a:pt x="54073" y="36530"/>
                  </a:cubicBezTo>
                  <a:lnTo>
                    <a:pt x="77051" y="34535"/>
                  </a:lnTo>
                  <a:cubicBezTo>
                    <a:pt x="74712" y="18575"/>
                    <a:pt x="66731" y="0"/>
                    <a:pt x="39144" y="0"/>
                  </a:cubicBezTo>
                  <a:cubicBezTo>
                    <a:pt x="18987" y="0"/>
                    <a:pt x="3165" y="13553"/>
                    <a:pt x="3165" y="33090"/>
                  </a:cubicBezTo>
                  <a:cubicBezTo>
                    <a:pt x="3165" y="66869"/>
                    <a:pt x="53591" y="74918"/>
                    <a:pt x="53591" y="96313"/>
                  </a:cubicBezTo>
                  <a:cubicBezTo>
                    <a:pt x="53591" y="103193"/>
                    <a:pt x="48569" y="107114"/>
                    <a:pt x="41552" y="107114"/>
                  </a:cubicBezTo>
                  <a:cubicBezTo>
                    <a:pt x="29376" y="107114"/>
                    <a:pt x="25523" y="97896"/>
                    <a:pt x="23803" y="87576"/>
                  </a:cubicBezTo>
                  <a:lnTo>
                    <a:pt x="0" y="91360"/>
                  </a:lnTo>
                  <a:cubicBezTo>
                    <a:pt x="2821" y="114888"/>
                    <a:pt x="17818" y="128234"/>
                    <a:pt x="41346" y="128234"/>
                  </a:cubicBezTo>
                  <a:cubicBezTo>
                    <a:pt x="63154" y="128234"/>
                    <a:pt x="78977" y="116952"/>
                    <a:pt x="78977" y="94937"/>
                  </a:cubicBezTo>
                  <a:cubicBezTo>
                    <a:pt x="78908" y="58201"/>
                    <a:pt x="28550" y="50358"/>
                    <a:pt x="28550" y="31027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46D76288-262B-4B09-AC46-7339ABB6FCC4}"/>
                </a:ext>
              </a:extLst>
            </p:cNvPr>
            <p:cNvSpPr/>
            <p:nvPr/>
          </p:nvSpPr>
          <p:spPr>
            <a:xfrm>
              <a:off x="11696051" y="6438373"/>
              <a:ext cx="79939" cy="128234"/>
            </a:xfrm>
            <a:custGeom>
              <a:avLst/>
              <a:gdLst>
                <a:gd name="connsiteX0" fmla="*/ 25661 w 79939"/>
                <a:gd name="connsiteY0" fmla="*/ 41346 h 128234"/>
                <a:gd name="connsiteX1" fmla="*/ 39901 w 79939"/>
                <a:gd name="connsiteY1" fmla="*/ 21120 h 128234"/>
                <a:gd name="connsiteX2" fmla="*/ 54142 w 79939"/>
                <a:gd name="connsiteY2" fmla="*/ 41346 h 128234"/>
                <a:gd name="connsiteX3" fmla="*/ 54142 w 79939"/>
                <a:gd name="connsiteY3" fmla="*/ 47813 h 128234"/>
                <a:gd name="connsiteX4" fmla="*/ 25661 w 79939"/>
                <a:gd name="connsiteY4" fmla="*/ 47813 h 128234"/>
                <a:gd name="connsiteX5" fmla="*/ 25661 w 79939"/>
                <a:gd name="connsiteY5" fmla="*/ 41346 h 128234"/>
                <a:gd name="connsiteX6" fmla="*/ 79940 w 79939"/>
                <a:gd name="connsiteY6" fmla="*/ 68933 h 128234"/>
                <a:gd name="connsiteX7" fmla="*/ 79940 w 79939"/>
                <a:gd name="connsiteY7" fmla="*/ 45955 h 128234"/>
                <a:gd name="connsiteX8" fmla="*/ 39970 w 79939"/>
                <a:gd name="connsiteY8" fmla="*/ 0 h 128234"/>
                <a:gd name="connsiteX9" fmla="*/ 0 w 79939"/>
                <a:gd name="connsiteY9" fmla="*/ 45955 h 128234"/>
                <a:gd name="connsiteX10" fmla="*/ 0 w 79939"/>
                <a:gd name="connsiteY10" fmla="*/ 82279 h 128234"/>
                <a:gd name="connsiteX11" fmla="*/ 39970 w 79939"/>
                <a:gd name="connsiteY11" fmla="*/ 128234 h 128234"/>
                <a:gd name="connsiteX12" fmla="*/ 79665 w 79939"/>
                <a:gd name="connsiteY12" fmla="*/ 89640 h 128234"/>
                <a:gd name="connsiteX13" fmla="*/ 79734 w 79939"/>
                <a:gd name="connsiteY13" fmla="*/ 86407 h 128234"/>
                <a:gd name="connsiteX14" fmla="*/ 54211 w 79939"/>
                <a:gd name="connsiteY14" fmla="*/ 86407 h 128234"/>
                <a:gd name="connsiteX15" fmla="*/ 54142 w 79939"/>
                <a:gd name="connsiteY15" fmla="*/ 89571 h 128234"/>
                <a:gd name="connsiteX16" fmla="*/ 39970 w 79939"/>
                <a:gd name="connsiteY16" fmla="*/ 107045 h 128234"/>
                <a:gd name="connsiteX17" fmla="*/ 25729 w 79939"/>
                <a:gd name="connsiteY17" fmla="*/ 86820 h 128234"/>
                <a:gd name="connsiteX18" fmla="*/ 25729 w 79939"/>
                <a:gd name="connsiteY18" fmla="*/ 68933 h 128234"/>
                <a:gd name="connsiteX19" fmla="*/ 79940 w 79939"/>
                <a:gd name="connsiteY19" fmla="*/ 68933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9939" h="128234">
                  <a:moveTo>
                    <a:pt x="25661" y="41346"/>
                  </a:moveTo>
                  <a:cubicBezTo>
                    <a:pt x="25661" y="27105"/>
                    <a:pt x="30751" y="21120"/>
                    <a:pt x="39901" y="21120"/>
                  </a:cubicBezTo>
                  <a:cubicBezTo>
                    <a:pt x="49120" y="21120"/>
                    <a:pt x="54142" y="27105"/>
                    <a:pt x="54142" y="41346"/>
                  </a:cubicBezTo>
                  <a:lnTo>
                    <a:pt x="54142" y="47813"/>
                  </a:lnTo>
                  <a:lnTo>
                    <a:pt x="25661" y="47813"/>
                  </a:lnTo>
                  <a:lnTo>
                    <a:pt x="25661" y="41346"/>
                  </a:lnTo>
                  <a:close/>
                  <a:moveTo>
                    <a:pt x="79940" y="68933"/>
                  </a:moveTo>
                  <a:lnTo>
                    <a:pt x="79940" y="45955"/>
                  </a:lnTo>
                  <a:cubicBezTo>
                    <a:pt x="79940" y="18850"/>
                    <a:pt x="69414" y="0"/>
                    <a:pt x="39970" y="0"/>
                  </a:cubicBezTo>
                  <a:cubicBezTo>
                    <a:pt x="10526" y="0"/>
                    <a:pt x="0" y="18850"/>
                    <a:pt x="0" y="45955"/>
                  </a:cubicBezTo>
                  <a:lnTo>
                    <a:pt x="0" y="82279"/>
                  </a:lnTo>
                  <a:cubicBezTo>
                    <a:pt x="0" y="109384"/>
                    <a:pt x="10526" y="128234"/>
                    <a:pt x="39970" y="128234"/>
                  </a:cubicBezTo>
                  <a:cubicBezTo>
                    <a:pt x="66594" y="128234"/>
                    <a:pt x="77807" y="112824"/>
                    <a:pt x="79665" y="89640"/>
                  </a:cubicBezTo>
                  <a:cubicBezTo>
                    <a:pt x="79665" y="89640"/>
                    <a:pt x="79802" y="87439"/>
                    <a:pt x="79734" y="86407"/>
                  </a:cubicBezTo>
                  <a:lnTo>
                    <a:pt x="54211" y="86407"/>
                  </a:lnTo>
                  <a:lnTo>
                    <a:pt x="54142" y="89571"/>
                  </a:lnTo>
                  <a:cubicBezTo>
                    <a:pt x="53523" y="101817"/>
                    <a:pt x="48569" y="107045"/>
                    <a:pt x="39970" y="107045"/>
                  </a:cubicBezTo>
                  <a:cubicBezTo>
                    <a:pt x="30751" y="107045"/>
                    <a:pt x="25729" y="101060"/>
                    <a:pt x="25729" y="86820"/>
                  </a:cubicBezTo>
                  <a:lnTo>
                    <a:pt x="25729" y="68933"/>
                  </a:lnTo>
                  <a:lnTo>
                    <a:pt x="79940" y="6893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0FDD64E4-9BC8-4A45-B03B-32B9F3BD4CC1}"/>
                </a:ext>
              </a:extLst>
            </p:cNvPr>
            <p:cNvSpPr/>
            <p:nvPr/>
          </p:nvSpPr>
          <p:spPr>
            <a:xfrm>
              <a:off x="10926439" y="6398334"/>
              <a:ext cx="23527" cy="42309"/>
            </a:xfrm>
            <a:custGeom>
              <a:avLst/>
              <a:gdLst>
                <a:gd name="connsiteX0" fmla="*/ 0 w 23527"/>
                <a:gd name="connsiteY0" fmla="*/ 0 h 42309"/>
                <a:gd name="connsiteX1" fmla="*/ 0 w 23527"/>
                <a:gd name="connsiteY1" fmla="*/ 23528 h 42309"/>
                <a:gd name="connsiteX2" fmla="*/ 7499 w 23527"/>
                <a:gd name="connsiteY2" fmla="*/ 23528 h 42309"/>
                <a:gd name="connsiteX3" fmla="*/ 69 w 23527"/>
                <a:gd name="connsiteY3" fmla="*/ 42309 h 42309"/>
                <a:gd name="connsiteX4" fmla="*/ 12658 w 23527"/>
                <a:gd name="connsiteY4" fmla="*/ 42309 h 42309"/>
                <a:gd name="connsiteX5" fmla="*/ 23528 w 23527"/>
                <a:gd name="connsiteY5" fmla="*/ 23528 h 42309"/>
                <a:gd name="connsiteX6" fmla="*/ 23528 w 23527"/>
                <a:gd name="connsiteY6" fmla="*/ 0 h 42309"/>
                <a:gd name="connsiteX7" fmla="*/ 0 w 23527"/>
                <a:gd name="connsiteY7" fmla="*/ 0 h 42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527" h="42309">
                  <a:moveTo>
                    <a:pt x="0" y="0"/>
                  </a:moveTo>
                  <a:lnTo>
                    <a:pt x="0" y="23528"/>
                  </a:lnTo>
                  <a:lnTo>
                    <a:pt x="7499" y="23528"/>
                  </a:lnTo>
                  <a:cubicBezTo>
                    <a:pt x="5160" y="29513"/>
                    <a:pt x="69" y="42309"/>
                    <a:pt x="69" y="42309"/>
                  </a:cubicBezTo>
                  <a:lnTo>
                    <a:pt x="12658" y="42309"/>
                  </a:lnTo>
                  <a:lnTo>
                    <a:pt x="23528" y="23528"/>
                  </a:lnTo>
                  <a:lnTo>
                    <a:pt x="2352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C115E7B7-4059-482D-8E13-AC064617899C}"/>
                </a:ext>
              </a:extLst>
            </p:cNvPr>
            <p:cNvSpPr/>
            <p:nvPr/>
          </p:nvSpPr>
          <p:spPr>
            <a:xfrm>
              <a:off x="11601319" y="6438373"/>
              <a:ext cx="79939" cy="128234"/>
            </a:xfrm>
            <a:custGeom>
              <a:avLst/>
              <a:gdLst>
                <a:gd name="connsiteX0" fmla="*/ 54142 w 79939"/>
                <a:gd name="connsiteY0" fmla="*/ 84962 h 128234"/>
                <a:gd name="connsiteX1" fmla="*/ 54142 w 79939"/>
                <a:gd name="connsiteY1" fmla="*/ 89640 h 128234"/>
                <a:gd name="connsiteX2" fmla="*/ 39970 w 79939"/>
                <a:gd name="connsiteY2" fmla="*/ 107114 h 128234"/>
                <a:gd name="connsiteX3" fmla="*/ 25729 w 79939"/>
                <a:gd name="connsiteY3" fmla="*/ 86888 h 128234"/>
                <a:gd name="connsiteX4" fmla="*/ 25729 w 79939"/>
                <a:gd name="connsiteY4" fmla="*/ 41346 h 128234"/>
                <a:gd name="connsiteX5" fmla="*/ 39970 w 79939"/>
                <a:gd name="connsiteY5" fmla="*/ 21120 h 128234"/>
                <a:gd name="connsiteX6" fmla="*/ 54211 w 79939"/>
                <a:gd name="connsiteY6" fmla="*/ 41346 h 128234"/>
                <a:gd name="connsiteX7" fmla="*/ 54211 w 79939"/>
                <a:gd name="connsiteY7" fmla="*/ 45955 h 128234"/>
                <a:gd name="connsiteX8" fmla="*/ 79940 w 79939"/>
                <a:gd name="connsiteY8" fmla="*/ 45955 h 128234"/>
                <a:gd name="connsiteX9" fmla="*/ 39970 w 79939"/>
                <a:gd name="connsiteY9" fmla="*/ 0 h 128234"/>
                <a:gd name="connsiteX10" fmla="*/ 0 w 79939"/>
                <a:gd name="connsiteY10" fmla="*/ 45955 h 128234"/>
                <a:gd name="connsiteX11" fmla="*/ 0 w 79939"/>
                <a:gd name="connsiteY11" fmla="*/ 82279 h 128234"/>
                <a:gd name="connsiteX12" fmla="*/ 39970 w 79939"/>
                <a:gd name="connsiteY12" fmla="*/ 128234 h 128234"/>
                <a:gd name="connsiteX13" fmla="*/ 79802 w 79939"/>
                <a:gd name="connsiteY13" fmla="*/ 84962 h 128234"/>
                <a:gd name="connsiteX14" fmla="*/ 54142 w 79939"/>
                <a:gd name="connsiteY14" fmla="*/ 84962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939" h="128234">
                  <a:moveTo>
                    <a:pt x="54142" y="84962"/>
                  </a:moveTo>
                  <a:lnTo>
                    <a:pt x="54142" y="89640"/>
                  </a:lnTo>
                  <a:cubicBezTo>
                    <a:pt x="53523" y="101886"/>
                    <a:pt x="48569" y="107114"/>
                    <a:pt x="39970" y="107114"/>
                  </a:cubicBezTo>
                  <a:cubicBezTo>
                    <a:pt x="30751" y="107114"/>
                    <a:pt x="25729" y="101129"/>
                    <a:pt x="25729" y="86888"/>
                  </a:cubicBezTo>
                  <a:lnTo>
                    <a:pt x="25729" y="41346"/>
                  </a:lnTo>
                  <a:cubicBezTo>
                    <a:pt x="25729" y="27105"/>
                    <a:pt x="30751" y="21120"/>
                    <a:pt x="39970" y="21120"/>
                  </a:cubicBezTo>
                  <a:cubicBezTo>
                    <a:pt x="49189" y="21120"/>
                    <a:pt x="54211" y="27105"/>
                    <a:pt x="54211" y="41346"/>
                  </a:cubicBezTo>
                  <a:lnTo>
                    <a:pt x="54211" y="45955"/>
                  </a:lnTo>
                  <a:lnTo>
                    <a:pt x="79940" y="45955"/>
                  </a:lnTo>
                  <a:cubicBezTo>
                    <a:pt x="79940" y="18850"/>
                    <a:pt x="69346" y="0"/>
                    <a:pt x="39970" y="0"/>
                  </a:cubicBezTo>
                  <a:cubicBezTo>
                    <a:pt x="10526" y="0"/>
                    <a:pt x="0" y="18850"/>
                    <a:pt x="0" y="45955"/>
                  </a:cubicBezTo>
                  <a:lnTo>
                    <a:pt x="0" y="82279"/>
                  </a:lnTo>
                  <a:cubicBezTo>
                    <a:pt x="0" y="109384"/>
                    <a:pt x="10594" y="128234"/>
                    <a:pt x="39970" y="128234"/>
                  </a:cubicBezTo>
                  <a:cubicBezTo>
                    <a:pt x="71341" y="128234"/>
                    <a:pt x="79802" y="106082"/>
                    <a:pt x="79802" y="84962"/>
                  </a:cubicBezTo>
                  <a:lnTo>
                    <a:pt x="54142" y="84962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35740A43-9AC2-4A8E-98F8-7D071830BE44}"/>
                </a:ext>
              </a:extLst>
            </p:cNvPr>
            <p:cNvSpPr/>
            <p:nvPr/>
          </p:nvSpPr>
          <p:spPr>
            <a:xfrm>
              <a:off x="10488170" y="6361401"/>
              <a:ext cx="105288" cy="135859"/>
            </a:xfrm>
            <a:custGeom>
              <a:avLst/>
              <a:gdLst>
                <a:gd name="connsiteX0" fmla="*/ 47993 w 105288"/>
                <a:gd name="connsiteY0" fmla="*/ 4324 h 135859"/>
                <a:gd name="connsiteX1" fmla="*/ 43453 w 105288"/>
                <a:gd name="connsiteY1" fmla="*/ 31017 h 135859"/>
                <a:gd name="connsiteX2" fmla="*/ 89752 w 105288"/>
                <a:gd name="connsiteY2" fmla="*/ 34594 h 135859"/>
                <a:gd name="connsiteX3" fmla="*/ 99315 w 105288"/>
                <a:gd name="connsiteY3" fmla="*/ 30054 h 135859"/>
                <a:gd name="connsiteX4" fmla="*/ 105231 w 105288"/>
                <a:gd name="connsiteY4" fmla="*/ 30398 h 135859"/>
                <a:gd name="connsiteX5" fmla="*/ 100071 w 105288"/>
                <a:gd name="connsiteY5" fmla="*/ 38928 h 135859"/>
                <a:gd name="connsiteX6" fmla="*/ 89614 w 105288"/>
                <a:gd name="connsiteY6" fmla="*/ 42231 h 135859"/>
                <a:gd name="connsiteX7" fmla="*/ 54735 w 105288"/>
                <a:gd name="connsiteY7" fmla="*/ 55095 h 135859"/>
                <a:gd name="connsiteX8" fmla="*/ 50952 w 105288"/>
                <a:gd name="connsiteY8" fmla="*/ 75046 h 135859"/>
                <a:gd name="connsiteX9" fmla="*/ 52327 w 105288"/>
                <a:gd name="connsiteY9" fmla="*/ 103252 h 135859"/>
                <a:gd name="connsiteX10" fmla="*/ 38431 w 105288"/>
                <a:gd name="connsiteY10" fmla="*/ 123684 h 135859"/>
                <a:gd name="connsiteX11" fmla="*/ 40839 w 105288"/>
                <a:gd name="connsiteY11" fmla="*/ 134210 h 135859"/>
                <a:gd name="connsiteX12" fmla="*/ 35748 w 105288"/>
                <a:gd name="connsiteY12" fmla="*/ 135104 h 135859"/>
                <a:gd name="connsiteX13" fmla="*/ 26736 w 105288"/>
                <a:gd name="connsiteY13" fmla="*/ 120864 h 135859"/>
                <a:gd name="connsiteX14" fmla="*/ 33340 w 105288"/>
                <a:gd name="connsiteY14" fmla="*/ 95203 h 135859"/>
                <a:gd name="connsiteX15" fmla="*/ 24603 w 105288"/>
                <a:gd name="connsiteY15" fmla="*/ 107448 h 135859"/>
                <a:gd name="connsiteX16" fmla="*/ 15866 w 105288"/>
                <a:gd name="connsiteY16" fmla="*/ 106898 h 135859"/>
                <a:gd name="connsiteX17" fmla="*/ 14215 w 105288"/>
                <a:gd name="connsiteY17" fmla="*/ 111851 h 135859"/>
                <a:gd name="connsiteX18" fmla="*/ 8849 w 105288"/>
                <a:gd name="connsiteY18" fmla="*/ 111026 h 135859"/>
                <a:gd name="connsiteX19" fmla="*/ 8367 w 105288"/>
                <a:gd name="connsiteY19" fmla="*/ 95616 h 135859"/>
                <a:gd name="connsiteX20" fmla="*/ 17173 w 105288"/>
                <a:gd name="connsiteY20" fmla="*/ 88392 h 135859"/>
                <a:gd name="connsiteX21" fmla="*/ 14215 w 105288"/>
                <a:gd name="connsiteY21" fmla="*/ 75940 h 135859"/>
                <a:gd name="connsiteX22" fmla="*/ 14352 w 105288"/>
                <a:gd name="connsiteY22" fmla="*/ 63832 h 135859"/>
                <a:gd name="connsiteX23" fmla="*/ 43 w 105288"/>
                <a:gd name="connsiteY23" fmla="*/ 52137 h 135859"/>
                <a:gd name="connsiteX24" fmla="*/ 27080 w 105288"/>
                <a:gd name="connsiteY24" fmla="*/ 28678 h 135859"/>
                <a:gd name="connsiteX25" fmla="*/ 21714 w 105288"/>
                <a:gd name="connsiteY25" fmla="*/ 10310 h 135859"/>
                <a:gd name="connsiteX26" fmla="*/ 31207 w 105288"/>
                <a:gd name="connsiteY26" fmla="*/ 403 h 135859"/>
                <a:gd name="connsiteX27" fmla="*/ 47993 w 105288"/>
                <a:gd name="connsiteY27" fmla="*/ 4324 h 135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5288" h="135859">
                  <a:moveTo>
                    <a:pt x="47993" y="4324"/>
                  </a:moveTo>
                  <a:cubicBezTo>
                    <a:pt x="51777" y="12855"/>
                    <a:pt x="48888" y="24963"/>
                    <a:pt x="43453" y="31017"/>
                  </a:cubicBezTo>
                  <a:cubicBezTo>
                    <a:pt x="53015" y="43125"/>
                    <a:pt x="76887" y="38103"/>
                    <a:pt x="89752" y="34594"/>
                  </a:cubicBezTo>
                  <a:cubicBezTo>
                    <a:pt x="93261" y="33906"/>
                    <a:pt x="96012" y="27646"/>
                    <a:pt x="99315" y="30054"/>
                  </a:cubicBezTo>
                  <a:cubicBezTo>
                    <a:pt x="100209" y="30742"/>
                    <a:pt x="105919" y="24688"/>
                    <a:pt x="105231" y="30398"/>
                  </a:cubicBezTo>
                  <a:cubicBezTo>
                    <a:pt x="105231" y="33838"/>
                    <a:pt x="103649" y="37553"/>
                    <a:pt x="100071" y="38928"/>
                  </a:cubicBezTo>
                  <a:cubicBezTo>
                    <a:pt x="97388" y="39892"/>
                    <a:pt x="89614" y="42231"/>
                    <a:pt x="89614" y="42231"/>
                  </a:cubicBezTo>
                  <a:cubicBezTo>
                    <a:pt x="75924" y="46565"/>
                    <a:pt x="68426" y="48491"/>
                    <a:pt x="54735" y="55095"/>
                  </a:cubicBezTo>
                  <a:cubicBezTo>
                    <a:pt x="48406" y="58466"/>
                    <a:pt x="50057" y="70574"/>
                    <a:pt x="50952" y="75046"/>
                  </a:cubicBezTo>
                  <a:cubicBezTo>
                    <a:pt x="51846" y="79449"/>
                    <a:pt x="56042" y="95341"/>
                    <a:pt x="52327" y="103252"/>
                  </a:cubicBezTo>
                  <a:cubicBezTo>
                    <a:pt x="49300" y="109719"/>
                    <a:pt x="38637" y="115704"/>
                    <a:pt x="38431" y="123684"/>
                  </a:cubicBezTo>
                  <a:cubicBezTo>
                    <a:pt x="38431" y="127193"/>
                    <a:pt x="44210" y="131389"/>
                    <a:pt x="40839" y="134210"/>
                  </a:cubicBezTo>
                  <a:cubicBezTo>
                    <a:pt x="38706" y="136067"/>
                    <a:pt x="37124" y="136342"/>
                    <a:pt x="35748" y="135104"/>
                  </a:cubicBezTo>
                  <a:cubicBezTo>
                    <a:pt x="35748" y="135104"/>
                    <a:pt x="25429" y="124510"/>
                    <a:pt x="26736" y="120864"/>
                  </a:cubicBezTo>
                  <a:cubicBezTo>
                    <a:pt x="26667" y="119488"/>
                    <a:pt x="38293" y="102770"/>
                    <a:pt x="33340" y="95203"/>
                  </a:cubicBezTo>
                  <a:cubicBezTo>
                    <a:pt x="30588" y="97817"/>
                    <a:pt x="30244" y="104903"/>
                    <a:pt x="24603" y="107448"/>
                  </a:cubicBezTo>
                  <a:cubicBezTo>
                    <a:pt x="21989" y="108687"/>
                    <a:pt x="18136" y="105591"/>
                    <a:pt x="15866" y="106898"/>
                  </a:cubicBezTo>
                  <a:cubicBezTo>
                    <a:pt x="14972" y="107448"/>
                    <a:pt x="15040" y="111026"/>
                    <a:pt x="14215" y="111851"/>
                  </a:cubicBezTo>
                  <a:cubicBezTo>
                    <a:pt x="13389" y="112746"/>
                    <a:pt x="9606" y="112608"/>
                    <a:pt x="8849" y="111026"/>
                  </a:cubicBezTo>
                  <a:cubicBezTo>
                    <a:pt x="6716" y="106692"/>
                    <a:pt x="7542" y="99262"/>
                    <a:pt x="8367" y="95616"/>
                  </a:cubicBezTo>
                  <a:cubicBezTo>
                    <a:pt x="9537" y="90181"/>
                    <a:pt x="20819" y="96166"/>
                    <a:pt x="17173" y="88392"/>
                  </a:cubicBezTo>
                  <a:cubicBezTo>
                    <a:pt x="15797" y="85572"/>
                    <a:pt x="14077" y="81857"/>
                    <a:pt x="14215" y="75940"/>
                  </a:cubicBezTo>
                  <a:cubicBezTo>
                    <a:pt x="14352" y="71400"/>
                    <a:pt x="18136" y="66103"/>
                    <a:pt x="14352" y="63832"/>
                  </a:cubicBezTo>
                  <a:cubicBezTo>
                    <a:pt x="10156" y="61700"/>
                    <a:pt x="249" y="57366"/>
                    <a:pt x="43" y="52137"/>
                  </a:cubicBezTo>
                  <a:cubicBezTo>
                    <a:pt x="-1126" y="39754"/>
                    <a:pt x="21851" y="39754"/>
                    <a:pt x="27080" y="28678"/>
                  </a:cubicBezTo>
                  <a:cubicBezTo>
                    <a:pt x="27080" y="23312"/>
                    <a:pt x="20338" y="18771"/>
                    <a:pt x="21714" y="10310"/>
                  </a:cubicBezTo>
                  <a:cubicBezTo>
                    <a:pt x="22402" y="6044"/>
                    <a:pt x="25704" y="1091"/>
                    <a:pt x="31207" y="403"/>
                  </a:cubicBezTo>
                  <a:cubicBezTo>
                    <a:pt x="38224" y="-629"/>
                    <a:pt x="42421" y="197"/>
                    <a:pt x="47993" y="4324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4ACF3D50-774B-4236-94A8-4615CBB5C720}"/>
                </a:ext>
              </a:extLst>
            </p:cNvPr>
            <p:cNvSpPr/>
            <p:nvPr/>
          </p:nvSpPr>
          <p:spPr>
            <a:xfrm>
              <a:off x="10712210" y="6297026"/>
              <a:ext cx="149550" cy="184831"/>
            </a:xfrm>
            <a:custGeom>
              <a:avLst/>
              <a:gdLst>
                <a:gd name="connsiteX0" fmla="*/ 125620 w 149550"/>
                <a:gd name="connsiteY0" fmla="*/ 71726 h 184831"/>
                <a:gd name="connsiteX1" fmla="*/ 124726 w 149550"/>
                <a:gd name="connsiteY1" fmla="*/ 46478 h 184831"/>
                <a:gd name="connsiteX2" fmla="*/ 135183 w 149550"/>
                <a:gd name="connsiteY2" fmla="*/ 51913 h 184831"/>
                <a:gd name="connsiteX3" fmla="*/ 125620 w 149550"/>
                <a:gd name="connsiteY3" fmla="*/ 71726 h 184831"/>
                <a:gd name="connsiteX4" fmla="*/ 145915 w 149550"/>
                <a:gd name="connsiteY4" fmla="*/ 43657 h 184831"/>
                <a:gd name="connsiteX5" fmla="*/ 103881 w 149550"/>
                <a:gd name="connsiteY5" fmla="*/ 21299 h 184831"/>
                <a:gd name="connsiteX6" fmla="*/ 100097 w 149550"/>
                <a:gd name="connsiteY6" fmla="*/ 8297 h 184831"/>
                <a:gd name="connsiteX7" fmla="*/ 81041 w 149550"/>
                <a:gd name="connsiteY7" fmla="*/ 385 h 184831"/>
                <a:gd name="connsiteX8" fmla="*/ 72166 w 149550"/>
                <a:gd name="connsiteY8" fmla="*/ 5820 h 184831"/>
                <a:gd name="connsiteX9" fmla="*/ 71134 w 149550"/>
                <a:gd name="connsiteY9" fmla="*/ 12562 h 184831"/>
                <a:gd name="connsiteX10" fmla="*/ 69758 w 149550"/>
                <a:gd name="connsiteY10" fmla="*/ 20749 h 184831"/>
                <a:gd name="connsiteX11" fmla="*/ 69758 w 149550"/>
                <a:gd name="connsiteY11" fmla="*/ 27835 h 184831"/>
                <a:gd name="connsiteX12" fmla="*/ 74299 w 149550"/>
                <a:gd name="connsiteY12" fmla="*/ 31137 h 184831"/>
                <a:gd name="connsiteX13" fmla="*/ 12314 w 149550"/>
                <a:gd name="connsiteY13" fmla="*/ 31549 h 184831"/>
                <a:gd name="connsiteX14" fmla="*/ 0 w 149550"/>
                <a:gd name="connsiteY14" fmla="*/ 31274 h 184831"/>
                <a:gd name="connsiteX15" fmla="*/ 8462 w 149550"/>
                <a:gd name="connsiteY15" fmla="*/ 36916 h 184831"/>
                <a:gd name="connsiteX16" fmla="*/ 6398 w 149550"/>
                <a:gd name="connsiteY16" fmla="*/ 38429 h 184831"/>
                <a:gd name="connsiteX17" fmla="*/ 18575 w 149550"/>
                <a:gd name="connsiteY17" fmla="*/ 42075 h 184831"/>
                <a:gd name="connsiteX18" fmla="*/ 51390 w 149550"/>
                <a:gd name="connsiteY18" fmla="*/ 52876 h 184831"/>
                <a:gd name="connsiteX19" fmla="*/ 81797 w 149550"/>
                <a:gd name="connsiteY19" fmla="*/ 68630 h 184831"/>
                <a:gd name="connsiteX20" fmla="*/ 78151 w 149550"/>
                <a:gd name="connsiteY20" fmla="*/ 114379 h 184831"/>
                <a:gd name="connsiteX21" fmla="*/ 81797 w 149550"/>
                <a:gd name="connsiteY21" fmla="*/ 158614 h 184831"/>
                <a:gd name="connsiteX22" fmla="*/ 82417 w 149550"/>
                <a:gd name="connsiteY22" fmla="*/ 168108 h 184831"/>
                <a:gd name="connsiteX23" fmla="*/ 68176 w 149550"/>
                <a:gd name="connsiteY23" fmla="*/ 175951 h 184831"/>
                <a:gd name="connsiteX24" fmla="*/ 89434 w 149550"/>
                <a:gd name="connsiteY24" fmla="*/ 178152 h 184831"/>
                <a:gd name="connsiteX25" fmla="*/ 94800 w 149550"/>
                <a:gd name="connsiteY25" fmla="*/ 171066 h 184831"/>
                <a:gd name="connsiteX26" fmla="*/ 100510 w 149550"/>
                <a:gd name="connsiteY26" fmla="*/ 120639 h 184831"/>
                <a:gd name="connsiteX27" fmla="*/ 106357 w 149550"/>
                <a:gd name="connsiteY27" fmla="*/ 172580 h 184831"/>
                <a:gd name="connsiteX28" fmla="*/ 95625 w 149550"/>
                <a:gd name="connsiteY28" fmla="*/ 182830 h 184831"/>
                <a:gd name="connsiteX29" fmla="*/ 105601 w 149550"/>
                <a:gd name="connsiteY29" fmla="*/ 184344 h 184831"/>
                <a:gd name="connsiteX30" fmla="*/ 118878 w 149550"/>
                <a:gd name="connsiteY30" fmla="*/ 177326 h 184831"/>
                <a:gd name="connsiteX31" fmla="*/ 125964 w 149550"/>
                <a:gd name="connsiteY31" fmla="*/ 92020 h 184831"/>
                <a:gd name="connsiteX32" fmla="*/ 148391 w 149550"/>
                <a:gd name="connsiteY32" fmla="*/ 53220 h 184831"/>
                <a:gd name="connsiteX33" fmla="*/ 145915 w 149550"/>
                <a:gd name="connsiteY33" fmla="*/ 43657 h 184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49550" h="184831">
                  <a:moveTo>
                    <a:pt x="125620" y="71726"/>
                  </a:moveTo>
                  <a:cubicBezTo>
                    <a:pt x="126514" y="65809"/>
                    <a:pt x="122868" y="52119"/>
                    <a:pt x="124726" y="46478"/>
                  </a:cubicBezTo>
                  <a:lnTo>
                    <a:pt x="135183" y="51913"/>
                  </a:lnTo>
                  <a:cubicBezTo>
                    <a:pt x="132912" y="55628"/>
                    <a:pt x="128509" y="63814"/>
                    <a:pt x="125620" y="71726"/>
                  </a:cubicBezTo>
                  <a:moveTo>
                    <a:pt x="145915" y="43657"/>
                  </a:moveTo>
                  <a:cubicBezTo>
                    <a:pt x="131880" y="34645"/>
                    <a:pt x="119704" y="18685"/>
                    <a:pt x="103881" y="21299"/>
                  </a:cubicBezTo>
                  <a:cubicBezTo>
                    <a:pt x="95557" y="20611"/>
                    <a:pt x="102367" y="11736"/>
                    <a:pt x="100097" y="8297"/>
                  </a:cubicBezTo>
                  <a:cubicBezTo>
                    <a:pt x="96313" y="1555"/>
                    <a:pt x="95832" y="-1059"/>
                    <a:pt x="81041" y="385"/>
                  </a:cubicBezTo>
                  <a:cubicBezTo>
                    <a:pt x="76982" y="798"/>
                    <a:pt x="73680" y="2312"/>
                    <a:pt x="72166" y="5820"/>
                  </a:cubicBezTo>
                  <a:cubicBezTo>
                    <a:pt x="70859" y="9810"/>
                    <a:pt x="72029" y="8847"/>
                    <a:pt x="71134" y="12562"/>
                  </a:cubicBezTo>
                  <a:cubicBezTo>
                    <a:pt x="69896" y="16277"/>
                    <a:pt x="65562" y="17997"/>
                    <a:pt x="69758" y="20749"/>
                  </a:cubicBezTo>
                  <a:cubicBezTo>
                    <a:pt x="70102" y="21987"/>
                    <a:pt x="70034" y="24051"/>
                    <a:pt x="69758" y="27835"/>
                  </a:cubicBezTo>
                  <a:cubicBezTo>
                    <a:pt x="69552" y="30518"/>
                    <a:pt x="72923" y="30242"/>
                    <a:pt x="74299" y="31137"/>
                  </a:cubicBezTo>
                  <a:cubicBezTo>
                    <a:pt x="57444" y="43451"/>
                    <a:pt x="27174" y="41250"/>
                    <a:pt x="12314" y="31549"/>
                  </a:cubicBezTo>
                  <a:cubicBezTo>
                    <a:pt x="9563" y="29761"/>
                    <a:pt x="0" y="30174"/>
                    <a:pt x="0" y="31274"/>
                  </a:cubicBezTo>
                  <a:cubicBezTo>
                    <a:pt x="0" y="33751"/>
                    <a:pt x="6260" y="34301"/>
                    <a:pt x="8462" y="36916"/>
                  </a:cubicBezTo>
                  <a:cubicBezTo>
                    <a:pt x="7430" y="37259"/>
                    <a:pt x="5641" y="36847"/>
                    <a:pt x="6398" y="38429"/>
                  </a:cubicBezTo>
                  <a:cubicBezTo>
                    <a:pt x="7155" y="40011"/>
                    <a:pt x="18506" y="42075"/>
                    <a:pt x="18575" y="42075"/>
                  </a:cubicBezTo>
                  <a:cubicBezTo>
                    <a:pt x="27243" y="47992"/>
                    <a:pt x="40796" y="50812"/>
                    <a:pt x="51390" y="52876"/>
                  </a:cubicBezTo>
                  <a:cubicBezTo>
                    <a:pt x="72923" y="56041"/>
                    <a:pt x="78977" y="54871"/>
                    <a:pt x="81797" y="68630"/>
                  </a:cubicBezTo>
                  <a:cubicBezTo>
                    <a:pt x="84618" y="82596"/>
                    <a:pt x="81316" y="95391"/>
                    <a:pt x="78151" y="114379"/>
                  </a:cubicBezTo>
                  <a:cubicBezTo>
                    <a:pt x="75537" y="131371"/>
                    <a:pt x="79114" y="141966"/>
                    <a:pt x="81797" y="158614"/>
                  </a:cubicBezTo>
                  <a:cubicBezTo>
                    <a:pt x="82279" y="161710"/>
                    <a:pt x="83930" y="166801"/>
                    <a:pt x="82417" y="168108"/>
                  </a:cubicBezTo>
                  <a:cubicBezTo>
                    <a:pt x="79458" y="170722"/>
                    <a:pt x="71547" y="172992"/>
                    <a:pt x="68176" y="175951"/>
                  </a:cubicBezTo>
                  <a:cubicBezTo>
                    <a:pt x="66731" y="180835"/>
                    <a:pt x="80353" y="177670"/>
                    <a:pt x="89434" y="178152"/>
                  </a:cubicBezTo>
                  <a:cubicBezTo>
                    <a:pt x="93768" y="178496"/>
                    <a:pt x="94800" y="173887"/>
                    <a:pt x="94800" y="171066"/>
                  </a:cubicBezTo>
                  <a:cubicBezTo>
                    <a:pt x="95625" y="145062"/>
                    <a:pt x="96382" y="136944"/>
                    <a:pt x="100510" y="120639"/>
                  </a:cubicBezTo>
                  <a:cubicBezTo>
                    <a:pt x="102986" y="134673"/>
                    <a:pt x="103262" y="158339"/>
                    <a:pt x="106357" y="172580"/>
                  </a:cubicBezTo>
                  <a:cubicBezTo>
                    <a:pt x="102780" y="176776"/>
                    <a:pt x="93286" y="180560"/>
                    <a:pt x="95625" y="182830"/>
                  </a:cubicBezTo>
                  <a:cubicBezTo>
                    <a:pt x="98377" y="185444"/>
                    <a:pt x="103124" y="184963"/>
                    <a:pt x="105601" y="184344"/>
                  </a:cubicBezTo>
                  <a:cubicBezTo>
                    <a:pt x="111379" y="182968"/>
                    <a:pt x="114682" y="181110"/>
                    <a:pt x="118878" y="177326"/>
                  </a:cubicBezTo>
                  <a:cubicBezTo>
                    <a:pt x="118878" y="177326"/>
                    <a:pt x="127546" y="120226"/>
                    <a:pt x="125964" y="92020"/>
                  </a:cubicBezTo>
                  <a:cubicBezTo>
                    <a:pt x="125070" y="76266"/>
                    <a:pt x="140549" y="67254"/>
                    <a:pt x="148391" y="53220"/>
                  </a:cubicBezTo>
                  <a:cubicBezTo>
                    <a:pt x="150249" y="49574"/>
                    <a:pt x="150180" y="46409"/>
                    <a:pt x="145915" y="43657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9F2CABD5-5E74-4FC2-ACE8-C384C9B4293E}"/>
                </a:ext>
              </a:extLst>
            </p:cNvPr>
            <p:cNvSpPr/>
            <p:nvPr/>
          </p:nvSpPr>
          <p:spPr>
            <a:xfrm>
              <a:off x="10556726" y="6265423"/>
              <a:ext cx="151680" cy="101022"/>
            </a:xfrm>
            <a:custGeom>
              <a:avLst/>
              <a:gdLst>
                <a:gd name="connsiteX0" fmla="*/ 112625 w 151680"/>
                <a:gd name="connsiteY0" fmla="*/ 25040 h 101022"/>
                <a:gd name="connsiteX1" fmla="*/ 134639 w 151680"/>
                <a:gd name="connsiteY1" fmla="*/ 30544 h 101022"/>
                <a:gd name="connsiteX2" fmla="*/ 141794 w 151680"/>
                <a:gd name="connsiteY2" fmla="*/ 35084 h 101022"/>
                <a:gd name="connsiteX3" fmla="*/ 143307 w 151680"/>
                <a:gd name="connsiteY3" fmla="*/ 34259 h 101022"/>
                <a:gd name="connsiteX4" fmla="*/ 148811 w 151680"/>
                <a:gd name="connsiteY4" fmla="*/ 34121 h 101022"/>
                <a:gd name="connsiteX5" fmla="*/ 151632 w 151680"/>
                <a:gd name="connsiteY5" fmla="*/ 28755 h 101022"/>
                <a:gd name="connsiteX6" fmla="*/ 137735 w 151680"/>
                <a:gd name="connsiteY6" fmla="*/ 24558 h 101022"/>
                <a:gd name="connsiteX7" fmla="*/ 114001 w 151680"/>
                <a:gd name="connsiteY7" fmla="*/ 15959 h 101022"/>
                <a:gd name="connsiteX8" fmla="*/ 58414 w 151680"/>
                <a:gd name="connsiteY8" fmla="*/ 11763 h 101022"/>
                <a:gd name="connsiteX9" fmla="*/ 38051 w 151680"/>
                <a:gd name="connsiteY9" fmla="*/ 67 h 101022"/>
                <a:gd name="connsiteX10" fmla="*/ 26080 w 151680"/>
                <a:gd name="connsiteY10" fmla="*/ 9492 h 101022"/>
                <a:gd name="connsiteX11" fmla="*/ 26699 w 151680"/>
                <a:gd name="connsiteY11" fmla="*/ 24146 h 101022"/>
                <a:gd name="connsiteX12" fmla="*/ 34129 w 151680"/>
                <a:gd name="connsiteY12" fmla="*/ 29443 h 101022"/>
                <a:gd name="connsiteX13" fmla="*/ 38601 w 151680"/>
                <a:gd name="connsiteY13" fmla="*/ 30819 h 101022"/>
                <a:gd name="connsiteX14" fmla="*/ 43485 w 151680"/>
                <a:gd name="connsiteY14" fmla="*/ 32883 h 101022"/>
                <a:gd name="connsiteX15" fmla="*/ 48576 w 151680"/>
                <a:gd name="connsiteY15" fmla="*/ 32470 h 101022"/>
                <a:gd name="connsiteX16" fmla="*/ 55318 w 151680"/>
                <a:gd name="connsiteY16" fmla="*/ 30956 h 101022"/>
                <a:gd name="connsiteX17" fmla="*/ 55456 w 151680"/>
                <a:gd name="connsiteY17" fmla="*/ 30956 h 101022"/>
                <a:gd name="connsiteX18" fmla="*/ 52635 w 151680"/>
                <a:gd name="connsiteY18" fmla="*/ 42445 h 101022"/>
                <a:gd name="connsiteX19" fmla="*/ 41215 w 151680"/>
                <a:gd name="connsiteY19" fmla="*/ 39212 h 101022"/>
                <a:gd name="connsiteX20" fmla="*/ 17137 w 151680"/>
                <a:gd name="connsiteY20" fmla="*/ 47811 h 101022"/>
                <a:gd name="connsiteX21" fmla="*/ 4891 w 151680"/>
                <a:gd name="connsiteY21" fmla="*/ 92322 h 101022"/>
                <a:gd name="connsiteX22" fmla="*/ 764 w 151680"/>
                <a:gd name="connsiteY22" fmla="*/ 98651 h 101022"/>
                <a:gd name="connsiteX23" fmla="*/ 7230 w 151680"/>
                <a:gd name="connsiteY23" fmla="*/ 97894 h 101022"/>
                <a:gd name="connsiteX24" fmla="*/ 25668 w 151680"/>
                <a:gd name="connsiteY24" fmla="*/ 91290 h 101022"/>
                <a:gd name="connsiteX25" fmla="*/ 27525 w 151680"/>
                <a:gd name="connsiteY25" fmla="*/ 79113 h 101022"/>
                <a:gd name="connsiteX26" fmla="*/ 40390 w 151680"/>
                <a:gd name="connsiteY26" fmla="*/ 60332 h 101022"/>
                <a:gd name="connsiteX27" fmla="*/ 65087 w 151680"/>
                <a:gd name="connsiteY27" fmla="*/ 69551 h 101022"/>
                <a:gd name="connsiteX28" fmla="*/ 76232 w 151680"/>
                <a:gd name="connsiteY28" fmla="*/ 63290 h 101022"/>
                <a:gd name="connsiteX29" fmla="*/ 81873 w 151680"/>
                <a:gd name="connsiteY29" fmla="*/ 36529 h 101022"/>
                <a:gd name="connsiteX30" fmla="*/ 112625 w 151680"/>
                <a:gd name="connsiteY30" fmla="*/ 25040 h 101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51680" h="101022">
                  <a:moveTo>
                    <a:pt x="112625" y="25040"/>
                  </a:moveTo>
                  <a:cubicBezTo>
                    <a:pt x="118747" y="26141"/>
                    <a:pt x="132988" y="30200"/>
                    <a:pt x="134639" y="30544"/>
                  </a:cubicBezTo>
                  <a:cubicBezTo>
                    <a:pt x="136290" y="30888"/>
                    <a:pt x="140487" y="34809"/>
                    <a:pt x="141794" y="35084"/>
                  </a:cubicBezTo>
                  <a:cubicBezTo>
                    <a:pt x="142482" y="35222"/>
                    <a:pt x="142688" y="35359"/>
                    <a:pt x="143307" y="34259"/>
                  </a:cubicBezTo>
                  <a:cubicBezTo>
                    <a:pt x="143858" y="33158"/>
                    <a:pt x="146334" y="34878"/>
                    <a:pt x="148811" y="34121"/>
                  </a:cubicBezTo>
                  <a:cubicBezTo>
                    <a:pt x="150462" y="33639"/>
                    <a:pt x="151976" y="29237"/>
                    <a:pt x="151632" y="28755"/>
                  </a:cubicBezTo>
                  <a:cubicBezTo>
                    <a:pt x="150049" y="26829"/>
                    <a:pt x="141725" y="24627"/>
                    <a:pt x="137735" y="24558"/>
                  </a:cubicBezTo>
                  <a:cubicBezTo>
                    <a:pt x="133057" y="22976"/>
                    <a:pt x="122187" y="18573"/>
                    <a:pt x="114001" y="15959"/>
                  </a:cubicBezTo>
                  <a:cubicBezTo>
                    <a:pt x="95495" y="10111"/>
                    <a:pt x="76163" y="1237"/>
                    <a:pt x="58414" y="11763"/>
                  </a:cubicBezTo>
                  <a:cubicBezTo>
                    <a:pt x="50984" y="8736"/>
                    <a:pt x="50847" y="-896"/>
                    <a:pt x="38051" y="67"/>
                  </a:cubicBezTo>
                  <a:cubicBezTo>
                    <a:pt x="31928" y="549"/>
                    <a:pt x="27525" y="5296"/>
                    <a:pt x="26080" y="9492"/>
                  </a:cubicBezTo>
                  <a:cubicBezTo>
                    <a:pt x="24567" y="13689"/>
                    <a:pt x="24016" y="18986"/>
                    <a:pt x="26699" y="24146"/>
                  </a:cubicBezTo>
                  <a:cubicBezTo>
                    <a:pt x="28213" y="27035"/>
                    <a:pt x="31171" y="28411"/>
                    <a:pt x="34129" y="29443"/>
                  </a:cubicBezTo>
                  <a:cubicBezTo>
                    <a:pt x="35574" y="29924"/>
                    <a:pt x="37156" y="30268"/>
                    <a:pt x="38601" y="30819"/>
                  </a:cubicBezTo>
                  <a:cubicBezTo>
                    <a:pt x="40734" y="31576"/>
                    <a:pt x="41078" y="33227"/>
                    <a:pt x="43485" y="32883"/>
                  </a:cubicBezTo>
                  <a:cubicBezTo>
                    <a:pt x="45274" y="32607"/>
                    <a:pt x="46719" y="32332"/>
                    <a:pt x="48576" y="32470"/>
                  </a:cubicBezTo>
                  <a:cubicBezTo>
                    <a:pt x="50227" y="32607"/>
                    <a:pt x="54562" y="33227"/>
                    <a:pt x="55318" y="30956"/>
                  </a:cubicBezTo>
                  <a:cubicBezTo>
                    <a:pt x="55387" y="30956"/>
                    <a:pt x="55387" y="30956"/>
                    <a:pt x="55456" y="30956"/>
                  </a:cubicBezTo>
                  <a:cubicBezTo>
                    <a:pt x="55593" y="35153"/>
                    <a:pt x="54768" y="41413"/>
                    <a:pt x="52635" y="42445"/>
                  </a:cubicBezTo>
                  <a:cubicBezTo>
                    <a:pt x="49677" y="43133"/>
                    <a:pt x="48370" y="41276"/>
                    <a:pt x="41215" y="39212"/>
                  </a:cubicBezTo>
                  <a:cubicBezTo>
                    <a:pt x="34129" y="37148"/>
                    <a:pt x="17481" y="35084"/>
                    <a:pt x="17137" y="47811"/>
                  </a:cubicBezTo>
                  <a:cubicBezTo>
                    <a:pt x="16587" y="68312"/>
                    <a:pt x="19063" y="74917"/>
                    <a:pt x="4891" y="92322"/>
                  </a:cubicBezTo>
                  <a:cubicBezTo>
                    <a:pt x="2415" y="95349"/>
                    <a:pt x="-1713" y="95486"/>
                    <a:pt x="764" y="98651"/>
                  </a:cubicBezTo>
                  <a:cubicBezTo>
                    <a:pt x="2690" y="100577"/>
                    <a:pt x="5786" y="99132"/>
                    <a:pt x="7230" y="97894"/>
                  </a:cubicBezTo>
                  <a:cubicBezTo>
                    <a:pt x="10808" y="107044"/>
                    <a:pt x="23053" y="93422"/>
                    <a:pt x="25668" y="91290"/>
                  </a:cubicBezTo>
                  <a:cubicBezTo>
                    <a:pt x="31171" y="86956"/>
                    <a:pt x="24911" y="83241"/>
                    <a:pt x="27525" y="79113"/>
                  </a:cubicBezTo>
                  <a:cubicBezTo>
                    <a:pt x="31997" y="70376"/>
                    <a:pt x="38945" y="66868"/>
                    <a:pt x="40390" y="60332"/>
                  </a:cubicBezTo>
                  <a:cubicBezTo>
                    <a:pt x="47544" y="65904"/>
                    <a:pt x="56213" y="70238"/>
                    <a:pt x="65087" y="69551"/>
                  </a:cubicBezTo>
                  <a:cubicBezTo>
                    <a:pt x="68733" y="68863"/>
                    <a:pt x="72104" y="67487"/>
                    <a:pt x="76232" y="63290"/>
                  </a:cubicBezTo>
                  <a:cubicBezTo>
                    <a:pt x="80360" y="59094"/>
                    <a:pt x="81460" y="45816"/>
                    <a:pt x="81873" y="36529"/>
                  </a:cubicBezTo>
                  <a:cubicBezTo>
                    <a:pt x="82630" y="17954"/>
                    <a:pt x="95563" y="21944"/>
                    <a:pt x="112625" y="25040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4D8892D4-83FD-44A3-8DBF-20D7830648A7}"/>
                </a:ext>
              </a:extLst>
            </p:cNvPr>
            <p:cNvSpPr/>
            <p:nvPr/>
          </p:nvSpPr>
          <p:spPr>
            <a:xfrm>
              <a:off x="10541435" y="6331878"/>
              <a:ext cx="258145" cy="232808"/>
            </a:xfrm>
            <a:custGeom>
              <a:avLst/>
              <a:gdLst>
                <a:gd name="connsiteX0" fmla="*/ 250922 w 258145"/>
                <a:gd name="connsiteY0" fmla="*/ 225992 h 232808"/>
                <a:gd name="connsiteX1" fmla="*/ 231109 w 258145"/>
                <a:gd name="connsiteY1" fmla="*/ 212577 h 232808"/>
                <a:gd name="connsiteX2" fmla="*/ 223748 w 258145"/>
                <a:gd name="connsiteY2" fmla="*/ 197786 h 232808"/>
                <a:gd name="connsiteX3" fmla="*/ 205930 w 258145"/>
                <a:gd name="connsiteY3" fmla="*/ 154652 h 232808"/>
                <a:gd name="connsiteX4" fmla="*/ 166923 w 258145"/>
                <a:gd name="connsiteY4" fmla="*/ 119704 h 232808"/>
                <a:gd name="connsiteX5" fmla="*/ 157085 w 258145"/>
                <a:gd name="connsiteY5" fmla="*/ 114407 h 232808"/>
                <a:gd name="connsiteX6" fmla="*/ 159356 w 258145"/>
                <a:gd name="connsiteY6" fmla="*/ 85169 h 232808"/>
                <a:gd name="connsiteX7" fmla="*/ 160456 w 258145"/>
                <a:gd name="connsiteY7" fmla="*/ 80972 h 232808"/>
                <a:gd name="connsiteX8" fmla="*/ 164653 w 258145"/>
                <a:gd name="connsiteY8" fmla="*/ 70859 h 232808"/>
                <a:gd name="connsiteX9" fmla="*/ 161213 w 258145"/>
                <a:gd name="connsiteY9" fmla="*/ 63429 h 232808"/>
                <a:gd name="connsiteX10" fmla="*/ 190038 w 258145"/>
                <a:gd name="connsiteY10" fmla="*/ 69277 h 232808"/>
                <a:gd name="connsiteX11" fmla="*/ 225399 w 258145"/>
                <a:gd name="connsiteY11" fmla="*/ 50634 h 232808"/>
                <a:gd name="connsiteX12" fmla="*/ 230559 w 258145"/>
                <a:gd name="connsiteY12" fmla="*/ 48432 h 232808"/>
                <a:gd name="connsiteX13" fmla="*/ 235856 w 258145"/>
                <a:gd name="connsiteY13" fmla="*/ 43960 h 232808"/>
                <a:gd name="connsiteX14" fmla="*/ 232898 w 258145"/>
                <a:gd name="connsiteY14" fmla="*/ 36118 h 232808"/>
                <a:gd name="connsiteX15" fmla="*/ 228426 w 258145"/>
                <a:gd name="connsiteY15" fmla="*/ 37356 h 232808"/>
                <a:gd name="connsiteX16" fmla="*/ 226844 w 258145"/>
                <a:gd name="connsiteY16" fmla="*/ 36187 h 232808"/>
                <a:gd name="connsiteX17" fmla="*/ 223748 w 258145"/>
                <a:gd name="connsiteY17" fmla="*/ 39076 h 232808"/>
                <a:gd name="connsiteX18" fmla="*/ 221822 w 258145"/>
                <a:gd name="connsiteY18" fmla="*/ 43685 h 232808"/>
                <a:gd name="connsiteX19" fmla="*/ 191208 w 258145"/>
                <a:gd name="connsiteY19" fmla="*/ 55243 h 232808"/>
                <a:gd name="connsiteX20" fmla="*/ 187355 w 258145"/>
                <a:gd name="connsiteY20" fmla="*/ 55931 h 232808"/>
                <a:gd name="connsiteX21" fmla="*/ 149380 w 258145"/>
                <a:gd name="connsiteY21" fmla="*/ 42791 h 232808"/>
                <a:gd name="connsiteX22" fmla="*/ 140024 w 258145"/>
                <a:gd name="connsiteY22" fmla="*/ 42928 h 232808"/>
                <a:gd name="connsiteX23" fmla="*/ 139268 w 258145"/>
                <a:gd name="connsiteY23" fmla="*/ 38182 h 232808"/>
                <a:gd name="connsiteX24" fmla="*/ 146009 w 258145"/>
                <a:gd name="connsiteY24" fmla="*/ 33504 h 232808"/>
                <a:gd name="connsiteX25" fmla="*/ 145390 w 258145"/>
                <a:gd name="connsiteY25" fmla="*/ 25454 h 232808"/>
                <a:gd name="connsiteX26" fmla="*/ 146491 w 258145"/>
                <a:gd name="connsiteY26" fmla="*/ 23115 h 232808"/>
                <a:gd name="connsiteX27" fmla="*/ 143877 w 258145"/>
                <a:gd name="connsiteY27" fmla="*/ 19332 h 232808"/>
                <a:gd name="connsiteX28" fmla="*/ 140850 w 258145"/>
                <a:gd name="connsiteY28" fmla="*/ 10457 h 232808"/>
                <a:gd name="connsiteX29" fmla="*/ 136860 w 258145"/>
                <a:gd name="connsiteY29" fmla="*/ 2408 h 232808"/>
                <a:gd name="connsiteX30" fmla="*/ 118491 w 258145"/>
                <a:gd name="connsiteY30" fmla="*/ 2958 h 232808"/>
                <a:gd name="connsiteX31" fmla="*/ 109342 w 258145"/>
                <a:gd name="connsiteY31" fmla="*/ 5917 h 232808"/>
                <a:gd name="connsiteX32" fmla="*/ 98472 w 258145"/>
                <a:gd name="connsiteY32" fmla="*/ 22565 h 232808"/>
                <a:gd name="connsiteX33" fmla="*/ 97784 w 258145"/>
                <a:gd name="connsiteY33" fmla="*/ 34398 h 232808"/>
                <a:gd name="connsiteX34" fmla="*/ 106727 w 258145"/>
                <a:gd name="connsiteY34" fmla="*/ 48432 h 232808"/>
                <a:gd name="connsiteX35" fmla="*/ 112162 w 258145"/>
                <a:gd name="connsiteY35" fmla="*/ 51046 h 232808"/>
                <a:gd name="connsiteX36" fmla="*/ 112369 w 258145"/>
                <a:gd name="connsiteY36" fmla="*/ 51665 h 232808"/>
                <a:gd name="connsiteX37" fmla="*/ 106796 w 258145"/>
                <a:gd name="connsiteY37" fmla="*/ 54280 h 232808"/>
                <a:gd name="connsiteX38" fmla="*/ 98197 w 258145"/>
                <a:gd name="connsiteY38" fmla="*/ 61366 h 232808"/>
                <a:gd name="connsiteX39" fmla="*/ 37175 w 258145"/>
                <a:gd name="connsiteY39" fmla="*/ 104431 h 232808"/>
                <a:gd name="connsiteX40" fmla="*/ 21421 w 258145"/>
                <a:gd name="connsiteY40" fmla="*/ 108421 h 232808"/>
                <a:gd name="connsiteX41" fmla="*/ 24723 w 258145"/>
                <a:gd name="connsiteY41" fmla="*/ 110898 h 232808"/>
                <a:gd name="connsiteX42" fmla="*/ 18050 w 258145"/>
                <a:gd name="connsiteY42" fmla="*/ 113444 h 232808"/>
                <a:gd name="connsiteX43" fmla="*/ 21559 w 258145"/>
                <a:gd name="connsiteY43" fmla="*/ 117709 h 232808"/>
                <a:gd name="connsiteX44" fmla="*/ 40409 w 258145"/>
                <a:gd name="connsiteY44" fmla="*/ 111724 h 232808"/>
                <a:gd name="connsiteX45" fmla="*/ 110030 w 258145"/>
                <a:gd name="connsiteY45" fmla="*/ 76432 h 232808"/>
                <a:gd name="connsiteX46" fmla="*/ 121174 w 258145"/>
                <a:gd name="connsiteY46" fmla="*/ 90741 h 232808"/>
                <a:gd name="connsiteX47" fmla="*/ 112644 w 258145"/>
                <a:gd name="connsiteY47" fmla="*/ 108353 h 232808"/>
                <a:gd name="connsiteX48" fmla="*/ 112231 w 258145"/>
                <a:gd name="connsiteY48" fmla="*/ 128441 h 232808"/>
                <a:gd name="connsiteX49" fmla="*/ 101843 w 258145"/>
                <a:gd name="connsiteY49" fmla="*/ 141443 h 232808"/>
                <a:gd name="connsiteX50" fmla="*/ 73912 w 258145"/>
                <a:gd name="connsiteY50" fmla="*/ 166141 h 232808"/>
                <a:gd name="connsiteX51" fmla="*/ 48389 w 258145"/>
                <a:gd name="connsiteY51" fmla="*/ 175978 h 232808"/>
                <a:gd name="connsiteX52" fmla="*/ 27131 w 258145"/>
                <a:gd name="connsiteY52" fmla="*/ 190976 h 232808"/>
                <a:gd name="connsiteX53" fmla="*/ 11240 w 258145"/>
                <a:gd name="connsiteY53" fmla="*/ 201089 h 232808"/>
                <a:gd name="connsiteX54" fmla="*/ 4979 w 258145"/>
                <a:gd name="connsiteY54" fmla="*/ 202740 h 232808"/>
                <a:gd name="connsiteX55" fmla="*/ 26 w 258145"/>
                <a:gd name="connsiteY55" fmla="*/ 209000 h 232808"/>
                <a:gd name="connsiteX56" fmla="*/ 5048 w 258145"/>
                <a:gd name="connsiteY56" fmla="*/ 222209 h 232808"/>
                <a:gd name="connsiteX57" fmla="*/ 13303 w 258145"/>
                <a:gd name="connsiteY57" fmla="*/ 232046 h 232808"/>
                <a:gd name="connsiteX58" fmla="*/ 22797 w 258145"/>
                <a:gd name="connsiteY58" fmla="*/ 231290 h 232808"/>
                <a:gd name="connsiteX59" fmla="*/ 16812 w 258145"/>
                <a:gd name="connsiteY59" fmla="*/ 222965 h 232808"/>
                <a:gd name="connsiteX60" fmla="*/ 17087 w 258145"/>
                <a:gd name="connsiteY60" fmla="*/ 213334 h 232808"/>
                <a:gd name="connsiteX61" fmla="*/ 28782 w 258145"/>
                <a:gd name="connsiteY61" fmla="*/ 203772 h 232808"/>
                <a:gd name="connsiteX62" fmla="*/ 85745 w 258145"/>
                <a:gd name="connsiteY62" fmla="*/ 186091 h 232808"/>
                <a:gd name="connsiteX63" fmla="*/ 122344 w 258145"/>
                <a:gd name="connsiteY63" fmla="*/ 167792 h 232808"/>
                <a:gd name="connsiteX64" fmla="*/ 143326 w 258145"/>
                <a:gd name="connsiteY64" fmla="*/ 147428 h 232808"/>
                <a:gd name="connsiteX65" fmla="*/ 187699 w 258145"/>
                <a:gd name="connsiteY65" fmla="*/ 166622 h 232808"/>
                <a:gd name="connsiteX66" fmla="*/ 195198 w 258145"/>
                <a:gd name="connsiteY66" fmla="*/ 184853 h 232808"/>
                <a:gd name="connsiteX67" fmla="*/ 220996 w 258145"/>
                <a:gd name="connsiteY67" fmla="*/ 218769 h 232808"/>
                <a:gd name="connsiteX68" fmla="*/ 221340 w 258145"/>
                <a:gd name="connsiteY68" fmla="*/ 228400 h 232808"/>
                <a:gd name="connsiteX69" fmla="*/ 227807 w 258145"/>
                <a:gd name="connsiteY69" fmla="*/ 232597 h 232808"/>
                <a:gd name="connsiteX70" fmla="*/ 238470 w 258145"/>
                <a:gd name="connsiteY70" fmla="*/ 232597 h 232808"/>
                <a:gd name="connsiteX71" fmla="*/ 253192 w 258145"/>
                <a:gd name="connsiteY71" fmla="*/ 232597 h 232808"/>
                <a:gd name="connsiteX72" fmla="*/ 258146 w 258145"/>
                <a:gd name="connsiteY72" fmla="*/ 229639 h 232808"/>
                <a:gd name="connsiteX73" fmla="*/ 250922 w 258145"/>
                <a:gd name="connsiteY73" fmla="*/ 225992 h 232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58145" h="232808">
                  <a:moveTo>
                    <a:pt x="250922" y="225992"/>
                  </a:moveTo>
                  <a:cubicBezTo>
                    <a:pt x="243561" y="224273"/>
                    <a:pt x="235237" y="219044"/>
                    <a:pt x="231109" y="212577"/>
                  </a:cubicBezTo>
                  <a:cubicBezTo>
                    <a:pt x="228220" y="208106"/>
                    <a:pt x="226156" y="203015"/>
                    <a:pt x="223748" y="197786"/>
                  </a:cubicBezTo>
                  <a:cubicBezTo>
                    <a:pt x="215768" y="180312"/>
                    <a:pt x="211158" y="161050"/>
                    <a:pt x="205930" y="154652"/>
                  </a:cubicBezTo>
                  <a:cubicBezTo>
                    <a:pt x="196780" y="143301"/>
                    <a:pt x="178894" y="127547"/>
                    <a:pt x="166923" y="119704"/>
                  </a:cubicBezTo>
                  <a:cubicBezTo>
                    <a:pt x="163346" y="117365"/>
                    <a:pt x="160044" y="115714"/>
                    <a:pt x="157085" y="114407"/>
                  </a:cubicBezTo>
                  <a:cubicBezTo>
                    <a:pt x="159975" y="100235"/>
                    <a:pt x="159356" y="85169"/>
                    <a:pt x="159356" y="85169"/>
                  </a:cubicBezTo>
                  <a:cubicBezTo>
                    <a:pt x="159356" y="82279"/>
                    <a:pt x="159425" y="82210"/>
                    <a:pt x="160456" y="80972"/>
                  </a:cubicBezTo>
                  <a:cubicBezTo>
                    <a:pt x="163552" y="78496"/>
                    <a:pt x="165616" y="75537"/>
                    <a:pt x="164653" y="70859"/>
                  </a:cubicBezTo>
                  <a:cubicBezTo>
                    <a:pt x="164515" y="70171"/>
                    <a:pt x="161970" y="64668"/>
                    <a:pt x="161213" y="63429"/>
                  </a:cubicBezTo>
                  <a:cubicBezTo>
                    <a:pt x="165547" y="65149"/>
                    <a:pt x="184535" y="69690"/>
                    <a:pt x="190038" y="69277"/>
                  </a:cubicBezTo>
                  <a:cubicBezTo>
                    <a:pt x="199532" y="68658"/>
                    <a:pt x="222028" y="52973"/>
                    <a:pt x="225399" y="50634"/>
                  </a:cubicBezTo>
                  <a:cubicBezTo>
                    <a:pt x="227876" y="49189"/>
                    <a:pt x="229320" y="48845"/>
                    <a:pt x="230559" y="48432"/>
                  </a:cubicBezTo>
                  <a:cubicBezTo>
                    <a:pt x="231866" y="48088"/>
                    <a:pt x="235099" y="46024"/>
                    <a:pt x="235856" y="43960"/>
                  </a:cubicBezTo>
                  <a:cubicBezTo>
                    <a:pt x="236131" y="43066"/>
                    <a:pt x="235168" y="36530"/>
                    <a:pt x="232898" y="36118"/>
                  </a:cubicBezTo>
                  <a:cubicBezTo>
                    <a:pt x="231935" y="36049"/>
                    <a:pt x="229320" y="37631"/>
                    <a:pt x="228426" y="37356"/>
                  </a:cubicBezTo>
                  <a:cubicBezTo>
                    <a:pt x="227876" y="37218"/>
                    <a:pt x="227325" y="36187"/>
                    <a:pt x="226844" y="36187"/>
                  </a:cubicBezTo>
                  <a:cubicBezTo>
                    <a:pt x="225605" y="36118"/>
                    <a:pt x="224367" y="38113"/>
                    <a:pt x="223748" y="39076"/>
                  </a:cubicBezTo>
                  <a:cubicBezTo>
                    <a:pt x="222922" y="40314"/>
                    <a:pt x="222647" y="42653"/>
                    <a:pt x="221822" y="43685"/>
                  </a:cubicBezTo>
                  <a:cubicBezTo>
                    <a:pt x="220239" y="45680"/>
                    <a:pt x="198431" y="51803"/>
                    <a:pt x="191208" y="55243"/>
                  </a:cubicBezTo>
                  <a:cubicBezTo>
                    <a:pt x="189970" y="55862"/>
                    <a:pt x="188662" y="56275"/>
                    <a:pt x="187355" y="55931"/>
                  </a:cubicBezTo>
                  <a:cubicBezTo>
                    <a:pt x="181645" y="54142"/>
                    <a:pt x="158530" y="40933"/>
                    <a:pt x="149380" y="42791"/>
                  </a:cubicBezTo>
                  <a:cubicBezTo>
                    <a:pt x="146491" y="43410"/>
                    <a:pt x="142019" y="44992"/>
                    <a:pt x="140024" y="42928"/>
                  </a:cubicBezTo>
                  <a:cubicBezTo>
                    <a:pt x="138992" y="41828"/>
                    <a:pt x="138373" y="39970"/>
                    <a:pt x="139268" y="38182"/>
                  </a:cubicBezTo>
                  <a:cubicBezTo>
                    <a:pt x="140231" y="36118"/>
                    <a:pt x="145046" y="35843"/>
                    <a:pt x="146009" y="33504"/>
                  </a:cubicBezTo>
                  <a:cubicBezTo>
                    <a:pt x="147041" y="30889"/>
                    <a:pt x="145321" y="25730"/>
                    <a:pt x="145390" y="25454"/>
                  </a:cubicBezTo>
                  <a:cubicBezTo>
                    <a:pt x="145459" y="24491"/>
                    <a:pt x="146560" y="24010"/>
                    <a:pt x="146491" y="23115"/>
                  </a:cubicBezTo>
                  <a:cubicBezTo>
                    <a:pt x="146353" y="22152"/>
                    <a:pt x="145184" y="21189"/>
                    <a:pt x="143877" y="19332"/>
                  </a:cubicBezTo>
                  <a:cubicBezTo>
                    <a:pt x="142501" y="17405"/>
                    <a:pt x="142088" y="12590"/>
                    <a:pt x="140850" y="10457"/>
                  </a:cubicBezTo>
                  <a:cubicBezTo>
                    <a:pt x="141125" y="9769"/>
                    <a:pt x="142019" y="5366"/>
                    <a:pt x="136860" y="2408"/>
                  </a:cubicBezTo>
                  <a:cubicBezTo>
                    <a:pt x="131700" y="-550"/>
                    <a:pt x="123238" y="-1238"/>
                    <a:pt x="118491" y="2958"/>
                  </a:cubicBezTo>
                  <a:cubicBezTo>
                    <a:pt x="115808" y="5366"/>
                    <a:pt x="112231" y="4403"/>
                    <a:pt x="109342" y="5917"/>
                  </a:cubicBezTo>
                  <a:cubicBezTo>
                    <a:pt x="103907" y="8737"/>
                    <a:pt x="107415" y="14447"/>
                    <a:pt x="98472" y="22565"/>
                  </a:cubicBezTo>
                  <a:cubicBezTo>
                    <a:pt x="94551" y="26074"/>
                    <a:pt x="96890" y="32884"/>
                    <a:pt x="97784" y="34398"/>
                  </a:cubicBezTo>
                  <a:cubicBezTo>
                    <a:pt x="94000" y="41484"/>
                    <a:pt x="100673" y="49877"/>
                    <a:pt x="106727" y="48432"/>
                  </a:cubicBezTo>
                  <a:cubicBezTo>
                    <a:pt x="108722" y="50358"/>
                    <a:pt x="109961" y="51184"/>
                    <a:pt x="112162" y="51046"/>
                  </a:cubicBezTo>
                  <a:cubicBezTo>
                    <a:pt x="112231" y="51253"/>
                    <a:pt x="112300" y="51459"/>
                    <a:pt x="112369" y="51665"/>
                  </a:cubicBezTo>
                  <a:cubicBezTo>
                    <a:pt x="110993" y="52147"/>
                    <a:pt x="108103" y="53660"/>
                    <a:pt x="106796" y="54280"/>
                  </a:cubicBezTo>
                  <a:cubicBezTo>
                    <a:pt x="103356" y="56068"/>
                    <a:pt x="101361" y="58270"/>
                    <a:pt x="98197" y="61366"/>
                  </a:cubicBezTo>
                  <a:cubicBezTo>
                    <a:pt x="88084" y="71203"/>
                    <a:pt x="73018" y="86545"/>
                    <a:pt x="37175" y="104431"/>
                  </a:cubicBezTo>
                  <a:cubicBezTo>
                    <a:pt x="33117" y="106908"/>
                    <a:pt x="21421" y="105876"/>
                    <a:pt x="21421" y="108421"/>
                  </a:cubicBezTo>
                  <a:cubicBezTo>
                    <a:pt x="22178" y="109660"/>
                    <a:pt x="24723" y="110898"/>
                    <a:pt x="24723" y="110898"/>
                  </a:cubicBezTo>
                  <a:cubicBezTo>
                    <a:pt x="24792" y="112343"/>
                    <a:pt x="20389" y="112962"/>
                    <a:pt x="18050" y="113444"/>
                  </a:cubicBezTo>
                  <a:cubicBezTo>
                    <a:pt x="15987" y="114613"/>
                    <a:pt x="19977" y="116264"/>
                    <a:pt x="21559" y="117709"/>
                  </a:cubicBezTo>
                  <a:cubicBezTo>
                    <a:pt x="29539" y="119153"/>
                    <a:pt x="33667" y="117365"/>
                    <a:pt x="40409" y="111724"/>
                  </a:cubicBezTo>
                  <a:cubicBezTo>
                    <a:pt x="67652" y="101129"/>
                    <a:pt x="87946" y="90810"/>
                    <a:pt x="110030" y="76432"/>
                  </a:cubicBezTo>
                  <a:cubicBezTo>
                    <a:pt x="114708" y="73405"/>
                    <a:pt x="117391" y="76707"/>
                    <a:pt x="121174" y="90741"/>
                  </a:cubicBezTo>
                  <a:cubicBezTo>
                    <a:pt x="122619" y="96176"/>
                    <a:pt x="115396" y="100648"/>
                    <a:pt x="112644" y="108353"/>
                  </a:cubicBezTo>
                  <a:cubicBezTo>
                    <a:pt x="109548" y="116952"/>
                    <a:pt x="109892" y="123419"/>
                    <a:pt x="112231" y="128441"/>
                  </a:cubicBezTo>
                  <a:cubicBezTo>
                    <a:pt x="109686" y="134013"/>
                    <a:pt x="101843" y="141443"/>
                    <a:pt x="101843" y="141443"/>
                  </a:cubicBezTo>
                  <a:cubicBezTo>
                    <a:pt x="101843" y="141443"/>
                    <a:pt x="83268" y="156784"/>
                    <a:pt x="73912" y="166141"/>
                  </a:cubicBezTo>
                  <a:cubicBezTo>
                    <a:pt x="65794" y="174190"/>
                    <a:pt x="55957" y="172332"/>
                    <a:pt x="48389" y="175978"/>
                  </a:cubicBezTo>
                  <a:cubicBezTo>
                    <a:pt x="40684" y="179693"/>
                    <a:pt x="33667" y="185541"/>
                    <a:pt x="27131" y="190976"/>
                  </a:cubicBezTo>
                  <a:cubicBezTo>
                    <a:pt x="22384" y="194897"/>
                    <a:pt x="17569" y="198406"/>
                    <a:pt x="11240" y="201089"/>
                  </a:cubicBezTo>
                  <a:cubicBezTo>
                    <a:pt x="8763" y="202121"/>
                    <a:pt x="7593" y="202396"/>
                    <a:pt x="4979" y="202740"/>
                  </a:cubicBezTo>
                  <a:cubicBezTo>
                    <a:pt x="1677" y="203221"/>
                    <a:pt x="-249" y="206248"/>
                    <a:pt x="26" y="209000"/>
                  </a:cubicBezTo>
                  <a:cubicBezTo>
                    <a:pt x="301" y="211545"/>
                    <a:pt x="2571" y="217324"/>
                    <a:pt x="5048" y="222209"/>
                  </a:cubicBezTo>
                  <a:cubicBezTo>
                    <a:pt x="6355" y="224961"/>
                    <a:pt x="9382" y="231221"/>
                    <a:pt x="13303" y="232046"/>
                  </a:cubicBezTo>
                  <a:cubicBezTo>
                    <a:pt x="15918" y="232597"/>
                    <a:pt x="21559" y="233766"/>
                    <a:pt x="22797" y="231290"/>
                  </a:cubicBezTo>
                  <a:cubicBezTo>
                    <a:pt x="24448" y="228056"/>
                    <a:pt x="17362" y="227162"/>
                    <a:pt x="16812" y="222965"/>
                  </a:cubicBezTo>
                  <a:cubicBezTo>
                    <a:pt x="16468" y="220282"/>
                    <a:pt x="16193" y="215880"/>
                    <a:pt x="17087" y="213334"/>
                  </a:cubicBezTo>
                  <a:cubicBezTo>
                    <a:pt x="18601" y="208931"/>
                    <a:pt x="24999" y="205835"/>
                    <a:pt x="28782" y="203772"/>
                  </a:cubicBezTo>
                  <a:cubicBezTo>
                    <a:pt x="40546" y="197374"/>
                    <a:pt x="75357" y="189187"/>
                    <a:pt x="85745" y="186091"/>
                  </a:cubicBezTo>
                  <a:cubicBezTo>
                    <a:pt x="100742" y="179556"/>
                    <a:pt x="112575" y="174121"/>
                    <a:pt x="122344" y="167792"/>
                  </a:cubicBezTo>
                  <a:cubicBezTo>
                    <a:pt x="131012" y="162563"/>
                    <a:pt x="137960" y="154308"/>
                    <a:pt x="143326" y="147428"/>
                  </a:cubicBezTo>
                  <a:cubicBezTo>
                    <a:pt x="156191" y="153826"/>
                    <a:pt x="175110" y="161807"/>
                    <a:pt x="187699" y="166622"/>
                  </a:cubicBezTo>
                  <a:cubicBezTo>
                    <a:pt x="195129" y="169443"/>
                    <a:pt x="191070" y="174190"/>
                    <a:pt x="195198" y="184853"/>
                  </a:cubicBezTo>
                  <a:cubicBezTo>
                    <a:pt x="198156" y="192489"/>
                    <a:pt x="203453" y="198062"/>
                    <a:pt x="220996" y="218769"/>
                  </a:cubicBezTo>
                  <a:cubicBezTo>
                    <a:pt x="223542" y="222209"/>
                    <a:pt x="220790" y="224548"/>
                    <a:pt x="221340" y="228400"/>
                  </a:cubicBezTo>
                  <a:cubicBezTo>
                    <a:pt x="221959" y="232528"/>
                    <a:pt x="223954" y="232666"/>
                    <a:pt x="227807" y="232597"/>
                  </a:cubicBezTo>
                  <a:cubicBezTo>
                    <a:pt x="231384" y="232459"/>
                    <a:pt x="234893" y="232597"/>
                    <a:pt x="238470" y="232597"/>
                  </a:cubicBezTo>
                  <a:cubicBezTo>
                    <a:pt x="243011" y="232597"/>
                    <a:pt x="248652" y="232597"/>
                    <a:pt x="253192" y="232597"/>
                  </a:cubicBezTo>
                  <a:cubicBezTo>
                    <a:pt x="254843" y="232597"/>
                    <a:pt x="258146" y="232046"/>
                    <a:pt x="258146" y="229639"/>
                  </a:cubicBezTo>
                  <a:cubicBezTo>
                    <a:pt x="258008" y="226749"/>
                    <a:pt x="253192" y="226543"/>
                    <a:pt x="250922" y="225992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4922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EE6E84E-0DE7-4EEF-8932-BF42153B3B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785856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10" imgW="413" imgH="416" progId="TCLayout.ActiveDocument.1">
                  <p:embed/>
                </p:oleObj>
              </mc:Choice>
              <mc:Fallback>
                <p:oleObj name="Diapositive think-cell" r:id="rId10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9D2CA90-0144-4292-9526-98A508F5317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fr-FR" sz="2500" b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801">
              <a:solidFill>
                <a:srgbClr val="F0F0F0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3BE37E5-B3D7-4FEA-8EE6-03598F9EA88E}"/>
              </a:ext>
            </a:extLst>
          </p:cNvPr>
          <p:cNvSpPr/>
          <p:nvPr userDrawn="1"/>
        </p:nvSpPr>
        <p:spPr>
          <a:xfrm>
            <a:off x="-8186" y="6050473"/>
            <a:ext cx="12200187" cy="807527"/>
          </a:xfrm>
          <a:custGeom>
            <a:avLst/>
            <a:gdLst>
              <a:gd name="connsiteX0" fmla="*/ 10528073 w 12198663"/>
              <a:gd name="connsiteY0" fmla="*/ 0 h 807527"/>
              <a:gd name="connsiteX1" fmla="*/ 10935107 w 12198663"/>
              <a:gd name="connsiteY1" fmla="*/ 0 h 807527"/>
              <a:gd name="connsiteX2" fmla="*/ 11128888 w 12198663"/>
              <a:gd name="connsiteY2" fmla="*/ 0 h 807527"/>
              <a:gd name="connsiteX3" fmla="*/ 11190814 w 12198663"/>
              <a:gd name="connsiteY3" fmla="*/ 0 h 807527"/>
              <a:gd name="connsiteX4" fmla="*/ 11535922 w 12198663"/>
              <a:gd name="connsiteY4" fmla="*/ 0 h 807527"/>
              <a:gd name="connsiteX5" fmla="*/ 11597848 w 12198663"/>
              <a:gd name="connsiteY5" fmla="*/ 0 h 807527"/>
              <a:gd name="connsiteX6" fmla="*/ 11791629 w 12198663"/>
              <a:gd name="connsiteY6" fmla="*/ 0 h 807527"/>
              <a:gd name="connsiteX7" fmla="*/ 12198663 w 12198663"/>
              <a:gd name="connsiteY7" fmla="*/ 0 h 807527"/>
              <a:gd name="connsiteX8" fmla="*/ 12198663 w 12198663"/>
              <a:gd name="connsiteY8" fmla="*/ 565803 h 807527"/>
              <a:gd name="connsiteX9" fmla="*/ 12198663 w 12198663"/>
              <a:gd name="connsiteY9" fmla="*/ 665437 h 807527"/>
              <a:gd name="connsiteX10" fmla="*/ 12198663 w 12198663"/>
              <a:gd name="connsiteY10" fmla="*/ 807527 h 807527"/>
              <a:gd name="connsiteX11" fmla="*/ 11791629 w 12198663"/>
              <a:gd name="connsiteY11" fmla="*/ 807527 h 807527"/>
              <a:gd name="connsiteX12" fmla="*/ 11597848 w 12198663"/>
              <a:gd name="connsiteY12" fmla="*/ 807527 h 807527"/>
              <a:gd name="connsiteX13" fmla="*/ 11190814 w 12198663"/>
              <a:gd name="connsiteY13" fmla="*/ 807527 h 807527"/>
              <a:gd name="connsiteX14" fmla="*/ 7532340 w 12198663"/>
              <a:gd name="connsiteY14" fmla="*/ 807527 h 807527"/>
              <a:gd name="connsiteX15" fmla="*/ 6616524 w 12198663"/>
              <a:gd name="connsiteY15" fmla="*/ 807527 h 807527"/>
              <a:gd name="connsiteX16" fmla="*/ 6557287 w 12198663"/>
              <a:gd name="connsiteY16" fmla="*/ 807527 h 807527"/>
              <a:gd name="connsiteX17" fmla="*/ 6209490 w 12198663"/>
              <a:gd name="connsiteY17" fmla="*/ 807527 h 807527"/>
              <a:gd name="connsiteX18" fmla="*/ 6150253 w 12198663"/>
              <a:gd name="connsiteY18" fmla="*/ 807527 h 807527"/>
              <a:gd name="connsiteX19" fmla="*/ 6015709 w 12198663"/>
              <a:gd name="connsiteY19" fmla="*/ 807527 h 807527"/>
              <a:gd name="connsiteX20" fmla="*/ 5608676 w 12198663"/>
              <a:gd name="connsiteY20" fmla="*/ 807527 h 807527"/>
              <a:gd name="connsiteX21" fmla="*/ 4167289 w 12198663"/>
              <a:gd name="connsiteY21" fmla="*/ 807527 h 807527"/>
              <a:gd name="connsiteX22" fmla="*/ 4108051 w 12198663"/>
              <a:gd name="connsiteY22" fmla="*/ 807527 h 807527"/>
              <a:gd name="connsiteX23" fmla="*/ 3566474 w 12198663"/>
              <a:gd name="connsiteY23" fmla="*/ 807527 h 807527"/>
              <a:gd name="connsiteX24" fmla="*/ 3050051 w 12198663"/>
              <a:gd name="connsiteY24" fmla="*/ 807527 h 807527"/>
              <a:gd name="connsiteX25" fmla="*/ 2643018 w 12198663"/>
              <a:gd name="connsiteY25" fmla="*/ 807527 h 807527"/>
              <a:gd name="connsiteX26" fmla="*/ 2449236 w 12198663"/>
              <a:gd name="connsiteY26" fmla="*/ 807527 h 807527"/>
              <a:gd name="connsiteX27" fmla="*/ 2042202 w 12198663"/>
              <a:gd name="connsiteY27" fmla="*/ 807527 h 807527"/>
              <a:gd name="connsiteX28" fmla="*/ 600815 w 12198663"/>
              <a:gd name="connsiteY28" fmla="*/ 807527 h 807527"/>
              <a:gd name="connsiteX29" fmla="*/ 0 w 12198663"/>
              <a:gd name="connsiteY29" fmla="*/ 807527 h 807527"/>
              <a:gd name="connsiteX30" fmla="*/ 0 w 12198663"/>
              <a:gd name="connsiteY30" fmla="*/ 665437 h 807527"/>
              <a:gd name="connsiteX31" fmla="*/ 0 w 12198663"/>
              <a:gd name="connsiteY31" fmla="*/ 565803 h 807527"/>
              <a:gd name="connsiteX32" fmla="*/ 0 w 12198663"/>
              <a:gd name="connsiteY32" fmla="*/ 394579 h 807527"/>
              <a:gd name="connsiteX33" fmla="*/ 600815 w 12198663"/>
              <a:gd name="connsiteY33" fmla="*/ 394579 h 807527"/>
              <a:gd name="connsiteX34" fmla="*/ 839619 w 12198663"/>
              <a:gd name="connsiteY34" fmla="*/ 394579 h 807527"/>
              <a:gd name="connsiteX35" fmla="*/ 1440434 w 12198663"/>
              <a:gd name="connsiteY35" fmla="*/ 394579 h 807527"/>
              <a:gd name="connsiteX36" fmla="*/ 2042202 w 12198663"/>
              <a:gd name="connsiteY36" fmla="*/ 394579 h 807527"/>
              <a:gd name="connsiteX37" fmla="*/ 2643018 w 12198663"/>
              <a:gd name="connsiteY37" fmla="*/ 394579 h 807527"/>
              <a:gd name="connsiteX38" fmla="*/ 2881821 w 12198663"/>
              <a:gd name="connsiteY38" fmla="*/ 394579 h 807527"/>
              <a:gd name="connsiteX39" fmla="*/ 3482636 w 12198663"/>
              <a:gd name="connsiteY39" fmla="*/ 394579 h 807527"/>
              <a:gd name="connsiteX40" fmla="*/ 4570815 w 12198663"/>
              <a:gd name="connsiteY40" fmla="*/ 394579 h 807527"/>
              <a:gd name="connsiteX41" fmla="*/ 5171630 w 12198663"/>
              <a:gd name="connsiteY41" fmla="*/ 394579 h 807527"/>
              <a:gd name="connsiteX42" fmla="*/ 5608676 w 12198663"/>
              <a:gd name="connsiteY42" fmla="*/ 394579 h 807527"/>
              <a:gd name="connsiteX43" fmla="*/ 6150253 w 12198663"/>
              <a:gd name="connsiteY43" fmla="*/ 394579 h 807527"/>
              <a:gd name="connsiteX44" fmla="*/ 6209490 w 12198663"/>
              <a:gd name="connsiteY44" fmla="*/ 394579 h 807527"/>
              <a:gd name="connsiteX45" fmla="*/ 6448294 w 12198663"/>
              <a:gd name="connsiteY45" fmla="*/ 394579 h 807527"/>
              <a:gd name="connsiteX46" fmla="*/ 7049109 w 12198663"/>
              <a:gd name="connsiteY46" fmla="*/ 394579 h 807527"/>
              <a:gd name="connsiteX47" fmla="*/ 8137288 w 12198663"/>
              <a:gd name="connsiteY47" fmla="*/ 394579 h 807527"/>
              <a:gd name="connsiteX48" fmla="*/ 8738103 w 12198663"/>
              <a:gd name="connsiteY48" fmla="*/ 394579 h 807527"/>
              <a:gd name="connsiteX49" fmla="*/ 9922687 w 12198663"/>
              <a:gd name="connsiteY49" fmla="*/ 394579 h 807527"/>
              <a:gd name="connsiteX50" fmla="*/ 10528073 w 12198663"/>
              <a:gd name="connsiteY50" fmla="*/ 0 h 807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98663" h="807527">
                <a:moveTo>
                  <a:pt x="10528073" y="0"/>
                </a:moveTo>
                <a:lnTo>
                  <a:pt x="10935107" y="0"/>
                </a:lnTo>
                <a:lnTo>
                  <a:pt x="11128888" y="0"/>
                </a:lnTo>
                <a:lnTo>
                  <a:pt x="11190814" y="0"/>
                </a:lnTo>
                <a:lnTo>
                  <a:pt x="11535922" y="0"/>
                </a:lnTo>
                <a:lnTo>
                  <a:pt x="11597848" y="0"/>
                </a:lnTo>
                <a:lnTo>
                  <a:pt x="11791629" y="0"/>
                </a:lnTo>
                <a:lnTo>
                  <a:pt x="12198663" y="0"/>
                </a:lnTo>
                <a:lnTo>
                  <a:pt x="12198663" y="565803"/>
                </a:lnTo>
                <a:lnTo>
                  <a:pt x="12198663" y="665437"/>
                </a:lnTo>
                <a:lnTo>
                  <a:pt x="12198663" y="807527"/>
                </a:lnTo>
                <a:lnTo>
                  <a:pt x="11791629" y="807527"/>
                </a:lnTo>
                <a:lnTo>
                  <a:pt x="11597848" y="807527"/>
                </a:lnTo>
                <a:lnTo>
                  <a:pt x="11190814" y="807527"/>
                </a:lnTo>
                <a:lnTo>
                  <a:pt x="7532340" y="807527"/>
                </a:lnTo>
                <a:lnTo>
                  <a:pt x="6616524" y="807527"/>
                </a:lnTo>
                <a:lnTo>
                  <a:pt x="6557287" y="807527"/>
                </a:lnTo>
                <a:lnTo>
                  <a:pt x="6209490" y="807527"/>
                </a:lnTo>
                <a:lnTo>
                  <a:pt x="6150253" y="807527"/>
                </a:lnTo>
                <a:lnTo>
                  <a:pt x="6015709" y="807527"/>
                </a:lnTo>
                <a:lnTo>
                  <a:pt x="5608676" y="807527"/>
                </a:lnTo>
                <a:lnTo>
                  <a:pt x="4167289" y="807527"/>
                </a:lnTo>
                <a:lnTo>
                  <a:pt x="4108051" y="807527"/>
                </a:lnTo>
                <a:lnTo>
                  <a:pt x="3566474" y="807527"/>
                </a:lnTo>
                <a:lnTo>
                  <a:pt x="3050051" y="807527"/>
                </a:lnTo>
                <a:lnTo>
                  <a:pt x="2643018" y="807527"/>
                </a:lnTo>
                <a:lnTo>
                  <a:pt x="2449236" y="807527"/>
                </a:lnTo>
                <a:lnTo>
                  <a:pt x="2042202" y="807527"/>
                </a:lnTo>
                <a:lnTo>
                  <a:pt x="600815" y="807527"/>
                </a:lnTo>
                <a:lnTo>
                  <a:pt x="0" y="807527"/>
                </a:lnTo>
                <a:lnTo>
                  <a:pt x="0" y="665437"/>
                </a:lnTo>
                <a:lnTo>
                  <a:pt x="0" y="565803"/>
                </a:lnTo>
                <a:lnTo>
                  <a:pt x="0" y="394579"/>
                </a:lnTo>
                <a:lnTo>
                  <a:pt x="600815" y="394579"/>
                </a:lnTo>
                <a:lnTo>
                  <a:pt x="839619" y="394579"/>
                </a:lnTo>
                <a:lnTo>
                  <a:pt x="1440434" y="394579"/>
                </a:lnTo>
                <a:lnTo>
                  <a:pt x="2042202" y="394579"/>
                </a:lnTo>
                <a:lnTo>
                  <a:pt x="2643018" y="394579"/>
                </a:lnTo>
                <a:lnTo>
                  <a:pt x="2881821" y="394579"/>
                </a:lnTo>
                <a:lnTo>
                  <a:pt x="3482636" y="394579"/>
                </a:lnTo>
                <a:lnTo>
                  <a:pt x="4570815" y="394579"/>
                </a:lnTo>
                <a:lnTo>
                  <a:pt x="5171630" y="394579"/>
                </a:lnTo>
                <a:lnTo>
                  <a:pt x="5608676" y="394579"/>
                </a:lnTo>
                <a:lnTo>
                  <a:pt x="6150253" y="394579"/>
                </a:lnTo>
                <a:lnTo>
                  <a:pt x="6209490" y="394579"/>
                </a:lnTo>
                <a:lnTo>
                  <a:pt x="6448294" y="394579"/>
                </a:lnTo>
                <a:lnTo>
                  <a:pt x="7049109" y="394579"/>
                </a:lnTo>
                <a:lnTo>
                  <a:pt x="8137288" y="394579"/>
                </a:lnTo>
                <a:lnTo>
                  <a:pt x="8738103" y="394579"/>
                </a:lnTo>
                <a:lnTo>
                  <a:pt x="9922687" y="394579"/>
                </a:lnTo>
                <a:cubicBezTo>
                  <a:pt x="10157681" y="393312"/>
                  <a:pt x="10163473" y="18669"/>
                  <a:pt x="10528073" y="0"/>
                </a:cubicBezTo>
                <a:close/>
              </a:path>
            </a:pathLst>
          </a:custGeom>
          <a:solidFill>
            <a:schemeClr val="accent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fr-FR" sz="1600">
              <a:solidFill>
                <a:srgbClr val="FFFFFF"/>
              </a:solidFill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6B65DC7-979F-4AB7-9872-8CF5F2DCB753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693526" y="6619559"/>
            <a:ext cx="325500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53"/>
            <a:fld id="{4ABDCABE-3F10-B64C-92F1-862014417034}" type="slidenum">
              <a:rPr lang="fr-FR" sz="900" smtClean="0">
                <a:solidFill>
                  <a:srgbClr val="FFFFFF"/>
                </a:solidFill>
                <a:cs typeface="Arial" panose="020B0604020202020204" pitchFamily="34" charset="0"/>
              </a:rPr>
              <a:pPr algn="r" defTabSz="610753"/>
              <a:t>‹N°›</a:t>
            </a:fld>
            <a:endParaRPr lang="fr-FR" sz="9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4EF89F43-35C6-451B-BBE8-87D2B8B83F5E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2282526"/>
            <a:ext cx="3397504" cy="769441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fr-FR" dirty="0"/>
            </a:lvl1pPr>
          </a:lstStyle>
          <a:p>
            <a:pPr lvl="0"/>
            <a:r>
              <a:rPr lang="fr-FR"/>
              <a:t>Click to </a:t>
            </a:r>
            <a:r>
              <a:rPr lang="fr-FR" err="1"/>
              <a:t>edit</a:t>
            </a:r>
            <a:r>
              <a:rPr lang="fr-FR"/>
              <a:t> Master </a:t>
            </a:r>
            <a:r>
              <a:rPr lang="fr-FR" err="1"/>
              <a:t>title</a:t>
            </a:r>
            <a:r>
              <a:rPr lang="fr-FR"/>
              <a:t>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9F06A69A-B095-4159-932B-3658DD253FDF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3118000"/>
            <a:ext cx="3397504" cy="2771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fr-FR" sz="1801" b="0" dirty="0"/>
            </a:lvl1pPr>
          </a:lstStyle>
          <a:p>
            <a:pPr lvl="0"/>
            <a:r>
              <a:rPr lang="fr-FR"/>
              <a:t>Click to </a:t>
            </a:r>
            <a:r>
              <a:rPr lang="fr-FR" err="1"/>
              <a:t>edit</a:t>
            </a:r>
            <a:r>
              <a:rPr lang="fr-FR"/>
              <a:t> Master </a:t>
            </a:r>
            <a:r>
              <a:rPr lang="fr-FR" err="1"/>
              <a:t>subtitle</a:t>
            </a:r>
            <a:r>
              <a:rPr lang="fr-FR"/>
              <a:t>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DA204BE1-D5C8-4D03-9090-21D41FEC78E0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7" y="6498755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solidFill>
                  <a:schemeClr val="bg2"/>
                </a:solidFill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fr-FR">
                <a:solidFill>
                  <a:srgbClr val="FFFFFF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9C07342-0520-417C-B878-54C94CBD853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4" y="41598"/>
            <a:ext cx="3843339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fr-FR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fr-FR" err="1"/>
              <a:t>Add</a:t>
            </a:r>
            <a:r>
              <a:rPr lang="fr-FR"/>
              <a:t> tracker</a:t>
            </a: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B03828D5-AA8E-418B-BCB4-25AF7E1C8557}"/>
              </a:ext>
            </a:extLst>
          </p:cNvPr>
          <p:cNvGrpSpPr/>
          <p:nvPr userDrawn="1"/>
        </p:nvGrpSpPr>
        <p:grpSpPr>
          <a:xfrm>
            <a:off x="10287905" y="6166426"/>
            <a:ext cx="1375902" cy="590124"/>
            <a:chOff x="10400087" y="6166426"/>
            <a:chExt cx="1375903" cy="590124"/>
          </a:xfrm>
          <a:solidFill>
            <a:schemeClr val="bg1"/>
          </a:solidFill>
        </p:grpSpPr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0E2B529-9EF2-45E3-A6CD-7A80D4237016}"/>
                </a:ext>
              </a:extLst>
            </p:cNvPr>
            <p:cNvGrpSpPr/>
            <p:nvPr userDrawn="1"/>
          </p:nvGrpSpPr>
          <p:grpSpPr>
            <a:xfrm>
              <a:off x="10520684" y="6282689"/>
              <a:ext cx="281509" cy="281578"/>
              <a:chOff x="10486273" y="4891341"/>
              <a:chExt cx="281509" cy="281578"/>
            </a:xfrm>
            <a:grpFill/>
          </p:grpSpPr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B85E9FF8-592D-4E64-9AF9-06A981ABE61B}"/>
                  </a:ext>
                </a:extLst>
              </p:cNvPr>
              <p:cNvSpPr/>
              <p:nvPr/>
            </p:nvSpPr>
            <p:spPr>
              <a:xfrm>
                <a:off x="10486273" y="5169824"/>
                <a:ext cx="247318" cy="3095"/>
              </a:xfrm>
              <a:custGeom>
                <a:avLst/>
                <a:gdLst>
                  <a:gd name="connsiteX0" fmla="*/ 0 w 247318"/>
                  <a:gd name="connsiteY0" fmla="*/ 3096 h 3095"/>
                  <a:gd name="connsiteX1" fmla="*/ 247319 w 247318"/>
                  <a:gd name="connsiteY1" fmla="*/ 3096 h 3095"/>
                  <a:gd name="connsiteX2" fmla="*/ 247319 w 247318"/>
                  <a:gd name="connsiteY2" fmla="*/ 0 h 3095"/>
                  <a:gd name="connsiteX3" fmla="*/ 0 w 247318"/>
                  <a:gd name="connsiteY3" fmla="*/ 0 h 3095"/>
                  <a:gd name="connsiteX4" fmla="*/ 0 w 247318"/>
                  <a:gd name="connsiteY4" fmla="*/ 3096 h 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7318" h="3095">
                    <a:moveTo>
                      <a:pt x="0" y="3096"/>
                    </a:moveTo>
                    <a:lnTo>
                      <a:pt x="247319" y="3096"/>
                    </a:lnTo>
                    <a:lnTo>
                      <a:pt x="247319" y="0"/>
                    </a:lnTo>
                    <a:lnTo>
                      <a:pt x="0" y="0"/>
                    </a:lnTo>
                    <a:lnTo>
                      <a:pt x="0" y="309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3B225D39-FF52-4A01-B542-25BEABCC5DED}"/>
                  </a:ext>
                </a:extLst>
              </p:cNvPr>
              <p:cNvSpPr/>
              <p:nvPr/>
            </p:nvSpPr>
            <p:spPr>
              <a:xfrm>
                <a:off x="10491227" y="5100204"/>
                <a:ext cx="272910" cy="3095"/>
              </a:xfrm>
              <a:custGeom>
                <a:avLst/>
                <a:gdLst>
                  <a:gd name="connsiteX0" fmla="*/ 0 w 272910"/>
                  <a:gd name="connsiteY0" fmla="*/ 3096 h 3095"/>
                  <a:gd name="connsiteX1" fmla="*/ 272911 w 272910"/>
                  <a:gd name="connsiteY1" fmla="*/ 3096 h 3095"/>
                  <a:gd name="connsiteX2" fmla="*/ 272911 w 272910"/>
                  <a:gd name="connsiteY2" fmla="*/ 0 h 3095"/>
                  <a:gd name="connsiteX3" fmla="*/ 0 w 272910"/>
                  <a:gd name="connsiteY3" fmla="*/ 0 h 3095"/>
                  <a:gd name="connsiteX4" fmla="*/ 0 w 272910"/>
                  <a:gd name="connsiteY4" fmla="*/ 3096 h 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2910" h="3095">
                    <a:moveTo>
                      <a:pt x="0" y="3096"/>
                    </a:moveTo>
                    <a:lnTo>
                      <a:pt x="272911" y="3096"/>
                    </a:lnTo>
                    <a:lnTo>
                      <a:pt x="272911" y="0"/>
                    </a:lnTo>
                    <a:lnTo>
                      <a:pt x="0" y="0"/>
                    </a:lnTo>
                    <a:lnTo>
                      <a:pt x="0" y="309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196CEE96-1A30-4202-A6E7-3C7FB90E2893}"/>
                  </a:ext>
                </a:extLst>
              </p:cNvPr>
              <p:cNvSpPr/>
              <p:nvPr/>
            </p:nvSpPr>
            <p:spPr>
              <a:xfrm>
                <a:off x="10486273" y="5030652"/>
                <a:ext cx="281509" cy="3026"/>
              </a:xfrm>
              <a:custGeom>
                <a:avLst/>
                <a:gdLst>
                  <a:gd name="connsiteX0" fmla="*/ 0 w 281509"/>
                  <a:gd name="connsiteY0" fmla="*/ 3027 h 3026"/>
                  <a:gd name="connsiteX1" fmla="*/ 281510 w 281509"/>
                  <a:gd name="connsiteY1" fmla="*/ 3027 h 3026"/>
                  <a:gd name="connsiteX2" fmla="*/ 281510 w 281509"/>
                  <a:gd name="connsiteY2" fmla="*/ 0 h 3026"/>
                  <a:gd name="connsiteX3" fmla="*/ 0 w 281509"/>
                  <a:gd name="connsiteY3" fmla="*/ 0 h 3026"/>
                  <a:gd name="connsiteX4" fmla="*/ 0 w 281509"/>
                  <a:gd name="connsiteY4" fmla="*/ 3027 h 3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509" h="3026">
                    <a:moveTo>
                      <a:pt x="0" y="3027"/>
                    </a:moveTo>
                    <a:lnTo>
                      <a:pt x="281510" y="3027"/>
                    </a:lnTo>
                    <a:lnTo>
                      <a:pt x="281510" y="0"/>
                    </a:lnTo>
                    <a:lnTo>
                      <a:pt x="0" y="0"/>
                    </a:lnTo>
                    <a:lnTo>
                      <a:pt x="0" y="3027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FF578B77-C443-48EB-8156-21C68347A929}"/>
                  </a:ext>
                </a:extLst>
              </p:cNvPr>
              <p:cNvSpPr/>
              <p:nvPr/>
            </p:nvSpPr>
            <p:spPr>
              <a:xfrm>
                <a:off x="10486273" y="4960962"/>
                <a:ext cx="281509" cy="3095"/>
              </a:xfrm>
              <a:custGeom>
                <a:avLst/>
                <a:gdLst>
                  <a:gd name="connsiteX0" fmla="*/ 0 w 281509"/>
                  <a:gd name="connsiteY0" fmla="*/ 3096 h 3095"/>
                  <a:gd name="connsiteX1" fmla="*/ 281510 w 281509"/>
                  <a:gd name="connsiteY1" fmla="*/ 3096 h 3095"/>
                  <a:gd name="connsiteX2" fmla="*/ 281510 w 281509"/>
                  <a:gd name="connsiteY2" fmla="*/ 0 h 3095"/>
                  <a:gd name="connsiteX3" fmla="*/ 0 w 281509"/>
                  <a:gd name="connsiteY3" fmla="*/ 0 h 3095"/>
                  <a:gd name="connsiteX4" fmla="*/ 0 w 281509"/>
                  <a:gd name="connsiteY4" fmla="*/ 3096 h 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509" h="3095">
                    <a:moveTo>
                      <a:pt x="0" y="3096"/>
                    </a:moveTo>
                    <a:lnTo>
                      <a:pt x="281510" y="3096"/>
                    </a:lnTo>
                    <a:lnTo>
                      <a:pt x="281510" y="0"/>
                    </a:lnTo>
                    <a:lnTo>
                      <a:pt x="0" y="0"/>
                    </a:lnTo>
                    <a:lnTo>
                      <a:pt x="0" y="309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3CD9B7D1-6442-44B6-A904-1E1C027DD54A}"/>
                  </a:ext>
                </a:extLst>
              </p:cNvPr>
              <p:cNvSpPr/>
              <p:nvPr/>
            </p:nvSpPr>
            <p:spPr>
              <a:xfrm>
                <a:off x="10486273" y="4891341"/>
                <a:ext cx="281509" cy="3095"/>
              </a:xfrm>
              <a:custGeom>
                <a:avLst/>
                <a:gdLst>
                  <a:gd name="connsiteX0" fmla="*/ 0 w 281509"/>
                  <a:gd name="connsiteY0" fmla="*/ 3096 h 3095"/>
                  <a:gd name="connsiteX1" fmla="*/ 281510 w 281509"/>
                  <a:gd name="connsiteY1" fmla="*/ 3096 h 3095"/>
                  <a:gd name="connsiteX2" fmla="*/ 281510 w 281509"/>
                  <a:gd name="connsiteY2" fmla="*/ 0 h 3095"/>
                  <a:gd name="connsiteX3" fmla="*/ 0 w 281509"/>
                  <a:gd name="connsiteY3" fmla="*/ 0 h 3095"/>
                  <a:gd name="connsiteX4" fmla="*/ 0 w 281509"/>
                  <a:gd name="connsiteY4" fmla="*/ 3096 h 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509" h="3095">
                    <a:moveTo>
                      <a:pt x="0" y="3096"/>
                    </a:moveTo>
                    <a:lnTo>
                      <a:pt x="281510" y="3096"/>
                    </a:lnTo>
                    <a:lnTo>
                      <a:pt x="281510" y="0"/>
                    </a:lnTo>
                    <a:lnTo>
                      <a:pt x="0" y="0"/>
                    </a:lnTo>
                    <a:lnTo>
                      <a:pt x="0" y="309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106E1FA0-5D57-48EE-BF6C-5072B543DAD1}"/>
                </a:ext>
              </a:extLst>
            </p:cNvPr>
            <p:cNvSpPr/>
            <p:nvPr/>
          </p:nvSpPr>
          <p:spPr>
            <a:xfrm>
              <a:off x="10597327" y="6170424"/>
              <a:ext cx="27169" cy="33266"/>
            </a:xfrm>
            <a:custGeom>
              <a:avLst/>
              <a:gdLst>
                <a:gd name="connsiteX0" fmla="*/ 27170 w 27169"/>
                <a:gd name="connsiteY0" fmla="*/ 29505 h 33266"/>
                <a:gd name="connsiteX1" fmla="*/ 19258 w 27169"/>
                <a:gd name="connsiteY1" fmla="*/ 32807 h 33266"/>
                <a:gd name="connsiteX2" fmla="*/ 477 w 27169"/>
                <a:gd name="connsiteY2" fmla="*/ 20424 h 33266"/>
                <a:gd name="connsiteX3" fmla="*/ 13135 w 27169"/>
                <a:gd name="connsiteY3" fmla="*/ 542 h 33266"/>
                <a:gd name="connsiteX4" fmla="*/ 20772 w 27169"/>
                <a:gd name="connsiteY4" fmla="*/ 336 h 33266"/>
                <a:gd name="connsiteX5" fmla="*/ 20496 w 27169"/>
                <a:gd name="connsiteY5" fmla="*/ 3844 h 33266"/>
                <a:gd name="connsiteX6" fmla="*/ 13961 w 27169"/>
                <a:gd name="connsiteY6" fmla="*/ 3913 h 33266"/>
                <a:gd name="connsiteX7" fmla="*/ 4674 w 27169"/>
                <a:gd name="connsiteY7" fmla="*/ 19392 h 33266"/>
                <a:gd name="connsiteX8" fmla="*/ 19258 w 27169"/>
                <a:gd name="connsiteY8" fmla="*/ 29299 h 33266"/>
                <a:gd name="connsiteX9" fmla="*/ 25587 w 27169"/>
                <a:gd name="connsiteY9" fmla="*/ 26547 h 33266"/>
                <a:gd name="connsiteX10" fmla="*/ 27170 w 27169"/>
                <a:gd name="connsiteY10" fmla="*/ 29505 h 33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169" h="33266">
                  <a:moveTo>
                    <a:pt x="27170" y="29505"/>
                  </a:moveTo>
                  <a:cubicBezTo>
                    <a:pt x="25862" y="30537"/>
                    <a:pt x="23042" y="31913"/>
                    <a:pt x="19258" y="32807"/>
                  </a:cubicBezTo>
                  <a:cubicBezTo>
                    <a:pt x="10521" y="34733"/>
                    <a:pt x="2747" y="30606"/>
                    <a:pt x="477" y="20424"/>
                  </a:cubicBezTo>
                  <a:cubicBezTo>
                    <a:pt x="-1656" y="10655"/>
                    <a:pt x="3504" y="2675"/>
                    <a:pt x="13135" y="542"/>
                  </a:cubicBezTo>
                  <a:cubicBezTo>
                    <a:pt x="16919" y="-283"/>
                    <a:pt x="19602" y="-8"/>
                    <a:pt x="20772" y="336"/>
                  </a:cubicBezTo>
                  <a:lnTo>
                    <a:pt x="20496" y="3844"/>
                  </a:lnTo>
                  <a:cubicBezTo>
                    <a:pt x="18845" y="3432"/>
                    <a:pt x="16575" y="3363"/>
                    <a:pt x="13961" y="3913"/>
                  </a:cubicBezTo>
                  <a:cubicBezTo>
                    <a:pt x="6669" y="5495"/>
                    <a:pt x="2885" y="11205"/>
                    <a:pt x="4674" y="19392"/>
                  </a:cubicBezTo>
                  <a:cubicBezTo>
                    <a:pt x="6325" y="27028"/>
                    <a:pt x="11759" y="30950"/>
                    <a:pt x="19258" y="29299"/>
                  </a:cubicBezTo>
                  <a:cubicBezTo>
                    <a:pt x="21735" y="28748"/>
                    <a:pt x="24143" y="27716"/>
                    <a:pt x="25587" y="26547"/>
                  </a:cubicBezTo>
                  <a:lnTo>
                    <a:pt x="27170" y="29505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A697EC68-AC46-4628-A696-CA206ACBA59F}"/>
                </a:ext>
              </a:extLst>
            </p:cNvPr>
            <p:cNvSpPr/>
            <p:nvPr/>
          </p:nvSpPr>
          <p:spPr>
            <a:xfrm>
              <a:off x="10403869" y="6409753"/>
              <a:ext cx="32819" cy="19401"/>
            </a:xfrm>
            <a:custGeom>
              <a:avLst/>
              <a:gdLst>
                <a:gd name="connsiteX0" fmla="*/ 27175 w 32819"/>
                <a:gd name="connsiteY0" fmla="*/ 18232 h 19401"/>
                <a:gd name="connsiteX1" fmla="*/ 29377 w 32819"/>
                <a:gd name="connsiteY1" fmla="*/ 10940 h 19401"/>
                <a:gd name="connsiteX2" fmla="*/ 24079 w 32819"/>
                <a:gd name="connsiteY2" fmla="*/ 4198 h 19401"/>
                <a:gd name="connsiteX3" fmla="*/ 17681 w 32819"/>
                <a:gd name="connsiteY3" fmla="*/ 10045 h 19401"/>
                <a:gd name="connsiteX4" fmla="*/ 8463 w 32819"/>
                <a:gd name="connsiteY4" fmla="*/ 18301 h 19401"/>
                <a:gd name="connsiteX5" fmla="*/ 1 w 32819"/>
                <a:gd name="connsiteY5" fmla="*/ 7844 h 19401"/>
                <a:gd name="connsiteX6" fmla="*/ 1652 w 32819"/>
                <a:gd name="connsiteY6" fmla="*/ 896 h 19401"/>
                <a:gd name="connsiteX7" fmla="*/ 4954 w 32819"/>
                <a:gd name="connsiteY7" fmla="*/ 2065 h 19401"/>
                <a:gd name="connsiteX8" fmla="*/ 3372 w 32819"/>
                <a:gd name="connsiteY8" fmla="*/ 8050 h 19401"/>
                <a:gd name="connsiteX9" fmla="*/ 8050 w 32819"/>
                <a:gd name="connsiteY9" fmla="*/ 14104 h 19401"/>
                <a:gd name="connsiteX10" fmla="*/ 14310 w 32819"/>
                <a:gd name="connsiteY10" fmla="*/ 7913 h 19401"/>
                <a:gd name="connsiteX11" fmla="*/ 23804 w 32819"/>
                <a:gd name="connsiteY11" fmla="*/ 1 h 19401"/>
                <a:gd name="connsiteX12" fmla="*/ 32816 w 32819"/>
                <a:gd name="connsiteY12" fmla="*/ 11215 h 19401"/>
                <a:gd name="connsiteX13" fmla="*/ 30615 w 32819"/>
                <a:gd name="connsiteY13" fmla="*/ 19402 h 19401"/>
                <a:gd name="connsiteX14" fmla="*/ 27175 w 32819"/>
                <a:gd name="connsiteY14" fmla="*/ 18232 h 19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819" h="19401">
                  <a:moveTo>
                    <a:pt x="27175" y="18232"/>
                  </a:moveTo>
                  <a:cubicBezTo>
                    <a:pt x="28413" y="16443"/>
                    <a:pt x="29308" y="13760"/>
                    <a:pt x="29377" y="10940"/>
                  </a:cubicBezTo>
                  <a:cubicBezTo>
                    <a:pt x="29445" y="6743"/>
                    <a:pt x="27313" y="4267"/>
                    <a:pt x="24079" y="4198"/>
                  </a:cubicBezTo>
                  <a:cubicBezTo>
                    <a:pt x="21190" y="4129"/>
                    <a:pt x="19332" y="5849"/>
                    <a:pt x="17681" y="10045"/>
                  </a:cubicBezTo>
                  <a:cubicBezTo>
                    <a:pt x="15686" y="15205"/>
                    <a:pt x="12934" y="18370"/>
                    <a:pt x="8463" y="18301"/>
                  </a:cubicBezTo>
                  <a:cubicBezTo>
                    <a:pt x="3510" y="18232"/>
                    <a:pt x="-68" y="14104"/>
                    <a:pt x="1" y="7844"/>
                  </a:cubicBezTo>
                  <a:cubicBezTo>
                    <a:pt x="70" y="4611"/>
                    <a:pt x="895" y="2272"/>
                    <a:pt x="1652" y="896"/>
                  </a:cubicBezTo>
                  <a:lnTo>
                    <a:pt x="4954" y="2065"/>
                  </a:lnTo>
                  <a:cubicBezTo>
                    <a:pt x="4335" y="3028"/>
                    <a:pt x="3372" y="5161"/>
                    <a:pt x="3372" y="8050"/>
                  </a:cubicBezTo>
                  <a:cubicBezTo>
                    <a:pt x="3303" y="12384"/>
                    <a:pt x="5849" y="14104"/>
                    <a:pt x="8050" y="14104"/>
                  </a:cubicBezTo>
                  <a:cubicBezTo>
                    <a:pt x="11008" y="14173"/>
                    <a:pt x="12522" y="12247"/>
                    <a:pt x="14310" y="7913"/>
                  </a:cubicBezTo>
                  <a:cubicBezTo>
                    <a:pt x="16512" y="2547"/>
                    <a:pt x="19126" y="-67"/>
                    <a:pt x="23804" y="1"/>
                  </a:cubicBezTo>
                  <a:cubicBezTo>
                    <a:pt x="28689" y="70"/>
                    <a:pt x="32954" y="3716"/>
                    <a:pt x="32816" y="11215"/>
                  </a:cubicBezTo>
                  <a:cubicBezTo>
                    <a:pt x="32747" y="14380"/>
                    <a:pt x="31784" y="17682"/>
                    <a:pt x="30615" y="19402"/>
                  </a:cubicBezTo>
                  <a:lnTo>
                    <a:pt x="27175" y="18232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87701E29-6AC6-47E7-B779-6FD67FAADEE2}"/>
                </a:ext>
              </a:extLst>
            </p:cNvPr>
            <p:cNvSpPr/>
            <p:nvPr/>
          </p:nvSpPr>
          <p:spPr>
            <a:xfrm>
              <a:off x="10400087" y="6378315"/>
              <a:ext cx="39694" cy="21464"/>
            </a:xfrm>
            <a:custGeom>
              <a:avLst/>
              <a:gdLst>
                <a:gd name="connsiteX0" fmla="*/ 24697 w 39694"/>
                <a:gd name="connsiteY0" fmla="*/ 3096 h 21464"/>
                <a:gd name="connsiteX1" fmla="*/ 22978 w 39694"/>
                <a:gd name="connsiteY1" fmla="*/ 15273 h 21464"/>
                <a:gd name="connsiteX2" fmla="*/ 34329 w 39694"/>
                <a:gd name="connsiteY2" fmla="*/ 16855 h 21464"/>
                <a:gd name="connsiteX3" fmla="*/ 36255 w 39694"/>
                <a:gd name="connsiteY3" fmla="*/ 3233 h 21464"/>
                <a:gd name="connsiteX4" fmla="*/ 39695 w 39694"/>
                <a:gd name="connsiteY4" fmla="*/ 3715 h 21464"/>
                <a:gd name="connsiteX5" fmla="*/ 37218 w 39694"/>
                <a:gd name="connsiteY5" fmla="*/ 21464 h 21464"/>
                <a:gd name="connsiteX6" fmla="*/ 5710 w 39694"/>
                <a:gd name="connsiteY6" fmla="*/ 17061 h 21464"/>
                <a:gd name="connsiteX7" fmla="*/ 8118 w 39694"/>
                <a:gd name="connsiteY7" fmla="*/ 0 h 21464"/>
                <a:gd name="connsiteX8" fmla="*/ 11558 w 39694"/>
                <a:gd name="connsiteY8" fmla="*/ 482 h 21464"/>
                <a:gd name="connsiteX9" fmla="*/ 9769 w 39694"/>
                <a:gd name="connsiteY9" fmla="*/ 13415 h 21464"/>
                <a:gd name="connsiteX10" fmla="*/ 19675 w 39694"/>
                <a:gd name="connsiteY10" fmla="*/ 14791 h 21464"/>
                <a:gd name="connsiteX11" fmla="*/ 21395 w 39694"/>
                <a:gd name="connsiteY11" fmla="*/ 2614 h 21464"/>
                <a:gd name="connsiteX12" fmla="*/ 24697 w 39694"/>
                <a:gd name="connsiteY12" fmla="*/ 3096 h 21464"/>
                <a:gd name="connsiteX13" fmla="*/ 688 w 39694"/>
                <a:gd name="connsiteY13" fmla="*/ 413 h 21464"/>
                <a:gd name="connsiteX14" fmla="*/ 5366 w 39694"/>
                <a:gd name="connsiteY14" fmla="*/ 7224 h 21464"/>
                <a:gd name="connsiteX15" fmla="*/ 4884 w 39694"/>
                <a:gd name="connsiteY15" fmla="*/ 10526 h 21464"/>
                <a:gd name="connsiteX16" fmla="*/ 0 w 39694"/>
                <a:gd name="connsiteY16" fmla="*/ 5366 h 21464"/>
                <a:gd name="connsiteX17" fmla="*/ 688 w 39694"/>
                <a:gd name="connsiteY17" fmla="*/ 413 h 2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694" h="21464">
                  <a:moveTo>
                    <a:pt x="24697" y="3096"/>
                  </a:moveTo>
                  <a:lnTo>
                    <a:pt x="22978" y="15273"/>
                  </a:lnTo>
                  <a:lnTo>
                    <a:pt x="34329" y="16855"/>
                  </a:lnTo>
                  <a:lnTo>
                    <a:pt x="36255" y="3233"/>
                  </a:lnTo>
                  <a:lnTo>
                    <a:pt x="39695" y="3715"/>
                  </a:lnTo>
                  <a:lnTo>
                    <a:pt x="37218" y="21464"/>
                  </a:lnTo>
                  <a:lnTo>
                    <a:pt x="5710" y="17061"/>
                  </a:lnTo>
                  <a:lnTo>
                    <a:pt x="8118" y="0"/>
                  </a:lnTo>
                  <a:lnTo>
                    <a:pt x="11558" y="482"/>
                  </a:lnTo>
                  <a:lnTo>
                    <a:pt x="9769" y="13415"/>
                  </a:lnTo>
                  <a:lnTo>
                    <a:pt x="19675" y="14791"/>
                  </a:lnTo>
                  <a:lnTo>
                    <a:pt x="21395" y="2614"/>
                  </a:lnTo>
                  <a:lnTo>
                    <a:pt x="24697" y="3096"/>
                  </a:lnTo>
                  <a:close/>
                  <a:moveTo>
                    <a:pt x="688" y="413"/>
                  </a:moveTo>
                  <a:lnTo>
                    <a:pt x="5366" y="7224"/>
                  </a:lnTo>
                  <a:lnTo>
                    <a:pt x="4884" y="10526"/>
                  </a:lnTo>
                  <a:lnTo>
                    <a:pt x="0" y="5366"/>
                  </a:lnTo>
                  <a:lnTo>
                    <a:pt x="688" y="41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5654FB05-2812-4FA0-889F-50F6FF8833EA}"/>
                </a:ext>
              </a:extLst>
            </p:cNvPr>
            <p:cNvSpPr/>
            <p:nvPr/>
          </p:nvSpPr>
          <p:spPr>
            <a:xfrm>
              <a:off x="10413810" y="6342816"/>
              <a:ext cx="33088" cy="28174"/>
            </a:xfrm>
            <a:custGeom>
              <a:avLst/>
              <a:gdLst>
                <a:gd name="connsiteX0" fmla="*/ 32919 w 33088"/>
                <a:gd name="connsiteY0" fmla="*/ 8118 h 28174"/>
                <a:gd name="connsiteX1" fmla="*/ 32094 w 33088"/>
                <a:gd name="connsiteY1" fmla="*/ 16648 h 28174"/>
                <a:gd name="connsiteX2" fmla="*/ 12350 w 33088"/>
                <a:gd name="connsiteY2" fmla="*/ 27380 h 28174"/>
                <a:gd name="connsiteX3" fmla="*/ 723 w 33088"/>
                <a:gd name="connsiteY3" fmla="*/ 6880 h 28174"/>
                <a:gd name="connsiteX4" fmla="*/ 4094 w 33088"/>
                <a:gd name="connsiteY4" fmla="*/ 0 h 28174"/>
                <a:gd name="connsiteX5" fmla="*/ 7052 w 33088"/>
                <a:gd name="connsiteY5" fmla="*/ 1926 h 28174"/>
                <a:gd name="connsiteX6" fmla="*/ 4094 w 33088"/>
                <a:gd name="connsiteY6" fmla="*/ 7705 h 28174"/>
                <a:gd name="connsiteX7" fmla="*/ 13382 w 33088"/>
                <a:gd name="connsiteY7" fmla="*/ 23115 h 28174"/>
                <a:gd name="connsiteX8" fmla="*/ 28998 w 33088"/>
                <a:gd name="connsiteY8" fmla="*/ 14860 h 28174"/>
                <a:gd name="connsiteX9" fmla="*/ 29548 w 33088"/>
                <a:gd name="connsiteY9" fmla="*/ 7980 h 28174"/>
                <a:gd name="connsiteX10" fmla="*/ 32919 w 33088"/>
                <a:gd name="connsiteY10" fmla="*/ 8118 h 2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088" h="28174">
                  <a:moveTo>
                    <a:pt x="32919" y="8118"/>
                  </a:moveTo>
                  <a:cubicBezTo>
                    <a:pt x="33263" y="9769"/>
                    <a:pt x="33126" y="12865"/>
                    <a:pt x="32094" y="16648"/>
                  </a:cubicBezTo>
                  <a:cubicBezTo>
                    <a:pt x="29686" y="25248"/>
                    <a:pt x="22462" y="30201"/>
                    <a:pt x="12350" y="27380"/>
                  </a:cubicBezTo>
                  <a:cubicBezTo>
                    <a:pt x="2718" y="24697"/>
                    <a:pt x="-1891" y="16373"/>
                    <a:pt x="723" y="6880"/>
                  </a:cubicBezTo>
                  <a:cubicBezTo>
                    <a:pt x="1755" y="3096"/>
                    <a:pt x="3269" y="894"/>
                    <a:pt x="4094" y="0"/>
                  </a:cubicBezTo>
                  <a:lnTo>
                    <a:pt x="7052" y="1926"/>
                  </a:lnTo>
                  <a:cubicBezTo>
                    <a:pt x="5883" y="3165"/>
                    <a:pt x="4782" y="5160"/>
                    <a:pt x="4094" y="7705"/>
                  </a:cubicBezTo>
                  <a:cubicBezTo>
                    <a:pt x="2099" y="14860"/>
                    <a:pt x="5332" y="20914"/>
                    <a:pt x="13382" y="23115"/>
                  </a:cubicBezTo>
                  <a:cubicBezTo>
                    <a:pt x="20949" y="25248"/>
                    <a:pt x="26934" y="22221"/>
                    <a:pt x="28998" y="14860"/>
                  </a:cubicBezTo>
                  <a:cubicBezTo>
                    <a:pt x="29686" y="12383"/>
                    <a:pt x="29892" y="9769"/>
                    <a:pt x="29548" y="7980"/>
                  </a:cubicBezTo>
                  <a:lnTo>
                    <a:pt x="32919" y="8118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8EFC92EF-D8FC-4BA9-8198-A808747077FE}"/>
                </a:ext>
              </a:extLst>
            </p:cNvPr>
            <p:cNvSpPr/>
            <p:nvPr/>
          </p:nvSpPr>
          <p:spPr>
            <a:xfrm>
              <a:off x="10421482" y="6308694"/>
              <a:ext cx="35476" cy="30856"/>
            </a:xfrm>
            <a:custGeom>
              <a:avLst/>
              <a:gdLst>
                <a:gd name="connsiteX0" fmla="*/ 1789 w 35476"/>
                <a:gd name="connsiteY0" fmla="*/ 17680 h 30856"/>
                <a:gd name="connsiteX1" fmla="*/ 19056 w 35476"/>
                <a:gd name="connsiteY1" fmla="*/ 25317 h 30856"/>
                <a:gd name="connsiteX2" fmla="*/ 31302 w 35476"/>
                <a:gd name="connsiteY2" fmla="*/ 22634 h 30856"/>
                <a:gd name="connsiteX3" fmla="*/ 25179 w 35476"/>
                <a:gd name="connsiteY3" fmla="*/ 11420 h 30856"/>
                <a:gd name="connsiteX4" fmla="*/ 7911 w 35476"/>
                <a:gd name="connsiteY4" fmla="*/ 3784 h 30856"/>
                <a:gd name="connsiteX5" fmla="*/ 9563 w 35476"/>
                <a:gd name="connsiteY5" fmla="*/ 0 h 30856"/>
                <a:gd name="connsiteX6" fmla="*/ 26555 w 35476"/>
                <a:gd name="connsiteY6" fmla="*/ 7499 h 30856"/>
                <a:gd name="connsiteX7" fmla="*/ 34191 w 35476"/>
                <a:gd name="connsiteY7" fmla="*/ 24078 h 30856"/>
                <a:gd name="connsiteX8" fmla="*/ 17130 w 35476"/>
                <a:gd name="connsiteY8" fmla="*/ 29032 h 30856"/>
                <a:gd name="connsiteX9" fmla="*/ 0 w 35476"/>
                <a:gd name="connsiteY9" fmla="*/ 21464 h 30856"/>
                <a:gd name="connsiteX10" fmla="*/ 1789 w 35476"/>
                <a:gd name="connsiteY10" fmla="*/ 17680 h 30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476" h="30856">
                  <a:moveTo>
                    <a:pt x="1789" y="17680"/>
                  </a:moveTo>
                  <a:lnTo>
                    <a:pt x="19056" y="25317"/>
                  </a:lnTo>
                  <a:cubicBezTo>
                    <a:pt x="25523" y="28206"/>
                    <a:pt x="29582" y="26555"/>
                    <a:pt x="31302" y="22634"/>
                  </a:cubicBezTo>
                  <a:cubicBezTo>
                    <a:pt x="33228" y="18368"/>
                    <a:pt x="31577" y="14309"/>
                    <a:pt x="25179" y="11420"/>
                  </a:cubicBezTo>
                  <a:lnTo>
                    <a:pt x="7911" y="3784"/>
                  </a:lnTo>
                  <a:lnTo>
                    <a:pt x="9563" y="0"/>
                  </a:lnTo>
                  <a:lnTo>
                    <a:pt x="26555" y="7499"/>
                  </a:lnTo>
                  <a:cubicBezTo>
                    <a:pt x="35498" y="11489"/>
                    <a:pt x="37012" y="17749"/>
                    <a:pt x="34191" y="24078"/>
                  </a:cubicBezTo>
                  <a:cubicBezTo>
                    <a:pt x="31577" y="30063"/>
                    <a:pt x="26211" y="33022"/>
                    <a:pt x="17130" y="29032"/>
                  </a:cubicBezTo>
                  <a:lnTo>
                    <a:pt x="0" y="21464"/>
                  </a:lnTo>
                  <a:lnTo>
                    <a:pt x="1789" y="1768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25F70068-55A9-477C-9360-4E970000C244}"/>
                </a:ext>
              </a:extLst>
            </p:cNvPr>
            <p:cNvSpPr/>
            <p:nvPr/>
          </p:nvSpPr>
          <p:spPr>
            <a:xfrm>
              <a:off x="10439162" y="6281100"/>
              <a:ext cx="37562" cy="30483"/>
            </a:xfrm>
            <a:custGeom>
              <a:avLst/>
              <a:gdLst>
                <a:gd name="connsiteX0" fmla="*/ 14447 w 37562"/>
                <a:gd name="connsiteY0" fmla="*/ 17963 h 30483"/>
                <a:gd name="connsiteX1" fmla="*/ 16648 w 37562"/>
                <a:gd name="connsiteY1" fmla="*/ 14385 h 30483"/>
                <a:gd name="connsiteX2" fmla="*/ 15341 w 37562"/>
                <a:gd name="connsiteY2" fmla="*/ 5098 h 30483"/>
                <a:gd name="connsiteX3" fmla="*/ 6467 w 37562"/>
                <a:gd name="connsiteY3" fmla="*/ 8125 h 30483"/>
                <a:gd name="connsiteX4" fmla="*/ 4609 w 37562"/>
                <a:gd name="connsiteY4" fmla="*/ 11771 h 30483"/>
                <a:gd name="connsiteX5" fmla="*/ 14447 w 37562"/>
                <a:gd name="connsiteY5" fmla="*/ 17963 h 30483"/>
                <a:gd name="connsiteX6" fmla="*/ 0 w 37562"/>
                <a:gd name="connsiteY6" fmla="*/ 13766 h 30483"/>
                <a:gd name="connsiteX7" fmla="*/ 3577 w 37562"/>
                <a:gd name="connsiteY7" fmla="*/ 6680 h 30483"/>
                <a:gd name="connsiteX8" fmla="*/ 10732 w 37562"/>
                <a:gd name="connsiteY8" fmla="*/ 282 h 30483"/>
                <a:gd name="connsiteX9" fmla="*/ 17199 w 37562"/>
                <a:gd name="connsiteY9" fmla="*/ 1383 h 30483"/>
                <a:gd name="connsiteX10" fmla="*/ 20845 w 37562"/>
                <a:gd name="connsiteY10" fmla="*/ 10739 h 30483"/>
                <a:gd name="connsiteX11" fmla="*/ 20983 w 37562"/>
                <a:gd name="connsiteY11" fmla="*/ 10808 h 30483"/>
                <a:gd name="connsiteX12" fmla="*/ 28894 w 37562"/>
                <a:gd name="connsiteY12" fmla="*/ 10258 h 30483"/>
                <a:gd name="connsiteX13" fmla="*/ 37562 w 37562"/>
                <a:gd name="connsiteY13" fmla="*/ 12872 h 30483"/>
                <a:gd name="connsiteX14" fmla="*/ 35292 w 37562"/>
                <a:gd name="connsiteY14" fmla="*/ 16449 h 30483"/>
                <a:gd name="connsiteX15" fmla="*/ 27793 w 37562"/>
                <a:gd name="connsiteY15" fmla="*/ 14179 h 30483"/>
                <a:gd name="connsiteX16" fmla="*/ 19125 w 37562"/>
                <a:gd name="connsiteY16" fmla="*/ 16312 h 30483"/>
                <a:gd name="connsiteX17" fmla="*/ 17061 w 37562"/>
                <a:gd name="connsiteY17" fmla="*/ 19614 h 30483"/>
                <a:gd name="connsiteX18" fmla="*/ 28756 w 37562"/>
                <a:gd name="connsiteY18" fmla="*/ 26975 h 30483"/>
                <a:gd name="connsiteX19" fmla="*/ 26555 w 37562"/>
                <a:gd name="connsiteY19" fmla="*/ 30484 h 30483"/>
                <a:gd name="connsiteX20" fmla="*/ 0 w 37562"/>
                <a:gd name="connsiteY20" fmla="*/ 13766 h 3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7562" h="30483">
                  <a:moveTo>
                    <a:pt x="14447" y="17963"/>
                  </a:moveTo>
                  <a:lnTo>
                    <a:pt x="16648" y="14385"/>
                  </a:lnTo>
                  <a:cubicBezTo>
                    <a:pt x="18987" y="10671"/>
                    <a:pt x="18437" y="7024"/>
                    <a:pt x="15341" y="5098"/>
                  </a:cubicBezTo>
                  <a:cubicBezTo>
                    <a:pt x="11833" y="2965"/>
                    <a:pt x="8737" y="4479"/>
                    <a:pt x="6467" y="8125"/>
                  </a:cubicBezTo>
                  <a:cubicBezTo>
                    <a:pt x="5435" y="9776"/>
                    <a:pt x="4816" y="11083"/>
                    <a:pt x="4609" y="11771"/>
                  </a:cubicBezTo>
                  <a:lnTo>
                    <a:pt x="14447" y="17963"/>
                  </a:lnTo>
                  <a:close/>
                  <a:moveTo>
                    <a:pt x="0" y="13766"/>
                  </a:moveTo>
                  <a:cubicBezTo>
                    <a:pt x="757" y="11771"/>
                    <a:pt x="2133" y="9088"/>
                    <a:pt x="3577" y="6680"/>
                  </a:cubicBezTo>
                  <a:cubicBezTo>
                    <a:pt x="5916" y="2965"/>
                    <a:pt x="8187" y="970"/>
                    <a:pt x="10732" y="282"/>
                  </a:cubicBezTo>
                  <a:cubicBezTo>
                    <a:pt x="12727" y="-337"/>
                    <a:pt x="15066" y="76"/>
                    <a:pt x="17199" y="1383"/>
                  </a:cubicBezTo>
                  <a:cubicBezTo>
                    <a:pt x="20707" y="3585"/>
                    <a:pt x="21670" y="7368"/>
                    <a:pt x="20845" y="10739"/>
                  </a:cubicBezTo>
                  <a:lnTo>
                    <a:pt x="20983" y="10808"/>
                  </a:lnTo>
                  <a:cubicBezTo>
                    <a:pt x="22978" y="9226"/>
                    <a:pt x="25661" y="9157"/>
                    <a:pt x="28894" y="10258"/>
                  </a:cubicBezTo>
                  <a:cubicBezTo>
                    <a:pt x="33228" y="11702"/>
                    <a:pt x="36186" y="12734"/>
                    <a:pt x="37562" y="12872"/>
                  </a:cubicBezTo>
                  <a:lnTo>
                    <a:pt x="35292" y="16449"/>
                  </a:lnTo>
                  <a:cubicBezTo>
                    <a:pt x="34260" y="16381"/>
                    <a:pt x="31577" y="15555"/>
                    <a:pt x="27793" y="14179"/>
                  </a:cubicBezTo>
                  <a:cubicBezTo>
                    <a:pt x="23597" y="12597"/>
                    <a:pt x="21258" y="13216"/>
                    <a:pt x="19125" y="16312"/>
                  </a:cubicBezTo>
                  <a:lnTo>
                    <a:pt x="17061" y="19614"/>
                  </a:lnTo>
                  <a:lnTo>
                    <a:pt x="28756" y="26975"/>
                  </a:lnTo>
                  <a:lnTo>
                    <a:pt x="26555" y="30484"/>
                  </a:lnTo>
                  <a:lnTo>
                    <a:pt x="0" y="13766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4601EBA4-2D62-49F3-9E23-69FDAACE9A5E}"/>
                </a:ext>
              </a:extLst>
            </p:cNvPr>
            <p:cNvSpPr/>
            <p:nvPr/>
          </p:nvSpPr>
          <p:spPr>
            <a:xfrm>
              <a:off x="10458356" y="6262532"/>
              <a:ext cx="27518" cy="22977"/>
            </a:xfrm>
            <a:custGeom>
              <a:avLst/>
              <a:gdLst>
                <a:gd name="connsiteX0" fmla="*/ 2614 w 27518"/>
                <a:gd name="connsiteY0" fmla="*/ 0 h 22977"/>
                <a:gd name="connsiteX1" fmla="*/ 27518 w 27518"/>
                <a:gd name="connsiteY1" fmla="*/ 19744 h 22977"/>
                <a:gd name="connsiteX2" fmla="*/ 24904 w 27518"/>
                <a:gd name="connsiteY2" fmla="*/ 22978 h 22977"/>
                <a:gd name="connsiteX3" fmla="*/ 0 w 27518"/>
                <a:gd name="connsiteY3" fmla="*/ 3233 h 22977"/>
                <a:gd name="connsiteX4" fmla="*/ 2614 w 27518"/>
                <a:gd name="connsiteY4" fmla="*/ 0 h 22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518" h="22977">
                  <a:moveTo>
                    <a:pt x="2614" y="0"/>
                  </a:moveTo>
                  <a:lnTo>
                    <a:pt x="27518" y="19744"/>
                  </a:lnTo>
                  <a:lnTo>
                    <a:pt x="24904" y="22978"/>
                  </a:lnTo>
                  <a:lnTo>
                    <a:pt x="0" y="3233"/>
                  </a:lnTo>
                  <a:lnTo>
                    <a:pt x="2614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CD3F66F5-B803-4D1B-8BD8-F63E9C14B460}"/>
                </a:ext>
              </a:extLst>
            </p:cNvPr>
            <p:cNvSpPr/>
            <p:nvPr/>
          </p:nvSpPr>
          <p:spPr>
            <a:xfrm>
              <a:off x="10467506" y="6237353"/>
              <a:ext cx="32608" cy="31989"/>
            </a:xfrm>
            <a:custGeom>
              <a:avLst/>
              <a:gdLst>
                <a:gd name="connsiteX0" fmla="*/ 9219 w 32608"/>
                <a:gd name="connsiteY0" fmla="*/ 12383 h 31989"/>
                <a:gd name="connsiteX1" fmla="*/ 2545 w 32608"/>
                <a:gd name="connsiteY1" fmla="*/ 19400 h 31989"/>
                <a:gd name="connsiteX2" fmla="*/ 0 w 32608"/>
                <a:gd name="connsiteY2" fmla="*/ 16992 h 31989"/>
                <a:gd name="connsiteX3" fmla="*/ 16304 w 32608"/>
                <a:gd name="connsiteY3" fmla="*/ 0 h 31989"/>
                <a:gd name="connsiteX4" fmla="*/ 18850 w 32608"/>
                <a:gd name="connsiteY4" fmla="*/ 2408 h 31989"/>
                <a:gd name="connsiteX5" fmla="*/ 12177 w 32608"/>
                <a:gd name="connsiteY5" fmla="*/ 9425 h 31989"/>
                <a:gd name="connsiteX6" fmla="*/ 32609 w 32608"/>
                <a:gd name="connsiteY6" fmla="*/ 28963 h 31989"/>
                <a:gd name="connsiteX7" fmla="*/ 29720 w 32608"/>
                <a:gd name="connsiteY7" fmla="*/ 31990 h 31989"/>
                <a:gd name="connsiteX8" fmla="*/ 9219 w 32608"/>
                <a:gd name="connsiteY8" fmla="*/ 12383 h 31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608" h="31989">
                  <a:moveTo>
                    <a:pt x="9219" y="12383"/>
                  </a:moveTo>
                  <a:lnTo>
                    <a:pt x="2545" y="19400"/>
                  </a:lnTo>
                  <a:lnTo>
                    <a:pt x="0" y="16992"/>
                  </a:lnTo>
                  <a:lnTo>
                    <a:pt x="16304" y="0"/>
                  </a:lnTo>
                  <a:lnTo>
                    <a:pt x="18850" y="2408"/>
                  </a:lnTo>
                  <a:lnTo>
                    <a:pt x="12177" y="9425"/>
                  </a:lnTo>
                  <a:lnTo>
                    <a:pt x="32609" y="28963"/>
                  </a:lnTo>
                  <a:lnTo>
                    <a:pt x="29720" y="31990"/>
                  </a:lnTo>
                  <a:lnTo>
                    <a:pt x="9219" y="1238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5DD8AB2E-21F7-41C9-B908-23A2EA854087}"/>
                </a:ext>
              </a:extLst>
            </p:cNvPr>
            <p:cNvSpPr/>
            <p:nvPr/>
          </p:nvSpPr>
          <p:spPr>
            <a:xfrm>
              <a:off x="10491584" y="6214720"/>
              <a:ext cx="34053" cy="40176"/>
            </a:xfrm>
            <a:custGeom>
              <a:avLst/>
              <a:gdLst>
                <a:gd name="connsiteX0" fmla="*/ 7499 w 34053"/>
                <a:gd name="connsiteY0" fmla="*/ 0 h 40176"/>
                <a:gd name="connsiteX1" fmla="*/ 6398 w 34053"/>
                <a:gd name="connsiteY1" fmla="*/ 8187 h 40176"/>
                <a:gd name="connsiteX2" fmla="*/ 3784 w 34053"/>
                <a:gd name="connsiteY2" fmla="*/ 10319 h 40176"/>
                <a:gd name="connsiteX3" fmla="*/ 3646 w 34053"/>
                <a:gd name="connsiteY3" fmla="*/ 3233 h 40176"/>
                <a:gd name="connsiteX4" fmla="*/ 7499 w 34053"/>
                <a:gd name="connsiteY4" fmla="*/ 0 h 40176"/>
                <a:gd name="connsiteX5" fmla="*/ 23459 w 34053"/>
                <a:gd name="connsiteY5" fmla="*/ 18162 h 40176"/>
                <a:gd name="connsiteX6" fmla="*/ 13965 w 34053"/>
                <a:gd name="connsiteY6" fmla="*/ 26005 h 40176"/>
                <a:gd name="connsiteX7" fmla="*/ 21258 w 34053"/>
                <a:gd name="connsiteY7" fmla="*/ 34879 h 40176"/>
                <a:gd name="connsiteX8" fmla="*/ 31852 w 34053"/>
                <a:gd name="connsiteY8" fmla="*/ 26073 h 40176"/>
                <a:gd name="connsiteX9" fmla="*/ 34054 w 34053"/>
                <a:gd name="connsiteY9" fmla="*/ 28756 h 40176"/>
                <a:gd name="connsiteX10" fmla="*/ 20226 w 34053"/>
                <a:gd name="connsiteY10" fmla="*/ 40176 h 40176"/>
                <a:gd name="connsiteX11" fmla="*/ 0 w 34053"/>
                <a:gd name="connsiteY11" fmla="*/ 15685 h 40176"/>
                <a:gd name="connsiteX12" fmla="*/ 13277 w 34053"/>
                <a:gd name="connsiteY12" fmla="*/ 4678 h 40176"/>
                <a:gd name="connsiteX13" fmla="*/ 15479 w 34053"/>
                <a:gd name="connsiteY13" fmla="*/ 7361 h 40176"/>
                <a:gd name="connsiteX14" fmla="*/ 5435 w 34053"/>
                <a:gd name="connsiteY14" fmla="*/ 15685 h 40176"/>
                <a:gd name="connsiteX15" fmla="*/ 11833 w 34053"/>
                <a:gd name="connsiteY15" fmla="*/ 23459 h 40176"/>
                <a:gd name="connsiteX16" fmla="*/ 21327 w 34053"/>
                <a:gd name="connsiteY16" fmla="*/ 15617 h 40176"/>
                <a:gd name="connsiteX17" fmla="*/ 23459 w 34053"/>
                <a:gd name="connsiteY17" fmla="*/ 18162 h 40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053" h="40176">
                  <a:moveTo>
                    <a:pt x="7499" y="0"/>
                  </a:moveTo>
                  <a:lnTo>
                    <a:pt x="6398" y="8187"/>
                  </a:lnTo>
                  <a:lnTo>
                    <a:pt x="3784" y="10319"/>
                  </a:lnTo>
                  <a:lnTo>
                    <a:pt x="3646" y="3233"/>
                  </a:lnTo>
                  <a:lnTo>
                    <a:pt x="7499" y="0"/>
                  </a:lnTo>
                  <a:close/>
                  <a:moveTo>
                    <a:pt x="23459" y="18162"/>
                  </a:moveTo>
                  <a:lnTo>
                    <a:pt x="13965" y="26005"/>
                  </a:lnTo>
                  <a:lnTo>
                    <a:pt x="21258" y="34879"/>
                  </a:lnTo>
                  <a:lnTo>
                    <a:pt x="31852" y="26073"/>
                  </a:lnTo>
                  <a:lnTo>
                    <a:pt x="34054" y="28756"/>
                  </a:lnTo>
                  <a:lnTo>
                    <a:pt x="20226" y="40176"/>
                  </a:lnTo>
                  <a:lnTo>
                    <a:pt x="0" y="15685"/>
                  </a:lnTo>
                  <a:lnTo>
                    <a:pt x="13277" y="4678"/>
                  </a:lnTo>
                  <a:lnTo>
                    <a:pt x="15479" y="7361"/>
                  </a:lnTo>
                  <a:lnTo>
                    <a:pt x="5435" y="15685"/>
                  </a:lnTo>
                  <a:lnTo>
                    <a:pt x="11833" y="23459"/>
                  </a:lnTo>
                  <a:lnTo>
                    <a:pt x="21327" y="15617"/>
                  </a:lnTo>
                  <a:lnTo>
                    <a:pt x="23459" y="18162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8D34D066-D08E-4FAA-B3C4-ACA4D3A69C5F}"/>
                </a:ext>
              </a:extLst>
            </p:cNvPr>
            <p:cNvSpPr/>
            <p:nvPr/>
          </p:nvSpPr>
          <p:spPr>
            <a:xfrm>
              <a:off x="10534484" y="6194212"/>
              <a:ext cx="25572" cy="34162"/>
            </a:xfrm>
            <a:custGeom>
              <a:avLst/>
              <a:gdLst>
                <a:gd name="connsiteX0" fmla="*/ 10210 w 25572"/>
                <a:gd name="connsiteY0" fmla="*/ 30620 h 34162"/>
                <a:gd name="connsiteX1" fmla="*/ 17640 w 25572"/>
                <a:gd name="connsiteY1" fmla="*/ 28969 h 34162"/>
                <a:gd name="connsiteX2" fmla="*/ 20942 w 25572"/>
                <a:gd name="connsiteY2" fmla="*/ 21058 h 34162"/>
                <a:gd name="connsiteX3" fmla="*/ 12687 w 25572"/>
                <a:gd name="connsiteY3" fmla="*/ 18375 h 34162"/>
                <a:gd name="connsiteX4" fmla="*/ 992 w 25572"/>
                <a:gd name="connsiteY4" fmla="*/ 14385 h 34162"/>
                <a:gd name="connsiteX5" fmla="*/ 5945 w 25572"/>
                <a:gd name="connsiteY5" fmla="*/ 1933 h 34162"/>
                <a:gd name="connsiteX6" fmla="*/ 12824 w 25572"/>
                <a:gd name="connsiteY6" fmla="*/ 6 h 34162"/>
                <a:gd name="connsiteX7" fmla="*/ 13444 w 25572"/>
                <a:gd name="connsiteY7" fmla="*/ 3515 h 34162"/>
                <a:gd name="connsiteX8" fmla="*/ 7458 w 25572"/>
                <a:gd name="connsiteY8" fmla="*/ 5028 h 34162"/>
                <a:gd name="connsiteX9" fmla="*/ 4431 w 25572"/>
                <a:gd name="connsiteY9" fmla="*/ 12114 h 34162"/>
                <a:gd name="connsiteX10" fmla="*/ 12893 w 25572"/>
                <a:gd name="connsiteY10" fmla="*/ 14522 h 34162"/>
                <a:gd name="connsiteX11" fmla="*/ 24451 w 25572"/>
                <a:gd name="connsiteY11" fmla="*/ 18925 h 34162"/>
                <a:gd name="connsiteX12" fmla="*/ 19085 w 25572"/>
                <a:gd name="connsiteY12" fmla="*/ 32271 h 34162"/>
                <a:gd name="connsiteX13" fmla="*/ 10829 w 25572"/>
                <a:gd name="connsiteY13" fmla="*/ 34129 h 34162"/>
                <a:gd name="connsiteX14" fmla="*/ 10210 w 25572"/>
                <a:gd name="connsiteY14" fmla="*/ 30620 h 34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572" h="34162">
                  <a:moveTo>
                    <a:pt x="10210" y="30620"/>
                  </a:moveTo>
                  <a:cubicBezTo>
                    <a:pt x="12343" y="30758"/>
                    <a:pt x="15163" y="30345"/>
                    <a:pt x="17640" y="28969"/>
                  </a:cubicBezTo>
                  <a:cubicBezTo>
                    <a:pt x="21355" y="26974"/>
                    <a:pt x="22456" y="23878"/>
                    <a:pt x="20942" y="21058"/>
                  </a:cubicBezTo>
                  <a:cubicBezTo>
                    <a:pt x="19566" y="18512"/>
                    <a:pt x="17227" y="17755"/>
                    <a:pt x="12687" y="18375"/>
                  </a:cubicBezTo>
                  <a:cubicBezTo>
                    <a:pt x="7183" y="19200"/>
                    <a:pt x="3124" y="18306"/>
                    <a:pt x="992" y="14385"/>
                  </a:cubicBezTo>
                  <a:cubicBezTo>
                    <a:pt x="-1347" y="10050"/>
                    <a:pt x="510" y="4822"/>
                    <a:pt x="5945" y="1933"/>
                  </a:cubicBezTo>
                  <a:cubicBezTo>
                    <a:pt x="8765" y="419"/>
                    <a:pt x="11242" y="-62"/>
                    <a:pt x="12824" y="6"/>
                  </a:cubicBezTo>
                  <a:lnTo>
                    <a:pt x="13444" y="3515"/>
                  </a:lnTo>
                  <a:cubicBezTo>
                    <a:pt x="12274" y="3446"/>
                    <a:pt x="10004" y="3652"/>
                    <a:pt x="7458" y="5028"/>
                  </a:cubicBezTo>
                  <a:cubicBezTo>
                    <a:pt x="3606" y="7092"/>
                    <a:pt x="3399" y="10188"/>
                    <a:pt x="4431" y="12114"/>
                  </a:cubicBezTo>
                  <a:cubicBezTo>
                    <a:pt x="5807" y="14729"/>
                    <a:pt x="8215" y="15072"/>
                    <a:pt x="12893" y="14522"/>
                  </a:cubicBezTo>
                  <a:cubicBezTo>
                    <a:pt x="18672" y="13834"/>
                    <a:pt x="22249" y="14797"/>
                    <a:pt x="24451" y="18925"/>
                  </a:cubicBezTo>
                  <a:cubicBezTo>
                    <a:pt x="26790" y="23259"/>
                    <a:pt x="25689" y="28763"/>
                    <a:pt x="19085" y="32271"/>
                  </a:cubicBezTo>
                  <a:cubicBezTo>
                    <a:pt x="16264" y="33578"/>
                    <a:pt x="12893" y="34335"/>
                    <a:pt x="10829" y="34129"/>
                  </a:cubicBezTo>
                  <a:lnTo>
                    <a:pt x="10210" y="3062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9A8394B4-1256-4C8E-898D-15F92B99BFAE}"/>
                </a:ext>
              </a:extLst>
            </p:cNvPr>
            <p:cNvSpPr/>
            <p:nvPr/>
          </p:nvSpPr>
          <p:spPr>
            <a:xfrm>
              <a:off x="10561317" y="6181382"/>
              <a:ext cx="29834" cy="32857"/>
            </a:xfrm>
            <a:custGeom>
              <a:avLst/>
              <a:gdLst>
                <a:gd name="connsiteX0" fmla="*/ 19494 w 29834"/>
                <a:gd name="connsiteY0" fmla="*/ 28660 h 32857"/>
                <a:gd name="connsiteX1" fmla="*/ 24379 w 29834"/>
                <a:gd name="connsiteY1" fmla="*/ 12700 h 32857"/>
                <a:gd name="connsiteX2" fmla="*/ 10344 w 29834"/>
                <a:gd name="connsiteY2" fmla="*/ 4238 h 32857"/>
                <a:gd name="connsiteX3" fmla="*/ 5391 w 29834"/>
                <a:gd name="connsiteY3" fmla="*/ 20198 h 32857"/>
                <a:gd name="connsiteX4" fmla="*/ 19494 w 29834"/>
                <a:gd name="connsiteY4" fmla="*/ 28660 h 32857"/>
                <a:gd name="connsiteX5" fmla="*/ 19494 w 29834"/>
                <a:gd name="connsiteY5" fmla="*/ 28660 h 32857"/>
                <a:gd name="connsiteX6" fmla="*/ 20457 w 29834"/>
                <a:gd name="connsiteY6" fmla="*/ 31893 h 32857"/>
                <a:gd name="connsiteX7" fmla="*/ 1401 w 29834"/>
                <a:gd name="connsiteY7" fmla="*/ 21849 h 32857"/>
                <a:gd name="connsiteX8" fmla="*/ 9244 w 29834"/>
                <a:gd name="connsiteY8" fmla="*/ 1004 h 32857"/>
                <a:gd name="connsiteX9" fmla="*/ 28369 w 29834"/>
                <a:gd name="connsiteY9" fmla="*/ 10980 h 32857"/>
                <a:gd name="connsiteX10" fmla="*/ 20457 w 29834"/>
                <a:gd name="connsiteY10" fmla="*/ 31893 h 32857"/>
                <a:gd name="connsiteX11" fmla="*/ 20457 w 29834"/>
                <a:gd name="connsiteY11" fmla="*/ 31893 h 32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834" h="32857">
                  <a:moveTo>
                    <a:pt x="19494" y="28660"/>
                  </a:moveTo>
                  <a:cubicBezTo>
                    <a:pt x="25548" y="26390"/>
                    <a:pt x="26924" y="19442"/>
                    <a:pt x="24379" y="12700"/>
                  </a:cubicBezTo>
                  <a:cubicBezTo>
                    <a:pt x="22177" y="6783"/>
                    <a:pt x="16742" y="1761"/>
                    <a:pt x="10344" y="4238"/>
                  </a:cubicBezTo>
                  <a:cubicBezTo>
                    <a:pt x="3878" y="6646"/>
                    <a:pt x="2983" y="13800"/>
                    <a:pt x="5391" y="20198"/>
                  </a:cubicBezTo>
                  <a:cubicBezTo>
                    <a:pt x="7799" y="26459"/>
                    <a:pt x="13440" y="30999"/>
                    <a:pt x="19494" y="28660"/>
                  </a:cubicBezTo>
                  <a:lnTo>
                    <a:pt x="19494" y="28660"/>
                  </a:lnTo>
                  <a:close/>
                  <a:moveTo>
                    <a:pt x="20457" y="31893"/>
                  </a:moveTo>
                  <a:cubicBezTo>
                    <a:pt x="12546" y="34852"/>
                    <a:pt x="4772" y="30862"/>
                    <a:pt x="1401" y="21849"/>
                  </a:cubicBezTo>
                  <a:cubicBezTo>
                    <a:pt x="-2176" y="12424"/>
                    <a:pt x="1332" y="4031"/>
                    <a:pt x="9244" y="1004"/>
                  </a:cubicBezTo>
                  <a:cubicBezTo>
                    <a:pt x="17430" y="-2091"/>
                    <a:pt x="24998" y="2174"/>
                    <a:pt x="28369" y="10980"/>
                  </a:cubicBezTo>
                  <a:cubicBezTo>
                    <a:pt x="32221" y="21161"/>
                    <a:pt x="28094" y="29004"/>
                    <a:pt x="20457" y="31893"/>
                  </a:cubicBezTo>
                  <a:lnTo>
                    <a:pt x="20457" y="3189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E6832F88-A330-422F-9B44-CE37792E54EE}"/>
                </a:ext>
              </a:extLst>
            </p:cNvPr>
            <p:cNvSpPr/>
            <p:nvPr/>
          </p:nvSpPr>
          <p:spPr>
            <a:xfrm>
              <a:off x="10630550" y="6167801"/>
              <a:ext cx="7636" cy="32058"/>
            </a:xfrm>
            <a:custGeom>
              <a:avLst/>
              <a:gdLst>
                <a:gd name="connsiteX0" fmla="*/ 4128 w 7636"/>
                <a:gd name="connsiteY0" fmla="*/ 0 h 32058"/>
                <a:gd name="connsiteX1" fmla="*/ 7636 w 7636"/>
                <a:gd name="connsiteY1" fmla="*/ 31577 h 32058"/>
                <a:gd name="connsiteX2" fmla="*/ 3509 w 7636"/>
                <a:gd name="connsiteY2" fmla="*/ 32059 h 32058"/>
                <a:gd name="connsiteX3" fmla="*/ 0 w 7636"/>
                <a:gd name="connsiteY3" fmla="*/ 482 h 32058"/>
                <a:gd name="connsiteX4" fmla="*/ 4128 w 7636"/>
                <a:gd name="connsiteY4" fmla="*/ 0 h 32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36" h="32058">
                  <a:moveTo>
                    <a:pt x="4128" y="0"/>
                  </a:moveTo>
                  <a:lnTo>
                    <a:pt x="7636" y="31577"/>
                  </a:lnTo>
                  <a:lnTo>
                    <a:pt x="3509" y="32059"/>
                  </a:lnTo>
                  <a:lnTo>
                    <a:pt x="0" y="482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542A4CBE-55D0-4829-9F05-C82818D65631}"/>
                </a:ext>
              </a:extLst>
            </p:cNvPr>
            <p:cNvSpPr/>
            <p:nvPr/>
          </p:nvSpPr>
          <p:spPr>
            <a:xfrm>
              <a:off x="10647268" y="6166426"/>
              <a:ext cx="26623" cy="31852"/>
            </a:xfrm>
            <a:custGeom>
              <a:avLst/>
              <a:gdLst>
                <a:gd name="connsiteX0" fmla="*/ 17887 w 26623"/>
                <a:gd name="connsiteY0" fmla="*/ 18575 h 31852"/>
                <a:gd name="connsiteX1" fmla="*/ 14722 w 26623"/>
                <a:gd name="connsiteY1" fmla="*/ 9425 h 31852"/>
                <a:gd name="connsiteX2" fmla="*/ 13071 w 26623"/>
                <a:gd name="connsiteY2" fmla="*/ 3646 h 31852"/>
                <a:gd name="connsiteX3" fmla="*/ 12934 w 26623"/>
                <a:gd name="connsiteY3" fmla="*/ 3646 h 31852"/>
                <a:gd name="connsiteX4" fmla="*/ 11420 w 26623"/>
                <a:gd name="connsiteY4" fmla="*/ 9425 h 31852"/>
                <a:gd name="connsiteX5" fmla="*/ 8393 w 26623"/>
                <a:gd name="connsiteY5" fmla="*/ 18643 h 31852"/>
                <a:gd name="connsiteX6" fmla="*/ 17887 w 26623"/>
                <a:gd name="connsiteY6" fmla="*/ 18575 h 31852"/>
                <a:gd name="connsiteX7" fmla="*/ 7499 w 26623"/>
                <a:gd name="connsiteY7" fmla="*/ 21808 h 31852"/>
                <a:gd name="connsiteX8" fmla="*/ 4265 w 26623"/>
                <a:gd name="connsiteY8" fmla="*/ 31852 h 31852"/>
                <a:gd name="connsiteX9" fmla="*/ 0 w 26623"/>
                <a:gd name="connsiteY9" fmla="*/ 31852 h 31852"/>
                <a:gd name="connsiteX10" fmla="*/ 10663 w 26623"/>
                <a:gd name="connsiteY10" fmla="*/ 0 h 31852"/>
                <a:gd name="connsiteX11" fmla="*/ 15617 w 26623"/>
                <a:gd name="connsiteY11" fmla="*/ 0 h 31852"/>
                <a:gd name="connsiteX12" fmla="*/ 26624 w 26623"/>
                <a:gd name="connsiteY12" fmla="*/ 31715 h 31852"/>
                <a:gd name="connsiteX13" fmla="*/ 22221 w 26623"/>
                <a:gd name="connsiteY13" fmla="*/ 31715 h 31852"/>
                <a:gd name="connsiteX14" fmla="*/ 18781 w 26623"/>
                <a:gd name="connsiteY14" fmla="*/ 21739 h 31852"/>
                <a:gd name="connsiteX15" fmla="*/ 7499 w 26623"/>
                <a:gd name="connsiteY15" fmla="*/ 21808 h 31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623" h="31852">
                  <a:moveTo>
                    <a:pt x="17887" y="18575"/>
                  </a:moveTo>
                  <a:lnTo>
                    <a:pt x="14722" y="9425"/>
                  </a:lnTo>
                  <a:cubicBezTo>
                    <a:pt x="14034" y="7361"/>
                    <a:pt x="13553" y="5435"/>
                    <a:pt x="13071" y="3646"/>
                  </a:cubicBezTo>
                  <a:lnTo>
                    <a:pt x="12934" y="3646"/>
                  </a:lnTo>
                  <a:cubicBezTo>
                    <a:pt x="12521" y="5504"/>
                    <a:pt x="11970" y="7499"/>
                    <a:pt x="11420" y="9425"/>
                  </a:cubicBezTo>
                  <a:lnTo>
                    <a:pt x="8393" y="18643"/>
                  </a:lnTo>
                  <a:lnTo>
                    <a:pt x="17887" y="18575"/>
                  </a:lnTo>
                  <a:close/>
                  <a:moveTo>
                    <a:pt x="7499" y="21808"/>
                  </a:moveTo>
                  <a:lnTo>
                    <a:pt x="4265" y="31852"/>
                  </a:lnTo>
                  <a:lnTo>
                    <a:pt x="0" y="31852"/>
                  </a:lnTo>
                  <a:lnTo>
                    <a:pt x="10663" y="0"/>
                  </a:lnTo>
                  <a:lnTo>
                    <a:pt x="15617" y="0"/>
                  </a:lnTo>
                  <a:lnTo>
                    <a:pt x="26624" y="31715"/>
                  </a:lnTo>
                  <a:lnTo>
                    <a:pt x="22221" y="31715"/>
                  </a:lnTo>
                  <a:lnTo>
                    <a:pt x="18781" y="21739"/>
                  </a:lnTo>
                  <a:lnTo>
                    <a:pt x="7499" y="21808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3C043C6B-7ADF-476A-8472-F2B8A0BB9434}"/>
                </a:ext>
              </a:extLst>
            </p:cNvPr>
            <p:cNvSpPr/>
            <p:nvPr/>
          </p:nvSpPr>
          <p:spPr>
            <a:xfrm>
              <a:off x="10682078" y="6167457"/>
              <a:ext cx="18024" cy="33709"/>
            </a:xfrm>
            <a:custGeom>
              <a:avLst/>
              <a:gdLst>
                <a:gd name="connsiteX0" fmla="*/ 3921 w 18024"/>
                <a:gd name="connsiteY0" fmla="*/ 0 h 33709"/>
                <a:gd name="connsiteX1" fmla="*/ 8049 w 18024"/>
                <a:gd name="connsiteY1" fmla="*/ 482 h 33709"/>
                <a:gd name="connsiteX2" fmla="*/ 4540 w 18024"/>
                <a:gd name="connsiteY2" fmla="*/ 28619 h 33709"/>
                <a:gd name="connsiteX3" fmla="*/ 18024 w 18024"/>
                <a:gd name="connsiteY3" fmla="*/ 30270 h 33709"/>
                <a:gd name="connsiteX4" fmla="*/ 17612 w 18024"/>
                <a:gd name="connsiteY4" fmla="*/ 33710 h 33709"/>
                <a:gd name="connsiteX5" fmla="*/ 0 w 18024"/>
                <a:gd name="connsiteY5" fmla="*/ 31508 h 33709"/>
                <a:gd name="connsiteX6" fmla="*/ 3921 w 18024"/>
                <a:gd name="connsiteY6" fmla="*/ 0 h 33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24" h="33709">
                  <a:moveTo>
                    <a:pt x="3921" y="0"/>
                  </a:moveTo>
                  <a:lnTo>
                    <a:pt x="8049" y="482"/>
                  </a:lnTo>
                  <a:lnTo>
                    <a:pt x="4540" y="28619"/>
                  </a:lnTo>
                  <a:lnTo>
                    <a:pt x="18024" y="30270"/>
                  </a:lnTo>
                  <a:lnTo>
                    <a:pt x="17612" y="33710"/>
                  </a:lnTo>
                  <a:lnTo>
                    <a:pt x="0" y="31508"/>
                  </a:lnTo>
                  <a:lnTo>
                    <a:pt x="3921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70A610E1-7BCC-4484-ACD9-4CDA80B2353D}"/>
                </a:ext>
              </a:extLst>
            </p:cNvPr>
            <p:cNvSpPr/>
            <p:nvPr/>
          </p:nvSpPr>
          <p:spPr>
            <a:xfrm>
              <a:off x="10707326" y="6171860"/>
              <a:ext cx="24284" cy="35154"/>
            </a:xfrm>
            <a:custGeom>
              <a:avLst/>
              <a:gdLst>
                <a:gd name="connsiteX0" fmla="*/ 19538 w 24284"/>
                <a:gd name="connsiteY0" fmla="*/ 20295 h 35154"/>
                <a:gd name="connsiteX1" fmla="*/ 7567 w 24284"/>
                <a:gd name="connsiteY1" fmla="*/ 17405 h 35154"/>
                <a:gd name="connsiteX2" fmla="*/ 4816 w 24284"/>
                <a:gd name="connsiteY2" fmla="*/ 28550 h 35154"/>
                <a:gd name="connsiteX3" fmla="*/ 18231 w 24284"/>
                <a:gd name="connsiteY3" fmla="*/ 31783 h 35154"/>
                <a:gd name="connsiteX4" fmla="*/ 17405 w 24284"/>
                <a:gd name="connsiteY4" fmla="*/ 35154 h 35154"/>
                <a:gd name="connsiteX5" fmla="*/ 0 w 24284"/>
                <a:gd name="connsiteY5" fmla="*/ 30889 h 35154"/>
                <a:gd name="connsiteX6" fmla="*/ 7567 w 24284"/>
                <a:gd name="connsiteY6" fmla="*/ 0 h 35154"/>
                <a:gd name="connsiteX7" fmla="*/ 24285 w 24284"/>
                <a:gd name="connsiteY7" fmla="*/ 4059 h 35154"/>
                <a:gd name="connsiteX8" fmla="*/ 23459 w 24284"/>
                <a:gd name="connsiteY8" fmla="*/ 7361 h 35154"/>
                <a:gd name="connsiteX9" fmla="*/ 10801 w 24284"/>
                <a:gd name="connsiteY9" fmla="*/ 4265 h 35154"/>
                <a:gd name="connsiteX10" fmla="*/ 8393 w 24284"/>
                <a:gd name="connsiteY10" fmla="*/ 14034 h 35154"/>
                <a:gd name="connsiteX11" fmla="*/ 20363 w 24284"/>
                <a:gd name="connsiteY11" fmla="*/ 16924 h 35154"/>
                <a:gd name="connsiteX12" fmla="*/ 19538 w 24284"/>
                <a:gd name="connsiteY12" fmla="*/ 20295 h 35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284" h="35154">
                  <a:moveTo>
                    <a:pt x="19538" y="20295"/>
                  </a:moveTo>
                  <a:lnTo>
                    <a:pt x="7567" y="17405"/>
                  </a:lnTo>
                  <a:lnTo>
                    <a:pt x="4816" y="28550"/>
                  </a:lnTo>
                  <a:lnTo>
                    <a:pt x="18231" y="31783"/>
                  </a:lnTo>
                  <a:lnTo>
                    <a:pt x="17405" y="35154"/>
                  </a:lnTo>
                  <a:lnTo>
                    <a:pt x="0" y="30889"/>
                  </a:lnTo>
                  <a:lnTo>
                    <a:pt x="7567" y="0"/>
                  </a:lnTo>
                  <a:lnTo>
                    <a:pt x="24285" y="4059"/>
                  </a:lnTo>
                  <a:lnTo>
                    <a:pt x="23459" y="7361"/>
                  </a:lnTo>
                  <a:lnTo>
                    <a:pt x="10801" y="4265"/>
                  </a:lnTo>
                  <a:lnTo>
                    <a:pt x="8393" y="14034"/>
                  </a:lnTo>
                  <a:lnTo>
                    <a:pt x="20363" y="16924"/>
                  </a:lnTo>
                  <a:lnTo>
                    <a:pt x="19538" y="20295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611AA7A3-B829-408F-AA8A-2CCDC533BE49}"/>
                </a:ext>
              </a:extLst>
            </p:cNvPr>
            <p:cNvSpPr/>
            <p:nvPr/>
          </p:nvSpPr>
          <p:spPr>
            <a:xfrm>
              <a:off x="11031007" y="6588278"/>
              <a:ext cx="80283" cy="168204"/>
            </a:xfrm>
            <a:custGeom>
              <a:avLst/>
              <a:gdLst>
                <a:gd name="connsiteX0" fmla="*/ 54279 w 80283"/>
                <a:gd name="connsiteY0" fmla="*/ 127065 h 168204"/>
                <a:gd name="connsiteX1" fmla="*/ 40039 w 80283"/>
                <a:gd name="connsiteY1" fmla="*/ 146052 h 168204"/>
                <a:gd name="connsiteX2" fmla="*/ 25798 w 80283"/>
                <a:gd name="connsiteY2" fmla="*/ 125826 h 168204"/>
                <a:gd name="connsiteX3" fmla="*/ 25798 w 80283"/>
                <a:gd name="connsiteY3" fmla="*/ 82485 h 168204"/>
                <a:gd name="connsiteX4" fmla="*/ 40039 w 80283"/>
                <a:gd name="connsiteY4" fmla="*/ 62260 h 168204"/>
                <a:gd name="connsiteX5" fmla="*/ 54279 w 80283"/>
                <a:gd name="connsiteY5" fmla="*/ 82485 h 168204"/>
                <a:gd name="connsiteX6" fmla="*/ 54279 w 80283"/>
                <a:gd name="connsiteY6" fmla="*/ 127065 h 168204"/>
                <a:gd name="connsiteX7" fmla="*/ 80284 w 80283"/>
                <a:gd name="connsiteY7" fmla="*/ 129679 h 168204"/>
                <a:gd name="connsiteX8" fmla="*/ 80284 w 80283"/>
                <a:gd name="connsiteY8" fmla="*/ 0 h 168204"/>
                <a:gd name="connsiteX9" fmla="*/ 54279 w 80283"/>
                <a:gd name="connsiteY9" fmla="*/ 0 h 168204"/>
                <a:gd name="connsiteX10" fmla="*/ 54279 w 80283"/>
                <a:gd name="connsiteY10" fmla="*/ 43960 h 168204"/>
                <a:gd name="connsiteX11" fmla="*/ 39970 w 80283"/>
                <a:gd name="connsiteY11" fmla="*/ 39970 h 168204"/>
                <a:gd name="connsiteX12" fmla="*/ 0 w 80283"/>
                <a:gd name="connsiteY12" fmla="*/ 85925 h 168204"/>
                <a:gd name="connsiteX13" fmla="*/ 0 w 80283"/>
                <a:gd name="connsiteY13" fmla="*/ 122249 h 168204"/>
                <a:gd name="connsiteX14" fmla="*/ 39970 w 80283"/>
                <a:gd name="connsiteY14" fmla="*/ 168204 h 168204"/>
                <a:gd name="connsiteX15" fmla="*/ 80284 w 80283"/>
                <a:gd name="connsiteY15" fmla="*/ 129679 h 168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0283" h="168204">
                  <a:moveTo>
                    <a:pt x="54279" y="127065"/>
                  </a:moveTo>
                  <a:cubicBezTo>
                    <a:pt x="54279" y="139448"/>
                    <a:pt x="50702" y="146052"/>
                    <a:pt x="40039" y="146052"/>
                  </a:cubicBezTo>
                  <a:cubicBezTo>
                    <a:pt x="30820" y="146052"/>
                    <a:pt x="25798" y="140067"/>
                    <a:pt x="25798" y="125826"/>
                  </a:cubicBezTo>
                  <a:lnTo>
                    <a:pt x="25798" y="82485"/>
                  </a:lnTo>
                  <a:cubicBezTo>
                    <a:pt x="25798" y="68245"/>
                    <a:pt x="30820" y="62260"/>
                    <a:pt x="40039" y="62260"/>
                  </a:cubicBezTo>
                  <a:cubicBezTo>
                    <a:pt x="49189" y="62260"/>
                    <a:pt x="54279" y="68245"/>
                    <a:pt x="54279" y="82485"/>
                  </a:cubicBezTo>
                  <a:lnTo>
                    <a:pt x="54279" y="127065"/>
                  </a:lnTo>
                  <a:close/>
                  <a:moveTo>
                    <a:pt x="80284" y="129679"/>
                  </a:moveTo>
                  <a:lnTo>
                    <a:pt x="80284" y="0"/>
                  </a:lnTo>
                  <a:lnTo>
                    <a:pt x="54279" y="0"/>
                  </a:lnTo>
                  <a:lnTo>
                    <a:pt x="54279" y="43960"/>
                  </a:lnTo>
                  <a:cubicBezTo>
                    <a:pt x="52697" y="42584"/>
                    <a:pt x="47400" y="39970"/>
                    <a:pt x="39970" y="39970"/>
                  </a:cubicBezTo>
                  <a:cubicBezTo>
                    <a:pt x="10594" y="39970"/>
                    <a:pt x="0" y="58820"/>
                    <a:pt x="0" y="85925"/>
                  </a:cubicBezTo>
                  <a:lnTo>
                    <a:pt x="0" y="122249"/>
                  </a:lnTo>
                  <a:cubicBezTo>
                    <a:pt x="0" y="149354"/>
                    <a:pt x="10594" y="168204"/>
                    <a:pt x="39970" y="168204"/>
                  </a:cubicBezTo>
                  <a:cubicBezTo>
                    <a:pt x="62122" y="168273"/>
                    <a:pt x="80284" y="157747"/>
                    <a:pt x="80284" y="129679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6E5F83A5-B5DF-4845-A126-22C3E1A29FDB}"/>
                </a:ext>
              </a:extLst>
            </p:cNvPr>
            <p:cNvSpPr/>
            <p:nvPr/>
          </p:nvSpPr>
          <p:spPr>
            <a:xfrm>
              <a:off x="10636467" y="6588278"/>
              <a:ext cx="117570" cy="166002"/>
            </a:xfrm>
            <a:custGeom>
              <a:avLst/>
              <a:gdLst>
                <a:gd name="connsiteX0" fmla="*/ 117571 w 117570"/>
                <a:gd name="connsiteY0" fmla="*/ 0 h 166002"/>
                <a:gd name="connsiteX1" fmla="*/ 117571 w 117570"/>
                <a:gd name="connsiteY1" fmla="*/ 165934 h 166002"/>
                <a:gd name="connsiteX2" fmla="*/ 91910 w 117570"/>
                <a:gd name="connsiteY2" fmla="*/ 165934 h 166002"/>
                <a:gd name="connsiteX3" fmla="*/ 91910 w 117570"/>
                <a:gd name="connsiteY3" fmla="*/ 36255 h 166002"/>
                <a:gd name="connsiteX4" fmla="*/ 91429 w 117570"/>
                <a:gd name="connsiteY4" fmla="*/ 36255 h 166002"/>
                <a:gd name="connsiteX5" fmla="*/ 65699 w 117570"/>
                <a:gd name="connsiteY5" fmla="*/ 166003 h 166002"/>
                <a:gd name="connsiteX6" fmla="*/ 51872 w 117570"/>
                <a:gd name="connsiteY6" fmla="*/ 166003 h 166002"/>
                <a:gd name="connsiteX7" fmla="*/ 26142 w 117570"/>
                <a:gd name="connsiteY7" fmla="*/ 36255 h 166002"/>
                <a:gd name="connsiteX8" fmla="*/ 25661 w 117570"/>
                <a:gd name="connsiteY8" fmla="*/ 36255 h 166002"/>
                <a:gd name="connsiteX9" fmla="*/ 25661 w 117570"/>
                <a:gd name="connsiteY9" fmla="*/ 166003 h 166002"/>
                <a:gd name="connsiteX10" fmla="*/ 0 w 117570"/>
                <a:gd name="connsiteY10" fmla="*/ 166003 h 166002"/>
                <a:gd name="connsiteX11" fmla="*/ 0 w 117570"/>
                <a:gd name="connsiteY11" fmla="*/ 0 h 166002"/>
                <a:gd name="connsiteX12" fmla="*/ 38319 w 117570"/>
                <a:gd name="connsiteY12" fmla="*/ 0 h 166002"/>
                <a:gd name="connsiteX13" fmla="*/ 58545 w 117570"/>
                <a:gd name="connsiteY13" fmla="*/ 96932 h 166002"/>
                <a:gd name="connsiteX14" fmla="*/ 59026 w 117570"/>
                <a:gd name="connsiteY14" fmla="*/ 96932 h 166002"/>
                <a:gd name="connsiteX15" fmla="*/ 79252 w 117570"/>
                <a:gd name="connsiteY15" fmla="*/ 0 h 166002"/>
                <a:gd name="connsiteX16" fmla="*/ 117571 w 117570"/>
                <a:gd name="connsiteY16" fmla="*/ 0 h 16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7570" h="166002">
                  <a:moveTo>
                    <a:pt x="117571" y="0"/>
                  </a:moveTo>
                  <a:lnTo>
                    <a:pt x="117571" y="165934"/>
                  </a:lnTo>
                  <a:lnTo>
                    <a:pt x="91910" y="165934"/>
                  </a:lnTo>
                  <a:lnTo>
                    <a:pt x="91910" y="36255"/>
                  </a:lnTo>
                  <a:lnTo>
                    <a:pt x="91429" y="36255"/>
                  </a:lnTo>
                  <a:lnTo>
                    <a:pt x="65699" y="166003"/>
                  </a:lnTo>
                  <a:lnTo>
                    <a:pt x="51872" y="166003"/>
                  </a:lnTo>
                  <a:lnTo>
                    <a:pt x="26142" y="36255"/>
                  </a:lnTo>
                  <a:lnTo>
                    <a:pt x="25661" y="36255"/>
                  </a:lnTo>
                  <a:lnTo>
                    <a:pt x="25661" y="166003"/>
                  </a:lnTo>
                  <a:lnTo>
                    <a:pt x="0" y="166003"/>
                  </a:lnTo>
                  <a:lnTo>
                    <a:pt x="0" y="0"/>
                  </a:lnTo>
                  <a:lnTo>
                    <a:pt x="38319" y="0"/>
                  </a:lnTo>
                  <a:lnTo>
                    <a:pt x="58545" y="96932"/>
                  </a:lnTo>
                  <a:lnTo>
                    <a:pt x="59026" y="96932"/>
                  </a:lnTo>
                  <a:lnTo>
                    <a:pt x="79252" y="0"/>
                  </a:lnTo>
                  <a:lnTo>
                    <a:pt x="117571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1878B6F7-027C-41DD-A4C4-26DCBCC8A586}"/>
                </a:ext>
              </a:extLst>
            </p:cNvPr>
            <p:cNvSpPr/>
            <p:nvPr/>
          </p:nvSpPr>
          <p:spPr>
            <a:xfrm>
              <a:off x="11135094" y="6630587"/>
              <a:ext cx="25729" cy="123693"/>
            </a:xfrm>
            <a:custGeom>
              <a:avLst/>
              <a:gdLst>
                <a:gd name="connsiteX0" fmla="*/ 0 w 25729"/>
                <a:gd name="connsiteY0" fmla="*/ 0 h 123693"/>
                <a:gd name="connsiteX1" fmla="*/ 25729 w 25729"/>
                <a:gd name="connsiteY1" fmla="*/ 0 h 123693"/>
                <a:gd name="connsiteX2" fmla="*/ 25729 w 25729"/>
                <a:gd name="connsiteY2" fmla="*/ 123694 h 123693"/>
                <a:gd name="connsiteX3" fmla="*/ 0 w 25729"/>
                <a:gd name="connsiteY3" fmla="*/ 123694 h 123693"/>
                <a:gd name="connsiteX4" fmla="*/ 0 w 25729"/>
                <a:gd name="connsiteY4" fmla="*/ 0 h 123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29" h="123693">
                  <a:moveTo>
                    <a:pt x="0" y="0"/>
                  </a:moveTo>
                  <a:lnTo>
                    <a:pt x="25729" y="0"/>
                  </a:lnTo>
                  <a:lnTo>
                    <a:pt x="25729" y="123694"/>
                  </a:lnTo>
                  <a:lnTo>
                    <a:pt x="0" y="12369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E8C4891-E4F8-4251-B303-B20B1EF05CD2}"/>
                </a:ext>
              </a:extLst>
            </p:cNvPr>
            <p:cNvSpPr/>
            <p:nvPr/>
          </p:nvSpPr>
          <p:spPr>
            <a:xfrm>
              <a:off x="11132962" y="6586282"/>
              <a:ext cx="29994" cy="29994"/>
            </a:xfrm>
            <a:custGeom>
              <a:avLst/>
              <a:gdLst>
                <a:gd name="connsiteX0" fmla="*/ 29995 w 29994"/>
                <a:gd name="connsiteY0" fmla="*/ 14997 h 29994"/>
                <a:gd name="connsiteX1" fmla="*/ 14997 w 29994"/>
                <a:gd name="connsiteY1" fmla="*/ 29995 h 29994"/>
                <a:gd name="connsiteX2" fmla="*/ 0 w 29994"/>
                <a:gd name="connsiteY2" fmla="*/ 14997 h 29994"/>
                <a:gd name="connsiteX3" fmla="*/ 14997 w 29994"/>
                <a:gd name="connsiteY3" fmla="*/ 0 h 29994"/>
                <a:gd name="connsiteX4" fmla="*/ 29995 w 29994"/>
                <a:gd name="connsiteY4" fmla="*/ 14997 h 29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994" h="29994">
                  <a:moveTo>
                    <a:pt x="29995" y="14997"/>
                  </a:moveTo>
                  <a:cubicBezTo>
                    <a:pt x="29995" y="23322"/>
                    <a:pt x="23253" y="29995"/>
                    <a:pt x="14997" y="29995"/>
                  </a:cubicBezTo>
                  <a:cubicBezTo>
                    <a:pt x="6742" y="29995"/>
                    <a:pt x="0" y="23253"/>
                    <a:pt x="0" y="14997"/>
                  </a:cubicBezTo>
                  <a:cubicBezTo>
                    <a:pt x="0" y="6742"/>
                    <a:pt x="6742" y="0"/>
                    <a:pt x="14997" y="0"/>
                  </a:cubicBezTo>
                  <a:cubicBezTo>
                    <a:pt x="23253" y="0"/>
                    <a:pt x="29995" y="6673"/>
                    <a:pt x="29995" y="14997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4C6A7D41-EB80-4A8D-B890-17F4B568A6EA}"/>
                </a:ext>
              </a:extLst>
            </p:cNvPr>
            <p:cNvSpPr/>
            <p:nvPr/>
          </p:nvSpPr>
          <p:spPr>
            <a:xfrm>
              <a:off x="10927539" y="6628248"/>
              <a:ext cx="83517" cy="128234"/>
            </a:xfrm>
            <a:custGeom>
              <a:avLst/>
              <a:gdLst>
                <a:gd name="connsiteX0" fmla="*/ 56068 w 83517"/>
                <a:gd name="connsiteY0" fmla="*/ 94800 h 128234"/>
                <a:gd name="connsiteX1" fmla="*/ 37837 w 83517"/>
                <a:gd name="connsiteY1" fmla="*/ 106357 h 128234"/>
                <a:gd name="connsiteX2" fmla="*/ 25385 w 83517"/>
                <a:gd name="connsiteY2" fmla="*/ 91773 h 128234"/>
                <a:gd name="connsiteX3" fmla="*/ 56068 w 83517"/>
                <a:gd name="connsiteY3" fmla="*/ 66456 h 128234"/>
                <a:gd name="connsiteX4" fmla="*/ 56068 w 83517"/>
                <a:gd name="connsiteY4" fmla="*/ 94800 h 128234"/>
                <a:gd name="connsiteX5" fmla="*/ 81866 w 83517"/>
                <a:gd name="connsiteY5" fmla="*/ 112893 h 128234"/>
                <a:gd name="connsiteX6" fmla="*/ 81866 w 83517"/>
                <a:gd name="connsiteY6" fmla="*/ 33572 h 128234"/>
                <a:gd name="connsiteX7" fmla="*/ 44373 w 83517"/>
                <a:gd name="connsiteY7" fmla="*/ 0 h 128234"/>
                <a:gd name="connsiteX8" fmla="*/ 3027 w 83517"/>
                <a:gd name="connsiteY8" fmla="*/ 38594 h 128234"/>
                <a:gd name="connsiteX9" fmla="*/ 28756 w 83517"/>
                <a:gd name="connsiteY9" fmla="*/ 38594 h 128234"/>
                <a:gd name="connsiteX10" fmla="*/ 43479 w 83517"/>
                <a:gd name="connsiteY10" fmla="*/ 21120 h 128234"/>
                <a:gd name="connsiteX11" fmla="*/ 56137 w 83517"/>
                <a:gd name="connsiteY11" fmla="*/ 36943 h 128234"/>
                <a:gd name="connsiteX12" fmla="*/ 56137 w 83517"/>
                <a:gd name="connsiteY12" fmla="*/ 46574 h 128234"/>
                <a:gd name="connsiteX13" fmla="*/ 0 w 83517"/>
                <a:gd name="connsiteY13" fmla="*/ 95281 h 128234"/>
                <a:gd name="connsiteX14" fmla="*/ 29238 w 83517"/>
                <a:gd name="connsiteY14" fmla="*/ 128234 h 128234"/>
                <a:gd name="connsiteX15" fmla="*/ 57444 w 83517"/>
                <a:gd name="connsiteY15" fmla="*/ 116677 h 128234"/>
                <a:gd name="connsiteX16" fmla="*/ 58889 w 83517"/>
                <a:gd name="connsiteY16" fmla="*/ 125895 h 128234"/>
                <a:gd name="connsiteX17" fmla="*/ 83517 w 83517"/>
                <a:gd name="connsiteY17" fmla="*/ 125895 h 128234"/>
                <a:gd name="connsiteX18" fmla="*/ 81866 w 83517"/>
                <a:gd name="connsiteY18" fmla="*/ 112893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3517" h="128234">
                  <a:moveTo>
                    <a:pt x="56068" y="94800"/>
                  </a:moveTo>
                  <a:cubicBezTo>
                    <a:pt x="50633" y="100028"/>
                    <a:pt x="45886" y="106357"/>
                    <a:pt x="37837" y="106357"/>
                  </a:cubicBezTo>
                  <a:cubicBezTo>
                    <a:pt x="30614" y="106357"/>
                    <a:pt x="25385" y="101129"/>
                    <a:pt x="25385" y="91773"/>
                  </a:cubicBezTo>
                  <a:cubicBezTo>
                    <a:pt x="25385" y="74368"/>
                    <a:pt x="38800" y="70309"/>
                    <a:pt x="56068" y="66456"/>
                  </a:cubicBezTo>
                  <a:lnTo>
                    <a:pt x="56068" y="94800"/>
                  </a:lnTo>
                  <a:close/>
                  <a:moveTo>
                    <a:pt x="81866" y="112893"/>
                  </a:moveTo>
                  <a:lnTo>
                    <a:pt x="81866" y="33572"/>
                  </a:lnTo>
                  <a:cubicBezTo>
                    <a:pt x="81866" y="11076"/>
                    <a:pt x="68314" y="0"/>
                    <a:pt x="44373" y="0"/>
                  </a:cubicBezTo>
                  <a:cubicBezTo>
                    <a:pt x="20226" y="0"/>
                    <a:pt x="4403" y="13553"/>
                    <a:pt x="3027" y="38594"/>
                  </a:cubicBezTo>
                  <a:lnTo>
                    <a:pt x="28756" y="38594"/>
                  </a:lnTo>
                  <a:cubicBezTo>
                    <a:pt x="29238" y="28000"/>
                    <a:pt x="31715" y="21120"/>
                    <a:pt x="43479" y="21120"/>
                  </a:cubicBezTo>
                  <a:cubicBezTo>
                    <a:pt x="52009" y="21120"/>
                    <a:pt x="56137" y="26624"/>
                    <a:pt x="56137" y="36943"/>
                  </a:cubicBezTo>
                  <a:lnTo>
                    <a:pt x="56137" y="46574"/>
                  </a:lnTo>
                  <a:cubicBezTo>
                    <a:pt x="17887" y="51803"/>
                    <a:pt x="0" y="71203"/>
                    <a:pt x="0" y="95281"/>
                  </a:cubicBezTo>
                  <a:cubicBezTo>
                    <a:pt x="0" y="112274"/>
                    <a:pt x="9769" y="128234"/>
                    <a:pt x="29238" y="128234"/>
                  </a:cubicBezTo>
                  <a:cubicBezTo>
                    <a:pt x="42722" y="128234"/>
                    <a:pt x="47056" y="124794"/>
                    <a:pt x="57444" y="116677"/>
                  </a:cubicBezTo>
                  <a:cubicBezTo>
                    <a:pt x="57650" y="119016"/>
                    <a:pt x="58132" y="121836"/>
                    <a:pt x="58889" y="125895"/>
                  </a:cubicBezTo>
                  <a:lnTo>
                    <a:pt x="83517" y="125895"/>
                  </a:lnTo>
                  <a:cubicBezTo>
                    <a:pt x="82761" y="121836"/>
                    <a:pt x="81866" y="116814"/>
                    <a:pt x="81866" y="112893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F1618607-99F4-4FE6-8498-ADB24580E0E6}"/>
                </a:ext>
              </a:extLst>
            </p:cNvPr>
            <p:cNvSpPr/>
            <p:nvPr/>
          </p:nvSpPr>
          <p:spPr>
            <a:xfrm>
              <a:off x="10771925" y="6628248"/>
              <a:ext cx="83448" cy="128234"/>
            </a:xfrm>
            <a:custGeom>
              <a:avLst/>
              <a:gdLst>
                <a:gd name="connsiteX0" fmla="*/ 56068 w 83448"/>
                <a:gd name="connsiteY0" fmla="*/ 94800 h 128234"/>
                <a:gd name="connsiteX1" fmla="*/ 37837 w 83448"/>
                <a:gd name="connsiteY1" fmla="*/ 106357 h 128234"/>
                <a:gd name="connsiteX2" fmla="*/ 25385 w 83448"/>
                <a:gd name="connsiteY2" fmla="*/ 91773 h 128234"/>
                <a:gd name="connsiteX3" fmla="*/ 55999 w 83448"/>
                <a:gd name="connsiteY3" fmla="*/ 66456 h 128234"/>
                <a:gd name="connsiteX4" fmla="*/ 55999 w 83448"/>
                <a:gd name="connsiteY4" fmla="*/ 94800 h 128234"/>
                <a:gd name="connsiteX5" fmla="*/ 81866 w 83448"/>
                <a:gd name="connsiteY5" fmla="*/ 112893 h 128234"/>
                <a:gd name="connsiteX6" fmla="*/ 81866 w 83448"/>
                <a:gd name="connsiteY6" fmla="*/ 33572 h 128234"/>
                <a:gd name="connsiteX7" fmla="*/ 44373 w 83448"/>
                <a:gd name="connsiteY7" fmla="*/ 0 h 128234"/>
                <a:gd name="connsiteX8" fmla="*/ 3027 w 83448"/>
                <a:gd name="connsiteY8" fmla="*/ 38594 h 128234"/>
                <a:gd name="connsiteX9" fmla="*/ 28756 w 83448"/>
                <a:gd name="connsiteY9" fmla="*/ 38594 h 128234"/>
                <a:gd name="connsiteX10" fmla="*/ 43479 w 83448"/>
                <a:gd name="connsiteY10" fmla="*/ 21120 h 128234"/>
                <a:gd name="connsiteX11" fmla="*/ 56137 w 83448"/>
                <a:gd name="connsiteY11" fmla="*/ 36943 h 128234"/>
                <a:gd name="connsiteX12" fmla="*/ 56137 w 83448"/>
                <a:gd name="connsiteY12" fmla="*/ 46574 h 128234"/>
                <a:gd name="connsiteX13" fmla="*/ 0 w 83448"/>
                <a:gd name="connsiteY13" fmla="*/ 95281 h 128234"/>
                <a:gd name="connsiteX14" fmla="*/ 29238 w 83448"/>
                <a:gd name="connsiteY14" fmla="*/ 128234 h 128234"/>
                <a:gd name="connsiteX15" fmla="*/ 57444 w 83448"/>
                <a:gd name="connsiteY15" fmla="*/ 116677 h 128234"/>
                <a:gd name="connsiteX16" fmla="*/ 58889 w 83448"/>
                <a:gd name="connsiteY16" fmla="*/ 125895 h 128234"/>
                <a:gd name="connsiteX17" fmla="*/ 83449 w 83448"/>
                <a:gd name="connsiteY17" fmla="*/ 125895 h 128234"/>
                <a:gd name="connsiteX18" fmla="*/ 81866 w 83448"/>
                <a:gd name="connsiteY18" fmla="*/ 112893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3448" h="128234">
                  <a:moveTo>
                    <a:pt x="56068" y="94800"/>
                  </a:moveTo>
                  <a:cubicBezTo>
                    <a:pt x="50702" y="100028"/>
                    <a:pt x="45955" y="106357"/>
                    <a:pt x="37837" y="106357"/>
                  </a:cubicBezTo>
                  <a:cubicBezTo>
                    <a:pt x="30614" y="106357"/>
                    <a:pt x="25385" y="101129"/>
                    <a:pt x="25385" y="91773"/>
                  </a:cubicBezTo>
                  <a:cubicBezTo>
                    <a:pt x="25385" y="74368"/>
                    <a:pt x="38800" y="70309"/>
                    <a:pt x="55999" y="66456"/>
                  </a:cubicBezTo>
                  <a:lnTo>
                    <a:pt x="55999" y="94800"/>
                  </a:lnTo>
                  <a:close/>
                  <a:moveTo>
                    <a:pt x="81866" y="112893"/>
                  </a:moveTo>
                  <a:lnTo>
                    <a:pt x="81866" y="33572"/>
                  </a:lnTo>
                  <a:cubicBezTo>
                    <a:pt x="81866" y="11076"/>
                    <a:pt x="68314" y="0"/>
                    <a:pt x="44373" y="0"/>
                  </a:cubicBezTo>
                  <a:cubicBezTo>
                    <a:pt x="20226" y="0"/>
                    <a:pt x="4403" y="13553"/>
                    <a:pt x="3027" y="38594"/>
                  </a:cubicBezTo>
                  <a:lnTo>
                    <a:pt x="28756" y="38594"/>
                  </a:lnTo>
                  <a:cubicBezTo>
                    <a:pt x="29238" y="28000"/>
                    <a:pt x="31715" y="21120"/>
                    <a:pt x="43479" y="21120"/>
                  </a:cubicBezTo>
                  <a:cubicBezTo>
                    <a:pt x="52009" y="21120"/>
                    <a:pt x="56137" y="26624"/>
                    <a:pt x="56137" y="36943"/>
                  </a:cubicBezTo>
                  <a:lnTo>
                    <a:pt x="56137" y="46574"/>
                  </a:lnTo>
                  <a:cubicBezTo>
                    <a:pt x="17887" y="51803"/>
                    <a:pt x="0" y="71203"/>
                    <a:pt x="0" y="95281"/>
                  </a:cubicBezTo>
                  <a:cubicBezTo>
                    <a:pt x="0" y="112274"/>
                    <a:pt x="9769" y="128234"/>
                    <a:pt x="29238" y="128234"/>
                  </a:cubicBezTo>
                  <a:cubicBezTo>
                    <a:pt x="42722" y="128234"/>
                    <a:pt x="47056" y="124794"/>
                    <a:pt x="57444" y="116677"/>
                  </a:cubicBezTo>
                  <a:cubicBezTo>
                    <a:pt x="57582" y="119016"/>
                    <a:pt x="58132" y="121836"/>
                    <a:pt x="58889" y="125895"/>
                  </a:cubicBezTo>
                  <a:lnTo>
                    <a:pt x="83449" y="125895"/>
                  </a:lnTo>
                  <a:cubicBezTo>
                    <a:pt x="82829" y="121836"/>
                    <a:pt x="81866" y="116814"/>
                    <a:pt x="81866" y="112893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00168356-EF64-4D0A-BEEE-B579E6FEF20D}"/>
                </a:ext>
              </a:extLst>
            </p:cNvPr>
            <p:cNvSpPr/>
            <p:nvPr/>
          </p:nvSpPr>
          <p:spPr>
            <a:xfrm>
              <a:off x="10874429" y="6588278"/>
              <a:ext cx="42515" cy="167653"/>
            </a:xfrm>
            <a:custGeom>
              <a:avLst/>
              <a:gdLst>
                <a:gd name="connsiteX0" fmla="*/ 39832 w 42515"/>
                <a:gd name="connsiteY0" fmla="*/ 146465 h 167653"/>
                <a:gd name="connsiteX1" fmla="*/ 25729 w 42515"/>
                <a:gd name="connsiteY1" fmla="*/ 130160 h 167653"/>
                <a:gd name="connsiteX2" fmla="*/ 25729 w 42515"/>
                <a:gd name="connsiteY2" fmla="*/ 0 h 167653"/>
                <a:gd name="connsiteX3" fmla="*/ 0 w 42515"/>
                <a:gd name="connsiteY3" fmla="*/ 0 h 167653"/>
                <a:gd name="connsiteX4" fmla="*/ 0 w 42515"/>
                <a:gd name="connsiteY4" fmla="*/ 129197 h 167653"/>
                <a:gd name="connsiteX5" fmla="*/ 39970 w 42515"/>
                <a:gd name="connsiteY5" fmla="*/ 167654 h 167653"/>
                <a:gd name="connsiteX6" fmla="*/ 42515 w 42515"/>
                <a:gd name="connsiteY6" fmla="*/ 167654 h 167653"/>
                <a:gd name="connsiteX7" fmla="*/ 42515 w 42515"/>
                <a:gd name="connsiteY7" fmla="*/ 146534 h 167653"/>
                <a:gd name="connsiteX8" fmla="*/ 39832 w 42515"/>
                <a:gd name="connsiteY8" fmla="*/ 146534 h 16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15" h="167653">
                  <a:moveTo>
                    <a:pt x="39832" y="146465"/>
                  </a:moveTo>
                  <a:cubicBezTo>
                    <a:pt x="26624" y="146465"/>
                    <a:pt x="25729" y="139173"/>
                    <a:pt x="25729" y="130160"/>
                  </a:cubicBezTo>
                  <a:lnTo>
                    <a:pt x="25729" y="0"/>
                  </a:lnTo>
                  <a:lnTo>
                    <a:pt x="0" y="0"/>
                  </a:lnTo>
                  <a:lnTo>
                    <a:pt x="0" y="129197"/>
                  </a:lnTo>
                  <a:cubicBezTo>
                    <a:pt x="0" y="150111"/>
                    <a:pt x="9287" y="167654"/>
                    <a:pt x="39970" y="167654"/>
                  </a:cubicBezTo>
                  <a:lnTo>
                    <a:pt x="42515" y="167654"/>
                  </a:lnTo>
                  <a:lnTo>
                    <a:pt x="42515" y="146534"/>
                  </a:lnTo>
                  <a:lnTo>
                    <a:pt x="39832" y="146534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886EFB44-AE52-4182-A2B8-EDEDD12A3667}"/>
                </a:ext>
              </a:extLst>
            </p:cNvPr>
            <p:cNvSpPr/>
            <p:nvPr/>
          </p:nvSpPr>
          <p:spPr>
            <a:xfrm>
              <a:off x="11182426" y="6628316"/>
              <a:ext cx="79939" cy="128234"/>
            </a:xfrm>
            <a:custGeom>
              <a:avLst/>
              <a:gdLst>
                <a:gd name="connsiteX0" fmla="*/ 25729 w 79939"/>
                <a:gd name="connsiteY0" fmla="*/ 41346 h 128234"/>
                <a:gd name="connsiteX1" fmla="*/ 39970 w 79939"/>
                <a:gd name="connsiteY1" fmla="*/ 21120 h 128234"/>
                <a:gd name="connsiteX2" fmla="*/ 54211 w 79939"/>
                <a:gd name="connsiteY2" fmla="*/ 41346 h 128234"/>
                <a:gd name="connsiteX3" fmla="*/ 54211 w 79939"/>
                <a:gd name="connsiteY3" fmla="*/ 47744 h 128234"/>
                <a:gd name="connsiteX4" fmla="*/ 25729 w 79939"/>
                <a:gd name="connsiteY4" fmla="*/ 47744 h 128234"/>
                <a:gd name="connsiteX5" fmla="*/ 25729 w 79939"/>
                <a:gd name="connsiteY5" fmla="*/ 41346 h 128234"/>
                <a:gd name="connsiteX6" fmla="*/ 79940 w 79939"/>
                <a:gd name="connsiteY6" fmla="*/ 68933 h 128234"/>
                <a:gd name="connsiteX7" fmla="*/ 79940 w 79939"/>
                <a:gd name="connsiteY7" fmla="*/ 45955 h 128234"/>
                <a:gd name="connsiteX8" fmla="*/ 39970 w 79939"/>
                <a:gd name="connsiteY8" fmla="*/ 0 h 128234"/>
                <a:gd name="connsiteX9" fmla="*/ 0 w 79939"/>
                <a:gd name="connsiteY9" fmla="*/ 45955 h 128234"/>
                <a:gd name="connsiteX10" fmla="*/ 0 w 79939"/>
                <a:gd name="connsiteY10" fmla="*/ 82279 h 128234"/>
                <a:gd name="connsiteX11" fmla="*/ 39970 w 79939"/>
                <a:gd name="connsiteY11" fmla="*/ 128234 h 128234"/>
                <a:gd name="connsiteX12" fmla="*/ 79734 w 79939"/>
                <a:gd name="connsiteY12" fmla="*/ 89640 h 128234"/>
                <a:gd name="connsiteX13" fmla="*/ 79802 w 79939"/>
                <a:gd name="connsiteY13" fmla="*/ 86407 h 128234"/>
                <a:gd name="connsiteX14" fmla="*/ 54279 w 79939"/>
                <a:gd name="connsiteY14" fmla="*/ 86407 h 128234"/>
                <a:gd name="connsiteX15" fmla="*/ 54211 w 79939"/>
                <a:gd name="connsiteY15" fmla="*/ 89571 h 128234"/>
                <a:gd name="connsiteX16" fmla="*/ 40039 w 79939"/>
                <a:gd name="connsiteY16" fmla="*/ 107045 h 128234"/>
                <a:gd name="connsiteX17" fmla="*/ 25798 w 79939"/>
                <a:gd name="connsiteY17" fmla="*/ 86820 h 128234"/>
                <a:gd name="connsiteX18" fmla="*/ 25798 w 79939"/>
                <a:gd name="connsiteY18" fmla="*/ 68933 h 128234"/>
                <a:gd name="connsiteX19" fmla="*/ 79940 w 79939"/>
                <a:gd name="connsiteY19" fmla="*/ 68933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9939" h="128234">
                  <a:moveTo>
                    <a:pt x="25729" y="41346"/>
                  </a:moveTo>
                  <a:cubicBezTo>
                    <a:pt x="25729" y="27105"/>
                    <a:pt x="30751" y="21120"/>
                    <a:pt x="39970" y="21120"/>
                  </a:cubicBezTo>
                  <a:cubicBezTo>
                    <a:pt x="49189" y="21120"/>
                    <a:pt x="54211" y="27105"/>
                    <a:pt x="54211" y="41346"/>
                  </a:cubicBezTo>
                  <a:lnTo>
                    <a:pt x="54211" y="47744"/>
                  </a:lnTo>
                  <a:lnTo>
                    <a:pt x="25729" y="47744"/>
                  </a:lnTo>
                  <a:lnTo>
                    <a:pt x="25729" y="41346"/>
                  </a:lnTo>
                  <a:close/>
                  <a:moveTo>
                    <a:pt x="79940" y="68933"/>
                  </a:moveTo>
                  <a:lnTo>
                    <a:pt x="79940" y="45955"/>
                  </a:lnTo>
                  <a:cubicBezTo>
                    <a:pt x="79940" y="18850"/>
                    <a:pt x="69346" y="0"/>
                    <a:pt x="39970" y="0"/>
                  </a:cubicBezTo>
                  <a:cubicBezTo>
                    <a:pt x="10526" y="0"/>
                    <a:pt x="0" y="18850"/>
                    <a:pt x="0" y="45955"/>
                  </a:cubicBezTo>
                  <a:lnTo>
                    <a:pt x="0" y="82279"/>
                  </a:lnTo>
                  <a:cubicBezTo>
                    <a:pt x="0" y="109384"/>
                    <a:pt x="10526" y="128234"/>
                    <a:pt x="39970" y="128234"/>
                  </a:cubicBezTo>
                  <a:cubicBezTo>
                    <a:pt x="66594" y="128234"/>
                    <a:pt x="77807" y="112824"/>
                    <a:pt x="79734" y="89640"/>
                  </a:cubicBezTo>
                  <a:cubicBezTo>
                    <a:pt x="79734" y="89640"/>
                    <a:pt x="79871" y="87439"/>
                    <a:pt x="79802" y="86407"/>
                  </a:cubicBezTo>
                  <a:lnTo>
                    <a:pt x="54279" y="86407"/>
                  </a:lnTo>
                  <a:lnTo>
                    <a:pt x="54211" y="89571"/>
                  </a:lnTo>
                  <a:cubicBezTo>
                    <a:pt x="53591" y="101817"/>
                    <a:pt x="48638" y="107045"/>
                    <a:pt x="40039" y="107045"/>
                  </a:cubicBezTo>
                  <a:cubicBezTo>
                    <a:pt x="30820" y="107045"/>
                    <a:pt x="25798" y="101060"/>
                    <a:pt x="25798" y="86820"/>
                  </a:cubicBezTo>
                  <a:lnTo>
                    <a:pt x="25798" y="68933"/>
                  </a:lnTo>
                  <a:lnTo>
                    <a:pt x="79940" y="6893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889E8325-4074-456A-8509-3174C66AFFF7}"/>
                </a:ext>
              </a:extLst>
            </p:cNvPr>
            <p:cNvSpPr/>
            <p:nvPr/>
          </p:nvSpPr>
          <p:spPr>
            <a:xfrm>
              <a:off x="10952374" y="6398334"/>
              <a:ext cx="96450" cy="165933"/>
            </a:xfrm>
            <a:custGeom>
              <a:avLst/>
              <a:gdLst>
                <a:gd name="connsiteX0" fmla="*/ 36530 w 96450"/>
                <a:gd name="connsiteY0" fmla="*/ 106220 h 165933"/>
                <a:gd name="connsiteX1" fmla="*/ 60265 w 96450"/>
                <a:gd name="connsiteY1" fmla="*/ 106220 h 165933"/>
                <a:gd name="connsiteX2" fmla="*/ 48501 w 96450"/>
                <a:gd name="connsiteY2" fmla="*/ 33159 h 165933"/>
                <a:gd name="connsiteX3" fmla="*/ 48019 w 96450"/>
                <a:gd name="connsiteY3" fmla="*/ 33159 h 165933"/>
                <a:gd name="connsiteX4" fmla="*/ 36530 w 96450"/>
                <a:gd name="connsiteY4" fmla="*/ 106220 h 165933"/>
                <a:gd name="connsiteX5" fmla="*/ 27587 w 96450"/>
                <a:gd name="connsiteY5" fmla="*/ 165934 h 165933"/>
                <a:gd name="connsiteX6" fmla="*/ 0 w 96450"/>
                <a:gd name="connsiteY6" fmla="*/ 165934 h 165933"/>
                <a:gd name="connsiteX7" fmla="*/ 30545 w 96450"/>
                <a:gd name="connsiteY7" fmla="*/ 0 h 165933"/>
                <a:gd name="connsiteX8" fmla="*/ 65906 w 96450"/>
                <a:gd name="connsiteY8" fmla="*/ 0 h 165933"/>
                <a:gd name="connsiteX9" fmla="*/ 96451 w 96450"/>
                <a:gd name="connsiteY9" fmla="*/ 165934 h 165933"/>
                <a:gd name="connsiteX10" fmla="*/ 68864 w 96450"/>
                <a:gd name="connsiteY10" fmla="*/ 165934 h 165933"/>
                <a:gd name="connsiteX11" fmla="*/ 63567 w 96450"/>
                <a:gd name="connsiteY11" fmla="*/ 127959 h 165933"/>
                <a:gd name="connsiteX12" fmla="*/ 32953 w 96450"/>
                <a:gd name="connsiteY12" fmla="*/ 127959 h 165933"/>
                <a:gd name="connsiteX13" fmla="*/ 27587 w 96450"/>
                <a:gd name="connsiteY13" fmla="*/ 165934 h 165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6450" h="165933">
                  <a:moveTo>
                    <a:pt x="36530" y="106220"/>
                  </a:moveTo>
                  <a:lnTo>
                    <a:pt x="60265" y="106220"/>
                  </a:lnTo>
                  <a:lnTo>
                    <a:pt x="48501" y="33159"/>
                  </a:lnTo>
                  <a:lnTo>
                    <a:pt x="48019" y="33159"/>
                  </a:lnTo>
                  <a:lnTo>
                    <a:pt x="36530" y="106220"/>
                  </a:lnTo>
                  <a:close/>
                  <a:moveTo>
                    <a:pt x="27587" y="165934"/>
                  </a:moveTo>
                  <a:lnTo>
                    <a:pt x="0" y="165934"/>
                  </a:lnTo>
                  <a:lnTo>
                    <a:pt x="30545" y="0"/>
                  </a:lnTo>
                  <a:lnTo>
                    <a:pt x="65906" y="0"/>
                  </a:lnTo>
                  <a:lnTo>
                    <a:pt x="96451" y="165934"/>
                  </a:lnTo>
                  <a:lnTo>
                    <a:pt x="68864" y="165934"/>
                  </a:lnTo>
                  <a:lnTo>
                    <a:pt x="63567" y="127959"/>
                  </a:lnTo>
                  <a:lnTo>
                    <a:pt x="32953" y="127959"/>
                  </a:lnTo>
                  <a:lnTo>
                    <a:pt x="27587" y="165934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53AE4F98-4B15-4335-8D41-C2F42E1FD173}"/>
                </a:ext>
              </a:extLst>
            </p:cNvPr>
            <p:cNvSpPr/>
            <p:nvPr/>
          </p:nvSpPr>
          <p:spPr>
            <a:xfrm>
              <a:off x="11337421" y="6438304"/>
              <a:ext cx="59507" cy="125963"/>
            </a:xfrm>
            <a:custGeom>
              <a:avLst/>
              <a:gdLst>
                <a:gd name="connsiteX0" fmla="*/ 0 w 59507"/>
                <a:gd name="connsiteY0" fmla="*/ 125964 h 125963"/>
                <a:gd name="connsiteX1" fmla="*/ 0 w 59507"/>
                <a:gd name="connsiteY1" fmla="*/ 2339 h 125963"/>
                <a:gd name="connsiteX2" fmla="*/ 24560 w 59507"/>
                <a:gd name="connsiteY2" fmla="*/ 2339 h 125963"/>
                <a:gd name="connsiteX3" fmla="*/ 24560 w 59507"/>
                <a:gd name="connsiteY3" fmla="*/ 12865 h 125963"/>
                <a:gd name="connsiteX4" fmla="*/ 25041 w 59507"/>
                <a:gd name="connsiteY4" fmla="*/ 12865 h 125963"/>
                <a:gd name="connsiteX5" fmla="*/ 54211 w 59507"/>
                <a:gd name="connsiteY5" fmla="*/ 0 h 125963"/>
                <a:gd name="connsiteX6" fmla="*/ 59508 w 59507"/>
                <a:gd name="connsiteY6" fmla="*/ 0 h 125963"/>
                <a:gd name="connsiteX7" fmla="*/ 59508 w 59507"/>
                <a:gd name="connsiteY7" fmla="*/ 26899 h 125963"/>
                <a:gd name="connsiteX8" fmla="*/ 42928 w 59507"/>
                <a:gd name="connsiteY8" fmla="*/ 24354 h 125963"/>
                <a:gd name="connsiteX9" fmla="*/ 25729 w 59507"/>
                <a:gd name="connsiteY9" fmla="*/ 40933 h 125963"/>
                <a:gd name="connsiteX10" fmla="*/ 25729 w 59507"/>
                <a:gd name="connsiteY10" fmla="*/ 125964 h 125963"/>
                <a:gd name="connsiteX11" fmla="*/ 0 w 59507"/>
                <a:gd name="connsiteY11" fmla="*/ 125964 h 125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507" h="125963">
                  <a:moveTo>
                    <a:pt x="0" y="125964"/>
                  </a:moveTo>
                  <a:lnTo>
                    <a:pt x="0" y="2339"/>
                  </a:lnTo>
                  <a:lnTo>
                    <a:pt x="24560" y="2339"/>
                  </a:lnTo>
                  <a:lnTo>
                    <a:pt x="24560" y="12865"/>
                  </a:lnTo>
                  <a:lnTo>
                    <a:pt x="25041" y="12865"/>
                  </a:lnTo>
                  <a:cubicBezTo>
                    <a:pt x="31233" y="2339"/>
                    <a:pt x="45818" y="0"/>
                    <a:pt x="54211" y="0"/>
                  </a:cubicBezTo>
                  <a:lnTo>
                    <a:pt x="59508" y="0"/>
                  </a:lnTo>
                  <a:lnTo>
                    <a:pt x="59508" y="26899"/>
                  </a:lnTo>
                  <a:cubicBezTo>
                    <a:pt x="54899" y="25729"/>
                    <a:pt x="50565" y="24354"/>
                    <a:pt x="42928" y="24354"/>
                  </a:cubicBezTo>
                  <a:cubicBezTo>
                    <a:pt x="34191" y="24354"/>
                    <a:pt x="25729" y="29857"/>
                    <a:pt x="25729" y="40933"/>
                  </a:cubicBezTo>
                  <a:lnTo>
                    <a:pt x="25729" y="125964"/>
                  </a:lnTo>
                  <a:lnTo>
                    <a:pt x="0" y="125964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C733C6EE-9812-4D1E-AA0F-9EEBC07CDE85}"/>
                </a:ext>
              </a:extLst>
            </p:cNvPr>
            <p:cNvSpPr/>
            <p:nvPr/>
          </p:nvSpPr>
          <p:spPr>
            <a:xfrm>
              <a:off x="11234847" y="6440643"/>
              <a:ext cx="79940" cy="125895"/>
            </a:xfrm>
            <a:custGeom>
              <a:avLst/>
              <a:gdLst>
                <a:gd name="connsiteX0" fmla="*/ 79940 w 79940"/>
                <a:gd name="connsiteY0" fmla="*/ 0 h 125895"/>
                <a:gd name="connsiteX1" fmla="*/ 79940 w 79940"/>
                <a:gd name="connsiteY1" fmla="*/ 79940 h 125895"/>
                <a:gd name="connsiteX2" fmla="*/ 39970 w 79940"/>
                <a:gd name="connsiteY2" fmla="*/ 125895 h 125895"/>
                <a:gd name="connsiteX3" fmla="*/ 0 w 79940"/>
                <a:gd name="connsiteY3" fmla="*/ 79940 h 125895"/>
                <a:gd name="connsiteX4" fmla="*/ 0 w 79940"/>
                <a:gd name="connsiteY4" fmla="*/ 0 h 125895"/>
                <a:gd name="connsiteX5" fmla="*/ 25729 w 79940"/>
                <a:gd name="connsiteY5" fmla="*/ 0 h 125895"/>
                <a:gd name="connsiteX6" fmla="*/ 25729 w 79940"/>
                <a:gd name="connsiteY6" fmla="*/ 84549 h 125895"/>
                <a:gd name="connsiteX7" fmla="*/ 39970 w 79940"/>
                <a:gd name="connsiteY7" fmla="*/ 104775 h 125895"/>
                <a:gd name="connsiteX8" fmla="*/ 54211 w 79940"/>
                <a:gd name="connsiteY8" fmla="*/ 84549 h 125895"/>
                <a:gd name="connsiteX9" fmla="*/ 54211 w 79940"/>
                <a:gd name="connsiteY9" fmla="*/ 0 h 125895"/>
                <a:gd name="connsiteX10" fmla="*/ 79940 w 79940"/>
                <a:gd name="connsiteY10" fmla="*/ 0 h 12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940" h="125895">
                  <a:moveTo>
                    <a:pt x="79940" y="0"/>
                  </a:moveTo>
                  <a:lnTo>
                    <a:pt x="79940" y="79940"/>
                  </a:lnTo>
                  <a:cubicBezTo>
                    <a:pt x="79940" y="107045"/>
                    <a:pt x="69346" y="125895"/>
                    <a:pt x="39970" y="125895"/>
                  </a:cubicBezTo>
                  <a:cubicBezTo>
                    <a:pt x="10594" y="125895"/>
                    <a:pt x="0" y="107045"/>
                    <a:pt x="0" y="79940"/>
                  </a:cubicBezTo>
                  <a:lnTo>
                    <a:pt x="0" y="0"/>
                  </a:lnTo>
                  <a:lnTo>
                    <a:pt x="25729" y="0"/>
                  </a:lnTo>
                  <a:lnTo>
                    <a:pt x="25729" y="84549"/>
                  </a:lnTo>
                  <a:cubicBezTo>
                    <a:pt x="25729" y="98790"/>
                    <a:pt x="30751" y="104775"/>
                    <a:pt x="39970" y="104775"/>
                  </a:cubicBezTo>
                  <a:cubicBezTo>
                    <a:pt x="49189" y="104775"/>
                    <a:pt x="54211" y="98790"/>
                    <a:pt x="54211" y="84549"/>
                  </a:cubicBezTo>
                  <a:lnTo>
                    <a:pt x="54211" y="0"/>
                  </a:lnTo>
                  <a:lnTo>
                    <a:pt x="79940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5741FC4-112D-4EA9-8DB7-B90EF01F666B}"/>
                </a:ext>
              </a:extLst>
            </p:cNvPr>
            <p:cNvSpPr/>
            <p:nvPr/>
          </p:nvSpPr>
          <p:spPr>
            <a:xfrm>
              <a:off x="11503011" y="6438373"/>
              <a:ext cx="79939" cy="125895"/>
            </a:xfrm>
            <a:custGeom>
              <a:avLst/>
              <a:gdLst>
                <a:gd name="connsiteX0" fmla="*/ 0 w 79939"/>
                <a:gd name="connsiteY0" fmla="*/ 125895 h 125895"/>
                <a:gd name="connsiteX1" fmla="*/ 0 w 79939"/>
                <a:gd name="connsiteY1" fmla="*/ 45955 h 125895"/>
                <a:gd name="connsiteX2" fmla="*/ 39970 w 79939"/>
                <a:gd name="connsiteY2" fmla="*/ 0 h 125895"/>
                <a:gd name="connsiteX3" fmla="*/ 79940 w 79939"/>
                <a:gd name="connsiteY3" fmla="*/ 45955 h 125895"/>
                <a:gd name="connsiteX4" fmla="*/ 79940 w 79939"/>
                <a:gd name="connsiteY4" fmla="*/ 125895 h 125895"/>
                <a:gd name="connsiteX5" fmla="*/ 54211 w 79939"/>
                <a:gd name="connsiteY5" fmla="*/ 125895 h 125895"/>
                <a:gd name="connsiteX6" fmla="*/ 54211 w 79939"/>
                <a:gd name="connsiteY6" fmla="*/ 41484 h 125895"/>
                <a:gd name="connsiteX7" fmla="*/ 39970 w 79939"/>
                <a:gd name="connsiteY7" fmla="*/ 22014 h 125895"/>
                <a:gd name="connsiteX8" fmla="*/ 25729 w 79939"/>
                <a:gd name="connsiteY8" fmla="*/ 41484 h 125895"/>
                <a:gd name="connsiteX9" fmla="*/ 25729 w 79939"/>
                <a:gd name="connsiteY9" fmla="*/ 125895 h 125895"/>
                <a:gd name="connsiteX10" fmla="*/ 0 w 79939"/>
                <a:gd name="connsiteY10" fmla="*/ 125895 h 12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939" h="125895">
                  <a:moveTo>
                    <a:pt x="0" y="125895"/>
                  </a:moveTo>
                  <a:lnTo>
                    <a:pt x="0" y="45955"/>
                  </a:lnTo>
                  <a:cubicBezTo>
                    <a:pt x="0" y="19675"/>
                    <a:pt x="10594" y="0"/>
                    <a:pt x="39970" y="0"/>
                  </a:cubicBezTo>
                  <a:cubicBezTo>
                    <a:pt x="69414" y="0"/>
                    <a:pt x="79940" y="19744"/>
                    <a:pt x="79940" y="45955"/>
                  </a:cubicBezTo>
                  <a:lnTo>
                    <a:pt x="79940" y="125895"/>
                  </a:lnTo>
                  <a:lnTo>
                    <a:pt x="54211" y="125895"/>
                  </a:lnTo>
                  <a:lnTo>
                    <a:pt x="54211" y="41484"/>
                  </a:lnTo>
                  <a:cubicBezTo>
                    <a:pt x="54211" y="28206"/>
                    <a:pt x="48845" y="22014"/>
                    <a:pt x="39970" y="22014"/>
                  </a:cubicBezTo>
                  <a:cubicBezTo>
                    <a:pt x="31027" y="22014"/>
                    <a:pt x="25729" y="28206"/>
                    <a:pt x="25729" y="41484"/>
                  </a:cubicBezTo>
                  <a:lnTo>
                    <a:pt x="25729" y="125895"/>
                  </a:lnTo>
                  <a:lnTo>
                    <a:pt x="0" y="125895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2A07A9F6-4900-451C-8070-A2D77DF54641}"/>
                </a:ext>
              </a:extLst>
            </p:cNvPr>
            <p:cNvSpPr/>
            <p:nvPr/>
          </p:nvSpPr>
          <p:spPr>
            <a:xfrm>
              <a:off x="11400850" y="6438304"/>
              <a:ext cx="83379" cy="128302"/>
            </a:xfrm>
            <a:custGeom>
              <a:avLst/>
              <a:gdLst>
                <a:gd name="connsiteX0" fmla="*/ 56068 w 83379"/>
                <a:gd name="connsiteY0" fmla="*/ 94800 h 128302"/>
                <a:gd name="connsiteX1" fmla="*/ 37837 w 83379"/>
                <a:gd name="connsiteY1" fmla="*/ 106357 h 128302"/>
                <a:gd name="connsiteX2" fmla="*/ 25385 w 83379"/>
                <a:gd name="connsiteY2" fmla="*/ 91773 h 128302"/>
                <a:gd name="connsiteX3" fmla="*/ 55999 w 83379"/>
                <a:gd name="connsiteY3" fmla="*/ 66456 h 128302"/>
                <a:gd name="connsiteX4" fmla="*/ 55999 w 83379"/>
                <a:gd name="connsiteY4" fmla="*/ 94800 h 128302"/>
                <a:gd name="connsiteX5" fmla="*/ 81866 w 83379"/>
                <a:gd name="connsiteY5" fmla="*/ 112893 h 128302"/>
                <a:gd name="connsiteX6" fmla="*/ 81866 w 83379"/>
                <a:gd name="connsiteY6" fmla="*/ 33572 h 128302"/>
                <a:gd name="connsiteX7" fmla="*/ 44373 w 83379"/>
                <a:gd name="connsiteY7" fmla="*/ 0 h 128302"/>
                <a:gd name="connsiteX8" fmla="*/ 3027 w 83379"/>
                <a:gd name="connsiteY8" fmla="*/ 38594 h 128302"/>
                <a:gd name="connsiteX9" fmla="*/ 28756 w 83379"/>
                <a:gd name="connsiteY9" fmla="*/ 38594 h 128302"/>
                <a:gd name="connsiteX10" fmla="*/ 43479 w 83379"/>
                <a:gd name="connsiteY10" fmla="*/ 21120 h 128302"/>
                <a:gd name="connsiteX11" fmla="*/ 56137 w 83379"/>
                <a:gd name="connsiteY11" fmla="*/ 37012 h 128302"/>
                <a:gd name="connsiteX12" fmla="*/ 56137 w 83379"/>
                <a:gd name="connsiteY12" fmla="*/ 46643 h 128302"/>
                <a:gd name="connsiteX13" fmla="*/ 0 w 83379"/>
                <a:gd name="connsiteY13" fmla="*/ 95350 h 128302"/>
                <a:gd name="connsiteX14" fmla="*/ 29238 w 83379"/>
                <a:gd name="connsiteY14" fmla="*/ 128303 h 128302"/>
                <a:gd name="connsiteX15" fmla="*/ 57375 w 83379"/>
                <a:gd name="connsiteY15" fmla="*/ 116745 h 128302"/>
                <a:gd name="connsiteX16" fmla="*/ 58820 w 83379"/>
                <a:gd name="connsiteY16" fmla="*/ 125895 h 128302"/>
                <a:gd name="connsiteX17" fmla="*/ 83380 w 83379"/>
                <a:gd name="connsiteY17" fmla="*/ 125895 h 128302"/>
                <a:gd name="connsiteX18" fmla="*/ 81866 w 83379"/>
                <a:gd name="connsiteY18" fmla="*/ 112893 h 128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3379" h="128302">
                  <a:moveTo>
                    <a:pt x="56068" y="94800"/>
                  </a:moveTo>
                  <a:cubicBezTo>
                    <a:pt x="50702" y="100028"/>
                    <a:pt x="45955" y="106357"/>
                    <a:pt x="37837" y="106357"/>
                  </a:cubicBezTo>
                  <a:cubicBezTo>
                    <a:pt x="30614" y="106357"/>
                    <a:pt x="25385" y="101129"/>
                    <a:pt x="25385" y="91773"/>
                  </a:cubicBezTo>
                  <a:cubicBezTo>
                    <a:pt x="25385" y="74368"/>
                    <a:pt x="38800" y="70309"/>
                    <a:pt x="55999" y="66456"/>
                  </a:cubicBezTo>
                  <a:lnTo>
                    <a:pt x="55999" y="94800"/>
                  </a:lnTo>
                  <a:close/>
                  <a:moveTo>
                    <a:pt x="81866" y="112893"/>
                  </a:moveTo>
                  <a:lnTo>
                    <a:pt x="81866" y="33572"/>
                  </a:lnTo>
                  <a:cubicBezTo>
                    <a:pt x="81866" y="11076"/>
                    <a:pt x="68314" y="0"/>
                    <a:pt x="44373" y="0"/>
                  </a:cubicBezTo>
                  <a:cubicBezTo>
                    <a:pt x="20226" y="0"/>
                    <a:pt x="4403" y="13553"/>
                    <a:pt x="3027" y="38594"/>
                  </a:cubicBezTo>
                  <a:lnTo>
                    <a:pt x="28756" y="38594"/>
                  </a:lnTo>
                  <a:cubicBezTo>
                    <a:pt x="29238" y="28000"/>
                    <a:pt x="31715" y="21120"/>
                    <a:pt x="43479" y="21120"/>
                  </a:cubicBezTo>
                  <a:cubicBezTo>
                    <a:pt x="52009" y="21120"/>
                    <a:pt x="56137" y="26624"/>
                    <a:pt x="56137" y="37012"/>
                  </a:cubicBezTo>
                  <a:lnTo>
                    <a:pt x="56137" y="46643"/>
                  </a:lnTo>
                  <a:cubicBezTo>
                    <a:pt x="17887" y="51872"/>
                    <a:pt x="0" y="71272"/>
                    <a:pt x="0" y="95350"/>
                  </a:cubicBezTo>
                  <a:cubicBezTo>
                    <a:pt x="0" y="112274"/>
                    <a:pt x="9769" y="128303"/>
                    <a:pt x="29238" y="128303"/>
                  </a:cubicBezTo>
                  <a:cubicBezTo>
                    <a:pt x="42722" y="128303"/>
                    <a:pt x="47056" y="124863"/>
                    <a:pt x="57375" y="116745"/>
                  </a:cubicBezTo>
                  <a:cubicBezTo>
                    <a:pt x="57582" y="119084"/>
                    <a:pt x="58063" y="121836"/>
                    <a:pt x="58820" y="125895"/>
                  </a:cubicBezTo>
                  <a:lnTo>
                    <a:pt x="83380" y="125895"/>
                  </a:lnTo>
                  <a:cubicBezTo>
                    <a:pt x="82829" y="121836"/>
                    <a:pt x="81866" y="116745"/>
                    <a:pt x="81866" y="112893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EF8DB32C-5715-4811-AA74-C9AF49E0E187}"/>
                </a:ext>
              </a:extLst>
            </p:cNvPr>
            <p:cNvSpPr/>
            <p:nvPr/>
          </p:nvSpPr>
          <p:spPr>
            <a:xfrm>
              <a:off x="10874429" y="6398334"/>
              <a:ext cx="42515" cy="167585"/>
            </a:xfrm>
            <a:custGeom>
              <a:avLst/>
              <a:gdLst>
                <a:gd name="connsiteX0" fmla="*/ 39832 w 42515"/>
                <a:gd name="connsiteY0" fmla="*/ 146465 h 167585"/>
                <a:gd name="connsiteX1" fmla="*/ 25729 w 42515"/>
                <a:gd name="connsiteY1" fmla="*/ 130161 h 167585"/>
                <a:gd name="connsiteX2" fmla="*/ 25729 w 42515"/>
                <a:gd name="connsiteY2" fmla="*/ 0 h 167585"/>
                <a:gd name="connsiteX3" fmla="*/ 0 w 42515"/>
                <a:gd name="connsiteY3" fmla="*/ 0 h 167585"/>
                <a:gd name="connsiteX4" fmla="*/ 0 w 42515"/>
                <a:gd name="connsiteY4" fmla="*/ 129129 h 167585"/>
                <a:gd name="connsiteX5" fmla="*/ 39970 w 42515"/>
                <a:gd name="connsiteY5" fmla="*/ 167585 h 167585"/>
                <a:gd name="connsiteX6" fmla="*/ 42515 w 42515"/>
                <a:gd name="connsiteY6" fmla="*/ 167585 h 167585"/>
                <a:gd name="connsiteX7" fmla="*/ 42515 w 42515"/>
                <a:gd name="connsiteY7" fmla="*/ 146465 h 167585"/>
                <a:gd name="connsiteX8" fmla="*/ 39832 w 42515"/>
                <a:gd name="connsiteY8" fmla="*/ 146465 h 167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15" h="167585">
                  <a:moveTo>
                    <a:pt x="39832" y="146465"/>
                  </a:moveTo>
                  <a:cubicBezTo>
                    <a:pt x="26624" y="146396"/>
                    <a:pt x="25729" y="139173"/>
                    <a:pt x="25729" y="130161"/>
                  </a:cubicBezTo>
                  <a:lnTo>
                    <a:pt x="25729" y="0"/>
                  </a:lnTo>
                  <a:lnTo>
                    <a:pt x="0" y="0"/>
                  </a:lnTo>
                  <a:lnTo>
                    <a:pt x="0" y="129129"/>
                  </a:lnTo>
                  <a:cubicBezTo>
                    <a:pt x="0" y="150042"/>
                    <a:pt x="9287" y="167585"/>
                    <a:pt x="39970" y="167585"/>
                  </a:cubicBezTo>
                  <a:lnTo>
                    <a:pt x="42515" y="167585"/>
                  </a:lnTo>
                  <a:lnTo>
                    <a:pt x="42515" y="146465"/>
                  </a:lnTo>
                  <a:lnTo>
                    <a:pt x="39832" y="146465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9353713D-54F9-42F7-B1EB-B1B9118DE10B}"/>
                </a:ext>
              </a:extLst>
            </p:cNvPr>
            <p:cNvSpPr/>
            <p:nvPr/>
          </p:nvSpPr>
          <p:spPr>
            <a:xfrm>
              <a:off x="11054191" y="6438304"/>
              <a:ext cx="79114" cy="128234"/>
            </a:xfrm>
            <a:custGeom>
              <a:avLst/>
              <a:gdLst>
                <a:gd name="connsiteX0" fmla="*/ 28619 w 79114"/>
                <a:gd name="connsiteY0" fmla="*/ 31027 h 128234"/>
                <a:gd name="connsiteX1" fmla="*/ 40383 w 79114"/>
                <a:gd name="connsiteY1" fmla="*/ 21120 h 128234"/>
                <a:gd name="connsiteX2" fmla="*/ 54211 w 79114"/>
                <a:gd name="connsiteY2" fmla="*/ 36530 h 128234"/>
                <a:gd name="connsiteX3" fmla="*/ 77188 w 79114"/>
                <a:gd name="connsiteY3" fmla="*/ 34535 h 128234"/>
                <a:gd name="connsiteX4" fmla="*/ 39144 w 79114"/>
                <a:gd name="connsiteY4" fmla="*/ 0 h 128234"/>
                <a:gd name="connsiteX5" fmla="*/ 3165 w 79114"/>
                <a:gd name="connsiteY5" fmla="*/ 33090 h 128234"/>
                <a:gd name="connsiteX6" fmla="*/ 53660 w 79114"/>
                <a:gd name="connsiteY6" fmla="*/ 96313 h 128234"/>
                <a:gd name="connsiteX7" fmla="*/ 41552 w 79114"/>
                <a:gd name="connsiteY7" fmla="*/ 107114 h 128234"/>
                <a:gd name="connsiteX8" fmla="*/ 23803 w 79114"/>
                <a:gd name="connsiteY8" fmla="*/ 87576 h 128234"/>
                <a:gd name="connsiteX9" fmla="*/ 0 w 79114"/>
                <a:gd name="connsiteY9" fmla="*/ 91360 h 128234"/>
                <a:gd name="connsiteX10" fmla="*/ 41346 w 79114"/>
                <a:gd name="connsiteY10" fmla="*/ 128234 h 128234"/>
                <a:gd name="connsiteX11" fmla="*/ 79114 w 79114"/>
                <a:gd name="connsiteY11" fmla="*/ 94937 h 128234"/>
                <a:gd name="connsiteX12" fmla="*/ 28619 w 79114"/>
                <a:gd name="connsiteY12" fmla="*/ 31027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9114" h="128234">
                  <a:moveTo>
                    <a:pt x="28619" y="31027"/>
                  </a:moveTo>
                  <a:cubicBezTo>
                    <a:pt x="28619" y="24629"/>
                    <a:pt x="33434" y="21120"/>
                    <a:pt x="40383" y="21120"/>
                  </a:cubicBezTo>
                  <a:cubicBezTo>
                    <a:pt x="49120" y="21120"/>
                    <a:pt x="52766" y="25936"/>
                    <a:pt x="54211" y="36530"/>
                  </a:cubicBezTo>
                  <a:lnTo>
                    <a:pt x="77188" y="34535"/>
                  </a:lnTo>
                  <a:cubicBezTo>
                    <a:pt x="74849" y="18575"/>
                    <a:pt x="66869" y="0"/>
                    <a:pt x="39144" y="0"/>
                  </a:cubicBezTo>
                  <a:cubicBezTo>
                    <a:pt x="18987" y="0"/>
                    <a:pt x="3165" y="13553"/>
                    <a:pt x="3165" y="33090"/>
                  </a:cubicBezTo>
                  <a:cubicBezTo>
                    <a:pt x="3165" y="66869"/>
                    <a:pt x="53660" y="74918"/>
                    <a:pt x="53660" y="96313"/>
                  </a:cubicBezTo>
                  <a:cubicBezTo>
                    <a:pt x="53660" y="103193"/>
                    <a:pt x="48638" y="107114"/>
                    <a:pt x="41552" y="107114"/>
                  </a:cubicBezTo>
                  <a:cubicBezTo>
                    <a:pt x="29307" y="107114"/>
                    <a:pt x="25454" y="97896"/>
                    <a:pt x="23803" y="87576"/>
                  </a:cubicBezTo>
                  <a:lnTo>
                    <a:pt x="0" y="91360"/>
                  </a:lnTo>
                  <a:cubicBezTo>
                    <a:pt x="2821" y="114888"/>
                    <a:pt x="17818" y="128234"/>
                    <a:pt x="41346" y="128234"/>
                  </a:cubicBezTo>
                  <a:cubicBezTo>
                    <a:pt x="63292" y="128234"/>
                    <a:pt x="79114" y="116952"/>
                    <a:pt x="79114" y="94937"/>
                  </a:cubicBezTo>
                  <a:cubicBezTo>
                    <a:pt x="79114" y="58201"/>
                    <a:pt x="28619" y="50358"/>
                    <a:pt x="28619" y="31027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36E257E-D1B7-4B99-80AE-B1D27A79588F}"/>
                </a:ext>
              </a:extLst>
            </p:cNvPr>
            <p:cNvSpPr/>
            <p:nvPr/>
          </p:nvSpPr>
          <p:spPr>
            <a:xfrm>
              <a:off x="11141768" y="6438304"/>
              <a:ext cx="78976" cy="128234"/>
            </a:xfrm>
            <a:custGeom>
              <a:avLst/>
              <a:gdLst>
                <a:gd name="connsiteX0" fmla="*/ 28550 w 78976"/>
                <a:gd name="connsiteY0" fmla="*/ 31027 h 128234"/>
                <a:gd name="connsiteX1" fmla="*/ 40314 w 78976"/>
                <a:gd name="connsiteY1" fmla="*/ 21120 h 128234"/>
                <a:gd name="connsiteX2" fmla="*/ 54073 w 78976"/>
                <a:gd name="connsiteY2" fmla="*/ 36530 h 128234"/>
                <a:gd name="connsiteX3" fmla="*/ 77051 w 78976"/>
                <a:gd name="connsiteY3" fmla="*/ 34535 h 128234"/>
                <a:gd name="connsiteX4" fmla="*/ 39144 w 78976"/>
                <a:gd name="connsiteY4" fmla="*/ 0 h 128234"/>
                <a:gd name="connsiteX5" fmla="*/ 3165 w 78976"/>
                <a:gd name="connsiteY5" fmla="*/ 33090 h 128234"/>
                <a:gd name="connsiteX6" fmla="*/ 53591 w 78976"/>
                <a:gd name="connsiteY6" fmla="*/ 96313 h 128234"/>
                <a:gd name="connsiteX7" fmla="*/ 41552 w 78976"/>
                <a:gd name="connsiteY7" fmla="*/ 107114 h 128234"/>
                <a:gd name="connsiteX8" fmla="*/ 23803 w 78976"/>
                <a:gd name="connsiteY8" fmla="*/ 87576 h 128234"/>
                <a:gd name="connsiteX9" fmla="*/ 0 w 78976"/>
                <a:gd name="connsiteY9" fmla="*/ 91360 h 128234"/>
                <a:gd name="connsiteX10" fmla="*/ 41346 w 78976"/>
                <a:gd name="connsiteY10" fmla="*/ 128234 h 128234"/>
                <a:gd name="connsiteX11" fmla="*/ 78977 w 78976"/>
                <a:gd name="connsiteY11" fmla="*/ 94937 h 128234"/>
                <a:gd name="connsiteX12" fmla="*/ 28550 w 78976"/>
                <a:gd name="connsiteY12" fmla="*/ 31027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976" h="128234">
                  <a:moveTo>
                    <a:pt x="28550" y="31027"/>
                  </a:moveTo>
                  <a:cubicBezTo>
                    <a:pt x="28550" y="24629"/>
                    <a:pt x="33366" y="21120"/>
                    <a:pt x="40314" y="21120"/>
                  </a:cubicBezTo>
                  <a:cubicBezTo>
                    <a:pt x="48982" y="21120"/>
                    <a:pt x="52560" y="25936"/>
                    <a:pt x="54073" y="36530"/>
                  </a:cubicBezTo>
                  <a:lnTo>
                    <a:pt x="77051" y="34535"/>
                  </a:lnTo>
                  <a:cubicBezTo>
                    <a:pt x="74712" y="18575"/>
                    <a:pt x="66731" y="0"/>
                    <a:pt x="39144" y="0"/>
                  </a:cubicBezTo>
                  <a:cubicBezTo>
                    <a:pt x="18987" y="0"/>
                    <a:pt x="3165" y="13553"/>
                    <a:pt x="3165" y="33090"/>
                  </a:cubicBezTo>
                  <a:cubicBezTo>
                    <a:pt x="3165" y="66869"/>
                    <a:pt x="53591" y="74918"/>
                    <a:pt x="53591" y="96313"/>
                  </a:cubicBezTo>
                  <a:cubicBezTo>
                    <a:pt x="53591" y="103193"/>
                    <a:pt x="48569" y="107114"/>
                    <a:pt x="41552" y="107114"/>
                  </a:cubicBezTo>
                  <a:cubicBezTo>
                    <a:pt x="29376" y="107114"/>
                    <a:pt x="25523" y="97896"/>
                    <a:pt x="23803" y="87576"/>
                  </a:cubicBezTo>
                  <a:lnTo>
                    <a:pt x="0" y="91360"/>
                  </a:lnTo>
                  <a:cubicBezTo>
                    <a:pt x="2821" y="114888"/>
                    <a:pt x="17818" y="128234"/>
                    <a:pt x="41346" y="128234"/>
                  </a:cubicBezTo>
                  <a:cubicBezTo>
                    <a:pt x="63154" y="128234"/>
                    <a:pt x="78977" y="116952"/>
                    <a:pt x="78977" y="94937"/>
                  </a:cubicBezTo>
                  <a:cubicBezTo>
                    <a:pt x="78908" y="58201"/>
                    <a:pt x="28550" y="50358"/>
                    <a:pt x="28550" y="31027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87418CF1-85D2-4A7B-AD1F-C735A30F4562}"/>
                </a:ext>
              </a:extLst>
            </p:cNvPr>
            <p:cNvSpPr/>
            <p:nvPr/>
          </p:nvSpPr>
          <p:spPr>
            <a:xfrm>
              <a:off x="11696051" y="6438373"/>
              <a:ext cx="79939" cy="128234"/>
            </a:xfrm>
            <a:custGeom>
              <a:avLst/>
              <a:gdLst>
                <a:gd name="connsiteX0" fmla="*/ 25661 w 79939"/>
                <a:gd name="connsiteY0" fmla="*/ 41346 h 128234"/>
                <a:gd name="connsiteX1" fmla="*/ 39901 w 79939"/>
                <a:gd name="connsiteY1" fmla="*/ 21120 h 128234"/>
                <a:gd name="connsiteX2" fmla="*/ 54142 w 79939"/>
                <a:gd name="connsiteY2" fmla="*/ 41346 h 128234"/>
                <a:gd name="connsiteX3" fmla="*/ 54142 w 79939"/>
                <a:gd name="connsiteY3" fmla="*/ 47813 h 128234"/>
                <a:gd name="connsiteX4" fmla="*/ 25661 w 79939"/>
                <a:gd name="connsiteY4" fmla="*/ 47813 h 128234"/>
                <a:gd name="connsiteX5" fmla="*/ 25661 w 79939"/>
                <a:gd name="connsiteY5" fmla="*/ 41346 h 128234"/>
                <a:gd name="connsiteX6" fmla="*/ 79940 w 79939"/>
                <a:gd name="connsiteY6" fmla="*/ 68933 h 128234"/>
                <a:gd name="connsiteX7" fmla="*/ 79940 w 79939"/>
                <a:gd name="connsiteY7" fmla="*/ 45955 h 128234"/>
                <a:gd name="connsiteX8" fmla="*/ 39970 w 79939"/>
                <a:gd name="connsiteY8" fmla="*/ 0 h 128234"/>
                <a:gd name="connsiteX9" fmla="*/ 0 w 79939"/>
                <a:gd name="connsiteY9" fmla="*/ 45955 h 128234"/>
                <a:gd name="connsiteX10" fmla="*/ 0 w 79939"/>
                <a:gd name="connsiteY10" fmla="*/ 82279 h 128234"/>
                <a:gd name="connsiteX11" fmla="*/ 39970 w 79939"/>
                <a:gd name="connsiteY11" fmla="*/ 128234 h 128234"/>
                <a:gd name="connsiteX12" fmla="*/ 79665 w 79939"/>
                <a:gd name="connsiteY12" fmla="*/ 89640 h 128234"/>
                <a:gd name="connsiteX13" fmla="*/ 79734 w 79939"/>
                <a:gd name="connsiteY13" fmla="*/ 86407 h 128234"/>
                <a:gd name="connsiteX14" fmla="*/ 54211 w 79939"/>
                <a:gd name="connsiteY14" fmla="*/ 86407 h 128234"/>
                <a:gd name="connsiteX15" fmla="*/ 54142 w 79939"/>
                <a:gd name="connsiteY15" fmla="*/ 89571 h 128234"/>
                <a:gd name="connsiteX16" fmla="*/ 39970 w 79939"/>
                <a:gd name="connsiteY16" fmla="*/ 107045 h 128234"/>
                <a:gd name="connsiteX17" fmla="*/ 25729 w 79939"/>
                <a:gd name="connsiteY17" fmla="*/ 86820 h 128234"/>
                <a:gd name="connsiteX18" fmla="*/ 25729 w 79939"/>
                <a:gd name="connsiteY18" fmla="*/ 68933 h 128234"/>
                <a:gd name="connsiteX19" fmla="*/ 79940 w 79939"/>
                <a:gd name="connsiteY19" fmla="*/ 68933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9939" h="128234">
                  <a:moveTo>
                    <a:pt x="25661" y="41346"/>
                  </a:moveTo>
                  <a:cubicBezTo>
                    <a:pt x="25661" y="27105"/>
                    <a:pt x="30751" y="21120"/>
                    <a:pt x="39901" y="21120"/>
                  </a:cubicBezTo>
                  <a:cubicBezTo>
                    <a:pt x="49120" y="21120"/>
                    <a:pt x="54142" y="27105"/>
                    <a:pt x="54142" y="41346"/>
                  </a:cubicBezTo>
                  <a:lnTo>
                    <a:pt x="54142" y="47813"/>
                  </a:lnTo>
                  <a:lnTo>
                    <a:pt x="25661" y="47813"/>
                  </a:lnTo>
                  <a:lnTo>
                    <a:pt x="25661" y="41346"/>
                  </a:lnTo>
                  <a:close/>
                  <a:moveTo>
                    <a:pt x="79940" y="68933"/>
                  </a:moveTo>
                  <a:lnTo>
                    <a:pt x="79940" y="45955"/>
                  </a:lnTo>
                  <a:cubicBezTo>
                    <a:pt x="79940" y="18850"/>
                    <a:pt x="69414" y="0"/>
                    <a:pt x="39970" y="0"/>
                  </a:cubicBezTo>
                  <a:cubicBezTo>
                    <a:pt x="10526" y="0"/>
                    <a:pt x="0" y="18850"/>
                    <a:pt x="0" y="45955"/>
                  </a:cubicBezTo>
                  <a:lnTo>
                    <a:pt x="0" y="82279"/>
                  </a:lnTo>
                  <a:cubicBezTo>
                    <a:pt x="0" y="109384"/>
                    <a:pt x="10526" y="128234"/>
                    <a:pt x="39970" y="128234"/>
                  </a:cubicBezTo>
                  <a:cubicBezTo>
                    <a:pt x="66594" y="128234"/>
                    <a:pt x="77807" y="112824"/>
                    <a:pt x="79665" y="89640"/>
                  </a:cubicBezTo>
                  <a:cubicBezTo>
                    <a:pt x="79665" y="89640"/>
                    <a:pt x="79802" y="87439"/>
                    <a:pt x="79734" y="86407"/>
                  </a:cubicBezTo>
                  <a:lnTo>
                    <a:pt x="54211" y="86407"/>
                  </a:lnTo>
                  <a:lnTo>
                    <a:pt x="54142" y="89571"/>
                  </a:lnTo>
                  <a:cubicBezTo>
                    <a:pt x="53523" y="101817"/>
                    <a:pt x="48569" y="107045"/>
                    <a:pt x="39970" y="107045"/>
                  </a:cubicBezTo>
                  <a:cubicBezTo>
                    <a:pt x="30751" y="107045"/>
                    <a:pt x="25729" y="101060"/>
                    <a:pt x="25729" y="86820"/>
                  </a:cubicBezTo>
                  <a:lnTo>
                    <a:pt x="25729" y="68933"/>
                  </a:lnTo>
                  <a:lnTo>
                    <a:pt x="79940" y="6893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B8FB9184-3D05-4BEA-AFBE-AEC49AD15712}"/>
                </a:ext>
              </a:extLst>
            </p:cNvPr>
            <p:cNvSpPr/>
            <p:nvPr/>
          </p:nvSpPr>
          <p:spPr>
            <a:xfrm>
              <a:off x="10926439" y="6398334"/>
              <a:ext cx="23527" cy="42309"/>
            </a:xfrm>
            <a:custGeom>
              <a:avLst/>
              <a:gdLst>
                <a:gd name="connsiteX0" fmla="*/ 0 w 23527"/>
                <a:gd name="connsiteY0" fmla="*/ 0 h 42309"/>
                <a:gd name="connsiteX1" fmla="*/ 0 w 23527"/>
                <a:gd name="connsiteY1" fmla="*/ 23528 h 42309"/>
                <a:gd name="connsiteX2" fmla="*/ 7499 w 23527"/>
                <a:gd name="connsiteY2" fmla="*/ 23528 h 42309"/>
                <a:gd name="connsiteX3" fmla="*/ 69 w 23527"/>
                <a:gd name="connsiteY3" fmla="*/ 42309 h 42309"/>
                <a:gd name="connsiteX4" fmla="*/ 12658 w 23527"/>
                <a:gd name="connsiteY4" fmla="*/ 42309 h 42309"/>
                <a:gd name="connsiteX5" fmla="*/ 23528 w 23527"/>
                <a:gd name="connsiteY5" fmla="*/ 23528 h 42309"/>
                <a:gd name="connsiteX6" fmla="*/ 23528 w 23527"/>
                <a:gd name="connsiteY6" fmla="*/ 0 h 42309"/>
                <a:gd name="connsiteX7" fmla="*/ 0 w 23527"/>
                <a:gd name="connsiteY7" fmla="*/ 0 h 42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527" h="42309">
                  <a:moveTo>
                    <a:pt x="0" y="0"/>
                  </a:moveTo>
                  <a:lnTo>
                    <a:pt x="0" y="23528"/>
                  </a:lnTo>
                  <a:lnTo>
                    <a:pt x="7499" y="23528"/>
                  </a:lnTo>
                  <a:cubicBezTo>
                    <a:pt x="5160" y="29513"/>
                    <a:pt x="69" y="42309"/>
                    <a:pt x="69" y="42309"/>
                  </a:cubicBezTo>
                  <a:lnTo>
                    <a:pt x="12658" y="42309"/>
                  </a:lnTo>
                  <a:lnTo>
                    <a:pt x="23528" y="23528"/>
                  </a:lnTo>
                  <a:lnTo>
                    <a:pt x="2352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E3A5A88B-E4F4-4CB5-9C9E-7F89A3D79935}"/>
                </a:ext>
              </a:extLst>
            </p:cNvPr>
            <p:cNvSpPr/>
            <p:nvPr/>
          </p:nvSpPr>
          <p:spPr>
            <a:xfrm>
              <a:off x="11601319" y="6438373"/>
              <a:ext cx="79939" cy="128234"/>
            </a:xfrm>
            <a:custGeom>
              <a:avLst/>
              <a:gdLst>
                <a:gd name="connsiteX0" fmla="*/ 54142 w 79939"/>
                <a:gd name="connsiteY0" fmla="*/ 84962 h 128234"/>
                <a:gd name="connsiteX1" fmla="*/ 54142 w 79939"/>
                <a:gd name="connsiteY1" fmla="*/ 89640 h 128234"/>
                <a:gd name="connsiteX2" fmla="*/ 39970 w 79939"/>
                <a:gd name="connsiteY2" fmla="*/ 107114 h 128234"/>
                <a:gd name="connsiteX3" fmla="*/ 25729 w 79939"/>
                <a:gd name="connsiteY3" fmla="*/ 86888 h 128234"/>
                <a:gd name="connsiteX4" fmla="*/ 25729 w 79939"/>
                <a:gd name="connsiteY4" fmla="*/ 41346 h 128234"/>
                <a:gd name="connsiteX5" fmla="*/ 39970 w 79939"/>
                <a:gd name="connsiteY5" fmla="*/ 21120 h 128234"/>
                <a:gd name="connsiteX6" fmla="*/ 54211 w 79939"/>
                <a:gd name="connsiteY6" fmla="*/ 41346 h 128234"/>
                <a:gd name="connsiteX7" fmla="*/ 54211 w 79939"/>
                <a:gd name="connsiteY7" fmla="*/ 45955 h 128234"/>
                <a:gd name="connsiteX8" fmla="*/ 79940 w 79939"/>
                <a:gd name="connsiteY8" fmla="*/ 45955 h 128234"/>
                <a:gd name="connsiteX9" fmla="*/ 39970 w 79939"/>
                <a:gd name="connsiteY9" fmla="*/ 0 h 128234"/>
                <a:gd name="connsiteX10" fmla="*/ 0 w 79939"/>
                <a:gd name="connsiteY10" fmla="*/ 45955 h 128234"/>
                <a:gd name="connsiteX11" fmla="*/ 0 w 79939"/>
                <a:gd name="connsiteY11" fmla="*/ 82279 h 128234"/>
                <a:gd name="connsiteX12" fmla="*/ 39970 w 79939"/>
                <a:gd name="connsiteY12" fmla="*/ 128234 h 128234"/>
                <a:gd name="connsiteX13" fmla="*/ 79802 w 79939"/>
                <a:gd name="connsiteY13" fmla="*/ 84962 h 128234"/>
                <a:gd name="connsiteX14" fmla="*/ 54142 w 79939"/>
                <a:gd name="connsiteY14" fmla="*/ 84962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939" h="128234">
                  <a:moveTo>
                    <a:pt x="54142" y="84962"/>
                  </a:moveTo>
                  <a:lnTo>
                    <a:pt x="54142" y="89640"/>
                  </a:lnTo>
                  <a:cubicBezTo>
                    <a:pt x="53523" y="101886"/>
                    <a:pt x="48569" y="107114"/>
                    <a:pt x="39970" y="107114"/>
                  </a:cubicBezTo>
                  <a:cubicBezTo>
                    <a:pt x="30751" y="107114"/>
                    <a:pt x="25729" y="101129"/>
                    <a:pt x="25729" y="86888"/>
                  </a:cubicBezTo>
                  <a:lnTo>
                    <a:pt x="25729" y="41346"/>
                  </a:lnTo>
                  <a:cubicBezTo>
                    <a:pt x="25729" y="27105"/>
                    <a:pt x="30751" y="21120"/>
                    <a:pt x="39970" y="21120"/>
                  </a:cubicBezTo>
                  <a:cubicBezTo>
                    <a:pt x="49189" y="21120"/>
                    <a:pt x="54211" y="27105"/>
                    <a:pt x="54211" y="41346"/>
                  </a:cubicBezTo>
                  <a:lnTo>
                    <a:pt x="54211" y="45955"/>
                  </a:lnTo>
                  <a:lnTo>
                    <a:pt x="79940" y="45955"/>
                  </a:lnTo>
                  <a:cubicBezTo>
                    <a:pt x="79940" y="18850"/>
                    <a:pt x="69346" y="0"/>
                    <a:pt x="39970" y="0"/>
                  </a:cubicBezTo>
                  <a:cubicBezTo>
                    <a:pt x="10526" y="0"/>
                    <a:pt x="0" y="18850"/>
                    <a:pt x="0" y="45955"/>
                  </a:cubicBezTo>
                  <a:lnTo>
                    <a:pt x="0" y="82279"/>
                  </a:lnTo>
                  <a:cubicBezTo>
                    <a:pt x="0" y="109384"/>
                    <a:pt x="10594" y="128234"/>
                    <a:pt x="39970" y="128234"/>
                  </a:cubicBezTo>
                  <a:cubicBezTo>
                    <a:pt x="71341" y="128234"/>
                    <a:pt x="79802" y="106082"/>
                    <a:pt x="79802" y="84962"/>
                  </a:cubicBezTo>
                  <a:lnTo>
                    <a:pt x="54142" y="84962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E9CB31A5-3C7F-4464-BF72-B61FA0A84877}"/>
                </a:ext>
              </a:extLst>
            </p:cNvPr>
            <p:cNvSpPr/>
            <p:nvPr/>
          </p:nvSpPr>
          <p:spPr>
            <a:xfrm>
              <a:off x="10488170" y="6361401"/>
              <a:ext cx="105288" cy="135859"/>
            </a:xfrm>
            <a:custGeom>
              <a:avLst/>
              <a:gdLst>
                <a:gd name="connsiteX0" fmla="*/ 47993 w 105288"/>
                <a:gd name="connsiteY0" fmla="*/ 4324 h 135859"/>
                <a:gd name="connsiteX1" fmla="*/ 43453 w 105288"/>
                <a:gd name="connsiteY1" fmla="*/ 31017 h 135859"/>
                <a:gd name="connsiteX2" fmla="*/ 89752 w 105288"/>
                <a:gd name="connsiteY2" fmla="*/ 34594 h 135859"/>
                <a:gd name="connsiteX3" fmla="*/ 99315 w 105288"/>
                <a:gd name="connsiteY3" fmla="*/ 30054 h 135859"/>
                <a:gd name="connsiteX4" fmla="*/ 105231 w 105288"/>
                <a:gd name="connsiteY4" fmla="*/ 30398 h 135859"/>
                <a:gd name="connsiteX5" fmla="*/ 100071 w 105288"/>
                <a:gd name="connsiteY5" fmla="*/ 38928 h 135859"/>
                <a:gd name="connsiteX6" fmla="*/ 89614 w 105288"/>
                <a:gd name="connsiteY6" fmla="*/ 42231 h 135859"/>
                <a:gd name="connsiteX7" fmla="*/ 54735 w 105288"/>
                <a:gd name="connsiteY7" fmla="*/ 55095 h 135859"/>
                <a:gd name="connsiteX8" fmla="*/ 50952 w 105288"/>
                <a:gd name="connsiteY8" fmla="*/ 75046 h 135859"/>
                <a:gd name="connsiteX9" fmla="*/ 52327 w 105288"/>
                <a:gd name="connsiteY9" fmla="*/ 103252 h 135859"/>
                <a:gd name="connsiteX10" fmla="*/ 38431 w 105288"/>
                <a:gd name="connsiteY10" fmla="*/ 123684 h 135859"/>
                <a:gd name="connsiteX11" fmla="*/ 40839 w 105288"/>
                <a:gd name="connsiteY11" fmla="*/ 134210 h 135859"/>
                <a:gd name="connsiteX12" fmla="*/ 35748 w 105288"/>
                <a:gd name="connsiteY12" fmla="*/ 135104 h 135859"/>
                <a:gd name="connsiteX13" fmla="*/ 26736 w 105288"/>
                <a:gd name="connsiteY13" fmla="*/ 120864 h 135859"/>
                <a:gd name="connsiteX14" fmla="*/ 33340 w 105288"/>
                <a:gd name="connsiteY14" fmla="*/ 95203 h 135859"/>
                <a:gd name="connsiteX15" fmla="*/ 24603 w 105288"/>
                <a:gd name="connsiteY15" fmla="*/ 107448 h 135859"/>
                <a:gd name="connsiteX16" fmla="*/ 15866 w 105288"/>
                <a:gd name="connsiteY16" fmla="*/ 106898 h 135859"/>
                <a:gd name="connsiteX17" fmla="*/ 14215 w 105288"/>
                <a:gd name="connsiteY17" fmla="*/ 111851 h 135859"/>
                <a:gd name="connsiteX18" fmla="*/ 8849 w 105288"/>
                <a:gd name="connsiteY18" fmla="*/ 111026 h 135859"/>
                <a:gd name="connsiteX19" fmla="*/ 8367 w 105288"/>
                <a:gd name="connsiteY19" fmla="*/ 95616 h 135859"/>
                <a:gd name="connsiteX20" fmla="*/ 17173 w 105288"/>
                <a:gd name="connsiteY20" fmla="*/ 88392 h 135859"/>
                <a:gd name="connsiteX21" fmla="*/ 14215 w 105288"/>
                <a:gd name="connsiteY21" fmla="*/ 75940 h 135859"/>
                <a:gd name="connsiteX22" fmla="*/ 14352 w 105288"/>
                <a:gd name="connsiteY22" fmla="*/ 63832 h 135859"/>
                <a:gd name="connsiteX23" fmla="*/ 43 w 105288"/>
                <a:gd name="connsiteY23" fmla="*/ 52137 h 135859"/>
                <a:gd name="connsiteX24" fmla="*/ 27080 w 105288"/>
                <a:gd name="connsiteY24" fmla="*/ 28678 h 135859"/>
                <a:gd name="connsiteX25" fmla="*/ 21714 w 105288"/>
                <a:gd name="connsiteY25" fmla="*/ 10310 h 135859"/>
                <a:gd name="connsiteX26" fmla="*/ 31207 w 105288"/>
                <a:gd name="connsiteY26" fmla="*/ 403 h 135859"/>
                <a:gd name="connsiteX27" fmla="*/ 47993 w 105288"/>
                <a:gd name="connsiteY27" fmla="*/ 4324 h 135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5288" h="135859">
                  <a:moveTo>
                    <a:pt x="47993" y="4324"/>
                  </a:moveTo>
                  <a:cubicBezTo>
                    <a:pt x="51777" y="12855"/>
                    <a:pt x="48888" y="24963"/>
                    <a:pt x="43453" y="31017"/>
                  </a:cubicBezTo>
                  <a:cubicBezTo>
                    <a:pt x="53015" y="43125"/>
                    <a:pt x="76887" y="38103"/>
                    <a:pt x="89752" y="34594"/>
                  </a:cubicBezTo>
                  <a:cubicBezTo>
                    <a:pt x="93261" y="33906"/>
                    <a:pt x="96012" y="27646"/>
                    <a:pt x="99315" y="30054"/>
                  </a:cubicBezTo>
                  <a:cubicBezTo>
                    <a:pt x="100209" y="30742"/>
                    <a:pt x="105919" y="24688"/>
                    <a:pt x="105231" y="30398"/>
                  </a:cubicBezTo>
                  <a:cubicBezTo>
                    <a:pt x="105231" y="33838"/>
                    <a:pt x="103649" y="37553"/>
                    <a:pt x="100071" y="38928"/>
                  </a:cubicBezTo>
                  <a:cubicBezTo>
                    <a:pt x="97388" y="39892"/>
                    <a:pt x="89614" y="42231"/>
                    <a:pt x="89614" y="42231"/>
                  </a:cubicBezTo>
                  <a:cubicBezTo>
                    <a:pt x="75924" y="46565"/>
                    <a:pt x="68426" y="48491"/>
                    <a:pt x="54735" y="55095"/>
                  </a:cubicBezTo>
                  <a:cubicBezTo>
                    <a:pt x="48406" y="58466"/>
                    <a:pt x="50057" y="70574"/>
                    <a:pt x="50952" y="75046"/>
                  </a:cubicBezTo>
                  <a:cubicBezTo>
                    <a:pt x="51846" y="79449"/>
                    <a:pt x="56042" y="95341"/>
                    <a:pt x="52327" y="103252"/>
                  </a:cubicBezTo>
                  <a:cubicBezTo>
                    <a:pt x="49300" y="109719"/>
                    <a:pt x="38637" y="115704"/>
                    <a:pt x="38431" y="123684"/>
                  </a:cubicBezTo>
                  <a:cubicBezTo>
                    <a:pt x="38431" y="127193"/>
                    <a:pt x="44210" y="131389"/>
                    <a:pt x="40839" y="134210"/>
                  </a:cubicBezTo>
                  <a:cubicBezTo>
                    <a:pt x="38706" y="136067"/>
                    <a:pt x="37124" y="136342"/>
                    <a:pt x="35748" y="135104"/>
                  </a:cubicBezTo>
                  <a:cubicBezTo>
                    <a:pt x="35748" y="135104"/>
                    <a:pt x="25429" y="124510"/>
                    <a:pt x="26736" y="120864"/>
                  </a:cubicBezTo>
                  <a:cubicBezTo>
                    <a:pt x="26667" y="119488"/>
                    <a:pt x="38293" y="102770"/>
                    <a:pt x="33340" y="95203"/>
                  </a:cubicBezTo>
                  <a:cubicBezTo>
                    <a:pt x="30588" y="97817"/>
                    <a:pt x="30244" y="104903"/>
                    <a:pt x="24603" y="107448"/>
                  </a:cubicBezTo>
                  <a:cubicBezTo>
                    <a:pt x="21989" y="108687"/>
                    <a:pt x="18136" y="105591"/>
                    <a:pt x="15866" y="106898"/>
                  </a:cubicBezTo>
                  <a:cubicBezTo>
                    <a:pt x="14972" y="107448"/>
                    <a:pt x="15040" y="111026"/>
                    <a:pt x="14215" y="111851"/>
                  </a:cubicBezTo>
                  <a:cubicBezTo>
                    <a:pt x="13389" y="112746"/>
                    <a:pt x="9606" y="112608"/>
                    <a:pt x="8849" y="111026"/>
                  </a:cubicBezTo>
                  <a:cubicBezTo>
                    <a:pt x="6716" y="106692"/>
                    <a:pt x="7542" y="99262"/>
                    <a:pt x="8367" y="95616"/>
                  </a:cubicBezTo>
                  <a:cubicBezTo>
                    <a:pt x="9537" y="90181"/>
                    <a:pt x="20819" y="96166"/>
                    <a:pt x="17173" y="88392"/>
                  </a:cubicBezTo>
                  <a:cubicBezTo>
                    <a:pt x="15797" y="85572"/>
                    <a:pt x="14077" y="81857"/>
                    <a:pt x="14215" y="75940"/>
                  </a:cubicBezTo>
                  <a:cubicBezTo>
                    <a:pt x="14352" y="71400"/>
                    <a:pt x="18136" y="66103"/>
                    <a:pt x="14352" y="63832"/>
                  </a:cubicBezTo>
                  <a:cubicBezTo>
                    <a:pt x="10156" y="61700"/>
                    <a:pt x="249" y="57366"/>
                    <a:pt x="43" y="52137"/>
                  </a:cubicBezTo>
                  <a:cubicBezTo>
                    <a:pt x="-1126" y="39754"/>
                    <a:pt x="21851" y="39754"/>
                    <a:pt x="27080" y="28678"/>
                  </a:cubicBezTo>
                  <a:cubicBezTo>
                    <a:pt x="27080" y="23312"/>
                    <a:pt x="20338" y="18771"/>
                    <a:pt x="21714" y="10310"/>
                  </a:cubicBezTo>
                  <a:cubicBezTo>
                    <a:pt x="22402" y="6044"/>
                    <a:pt x="25704" y="1091"/>
                    <a:pt x="31207" y="403"/>
                  </a:cubicBezTo>
                  <a:cubicBezTo>
                    <a:pt x="38224" y="-629"/>
                    <a:pt x="42421" y="197"/>
                    <a:pt x="47993" y="4324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ABCDD1C1-2E96-47F0-90F7-15A656FEFE49}"/>
                </a:ext>
              </a:extLst>
            </p:cNvPr>
            <p:cNvSpPr/>
            <p:nvPr/>
          </p:nvSpPr>
          <p:spPr>
            <a:xfrm>
              <a:off x="10712210" y="6297026"/>
              <a:ext cx="149550" cy="184831"/>
            </a:xfrm>
            <a:custGeom>
              <a:avLst/>
              <a:gdLst>
                <a:gd name="connsiteX0" fmla="*/ 125620 w 149550"/>
                <a:gd name="connsiteY0" fmla="*/ 71726 h 184831"/>
                <a:gd name="connsiteX1" fmla="*/ 124726 w 149550"/>
                <a:gd name="connsiteY1" fmla="*/ 46478 h 184831"/>
                <a:gd name="connsiteX2" fmla="*/ 135183 w 149550"/>
                <a:gd name="connsiteY2" fmla="*/ 51913 h 184831"/>
                <a:gd name="connsiteX3" fmla="*/ 125620 w 149550"/>
                <a:gd name="connsiteY3" fmla="*/ 71726 h 184831"/>
                <a:gd name="connsiteX4" fmla="*/ 145915 w 149550"/>
                <a:gd name="connsiteY4" fmla="*/ 43657 h 184831"/>
                <a:gd name="connsiteX5" fmla="*/ 103881 w 149550"/>
                <a:gd name="connsiteY5" fmla="*/ 21299 h 184831"/>
                <a:gd name="connsiteX6" fmla="*/ 100097 w 149550"/>
                <a:gd name="connsiteY6" fmla="*/ 8297 h 184831"/>
                <a:gd name="connsiteX7" fmla="*/ 81041 w 149550"/>
                <a:gd name="connsiteY7" fmla="*/ 385 h 184831"/>
                <a:gd name="connsiteX8" fmla="*/ 72166 w 149550"/>
                <a:gd name="connsiteY8" fmla="*/ 5820 h 184831"/>
                <a:gd name="connsiteX9" fmla="*/ 71134 w 149550"/>
                <a:gd name="connsiteY9" fmla="*/ 12562 h 184831"/>
                <a:gd name="connsiteX10" fmla="*/ 69758 w 149550"/>
                <a:gd name="connsiteY10" fmla="*/ 20749 h 184831"/>
                <a:gd name="connsiteX11" fmla="*/ 69758 w 149550"/>
                <a:gd name="connsiteY11" fmla="*/ 27835 h 184831"/>
                <a:gd name="connsiteX12" fmla="*/ 74299 w 149550"/>
                <a:gd name="connsiteY12" fmla="*/ 31137 h 184831"/>
                <a:gd name="connsiteX13" fmla="*/ 12314 w 149550"/>
                <a:gd name="connsiteY13" fmla="*/ 31549 h 184831"/>
                <a:gd name="connsiteX14" fmla="*/ 0 w 149550"/>
                <a:gd name="connsiteY14" fmla="*/ 31274 h 184831"/>
                <a:gd name="connsiteX15" fmla="*/ 8462 w 149550"/>
                <a:gd name="connsiteY15" fmla="*/ 36916 h 184831"/>
                <a:gd name="connsiteX16" fmla="*/ 6398 w 149550"/>
                <a:gd name="connsiteY16" fmla="*/ 38429 h 184831"/>
                <a:gd name="connsiteX17" fmla="*/ 18575 w 149550"/>
                <a:gd name="connsiteY17" fmla="*/ 42075 h 184831"/>
                <a:gd name="connsiteX18" fmla="*/ 51390 w 149550"/>
                <a:gd name="connsiteY18" fmla="*/ 52876 h 184831"/>
                <a:gd name="connsiteX19" fmla="*/ 81797 w 149550"/>
                <a:gd name="connsiteY19" fmla="*/ 68630 h 184831"/>
                <a:gd name="connsiteX20" fmla="*/ 78151 w 149550"/>
                <a:gd name="connsiteY20" fmla="*/ 114379 h 184831"/>
                <a:gd name="connsiteX21" fmla="*/ 81797 w 149550"/>
                <a:gd name="connsiteY21" fmla="*/ 158614 h 184831"/>
                <a:gd name="connsiteX22" fmla="*/ 82417 w 149550"/>
                <a:gd name="connsiteY22" fmla="*/ 168108 h 184831"/>
                <a:gd name="connsiteX23" fmla="*/ 68176 w 149550"/>
                <a:gd name="connsiteY23" fmla="*/ 175951 h 184831"/>
                <a:gd name="connsiteX24" fmla="*/ 89434 w 149550"/>
                <a:gd name="connsiteY24" fmla="*/ 178152 h 184831"/>
                <a:gd name="connsiteX25" fmla="*/ 94800 w 149550"/>
                <a:gd name="connsiteY25" fmla="*/ 171066 h 184831"/>
                <a:gd name="connsiteX26" fmla="*/ 100510 w 149550"/>
                <a:gd name="connsiteY26" fmla="*/ 120639 h 184831"/>
                <a:gd name="connsiteX27" fmla="*/ 106357 w 149550"/>
                <a:gd name="connsiteY27" fmla="*/ 172580 h 184831"/>
                <a:gd name="connsiteX28" fmla="*/ 95625 w 149550"/>
                <a:gd name="connsiteY28" fmla="*/ 182830 h 184831"/>
                <a:gd name="connsiteX29" fmla="*/ 105601 w 149550"/>
                <a:gd name="connsiteY29" fmla="*/ 184344 h 184831"/>
                <a:gd name="connsiteX30" fmla="*/ 118878 w 149550"/>
                <a:gd name="connsiteY30" fmla="*/ 177326 h 184831"/>
                <a:gd name="connsiteX31" fmla="*/ 125964 w 149550"/>
                <a:gd name="connsiteY31" fmla="*/ 92020 h 184831"/>
                <a:gd name="connsiteX32" fmla="*/ 148391 w 149550"/>
                <a:gd name="connsiteY32" fmla="*/ 53220 h 184831"/>
                <a:gd name="connsiteX33" fmla="*/ 145915 w 149550"/>
                <a:gd name="connsiteY33" fmla="*/ 43657 h 184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49550" h="184831">
                  <a:moveTo>
                    <a:pt x="125620" y="71726"/>
                  </a:moveTo>
                  <a:cubicBezTo>
                    <a:pt x="126514" y="65809"/>
                    <a:pt x="122868" y="52119"/>
                    <a:pt x="124726" y="46478"/>
                  </a:cubicBezTo>
                  <a:lnTo>
                    <a:pt x="135183" y="51913"/>
                  </a:lnTo>
                  <a:cubicBezTo>
                    <a:pt x="132912" y="55628"/>
                    <a:pt x="128509" y="63814"/>
                    <a:pt x="125620" y="71726"/>
                  </a:cubicBezTo>
                  <a:moveTo>
                    <a:pt x="145915" y="43657"/>
                  </a:moveTo>
                  <a:cubicBezTo>
                    <a:pt x="131880" y="34645"/>
                    <a:pt x="119704" y="18685"/>
                    <a:pt x="103881" y="21299"/>
                  </a:cubicBezTo>
                  <a:cubicBezTo>
                    <a:pt x="95557" y="20611"/>
                    <a:pt x="102367" y="11736"/>
                    <a:pt x="100097" y="8297"/>
                  </a:cubicBezTo>
                  <a:cubicBezTo>
                    <a:pt x="96313" y="1555"/>
                    <a:pt x="95832" y="-1059"/>
                    <a:pt x="81041" y="385"/>
                  </a:cubicBezTo>
                  <a:cubicBezTo>
                    <a:pt x="76982" y="798"/>
                    <a:pt x="73680" y="2312"/>
                    <a:pt x="72166" y="5820"/>
                  </a:cubicBezTo>
                  <a:cubicBezTo>
                    <a:pt x="70859" y="9810"/>
                    <a:pt x="72029" y="8847"/>
                    <a:pt x="71134" y="12562"/>
                  </a:cubicBezTo>
                  <a:cubicBezTo>
                    <a:pt x="69896" y="16277"/>
                    <a:pt x="65562" y="17997"/>
                    <a:pt x="69758" y="20749"/>
                  </a:cubicBezTo>
                  <a:cubicBezTo>
                    <a:pt x="70102" y="21987"/>
                    <a:pt x="70034" y="24051"/>
                    <a:pt x="69758" y="27835"/>
                  </a:cubicBezTo>
                  <a:cubicBezTo>
                    <a:pt x="69552" y="30518"/>
                    <a:pt x="72923" y="30242"/>
                    <a:pt x="74299" y="31137"/>
                  </a:cubicBezTo>
                  <a:cubicBezTo>
                    <a:pt x="57444" y="43451"/>
                    <a:pt x="27174" y="41250"/>
                    <a:pt x="12314" y="31549"/>
                  </a:cubicBezTo>
                  <a:cubicBezTo>
                    <a:pt x="9563" y="29761"/>
                    <a:pt x="0" y="30174"/>
                    <a:pt x="0" y="31274"/>
                  </a:cubicBezTo>
                  <a:cubicBezTo>
                    <a:pt x="0" y="33751"/>
                    <a:pt x="6260" y="34301"/>
                    <a:pt x="8462" y="36916"/>
                  </a:cubicBezTo>
                  <a:cubicBezTo>
                    <a:pt x="7430" y="37259"/>
                    <a:pt x="5641" y="36847"/>
                    <a:pt x="6398" y="38429"/>
                  </a:cubicBezTo>
                  <a:cubicBezTo>
                    <a:pt x="7155" y="40011"/>
                    <a:pt x="18506" y="42075"/>
                    <a:pt x="18575" y="42075"/>
                  </a:cubicBezTo>
                  <a:cubicBezTo>
                    <a:pt x="27243" y="47992"/>
                    <a:pt x="40796" y="50812"/>
                    <a:pt x="51390" y="52876"/>
                  </a:cubicBezTo>
                  <a:cubicBezTo>
                    <a:pt x="72923" y="56041"/>
                    <a:pt x="78977" y="54871"/>
                    <a:pt x="81797" y="68630"/>
                  </a:cubicBezTo>
                  <a:cubicBezTo>
                    <a:pt x="84618" y="82596"/>
                    <a:pt x="81316" y="95391"/>
                    <a:pt x="78151" y="114379"/>
                  </a:cubicBezTo>
                  <a:cubicBezTo>
                    <a:pt x="75537" y="131371"/>
                    <a:pt x="79114" y="141966"/>
                    <a:pt x="81797" y="158614"/>
                  </a:cubicBezTo>
                  <a:cubicBezTo>
                    <a:pt x="82279" y="161710"/>
                    <a:pt x="83930" y="166801"/>
                    <a:pt x="82417" y="168108"/>
                  </a:cubicBezTo>
                  <a:cubicBezTo>
                    <a:pt x="79458" y="170722"/>
                    <a:pt x="71547" y="172992"/>
                    <a:pt x="68176" y="175951"/>
                  </a:cubicBezTo>
                  <a:cubicBezTo>
                    <a:pt x="66731" y="180835"/>
                    <a:pt x="80353" y="177670"/>
                    <a:pt x="89434" y="178152"/>
                  </a:cubicBezTo>
                  <a:cubicBezTo>
                    <a:pt x="93768" y="178496"/>
                    <a:pt x="94800" y="173887"/>
                    <a:pt x="94800" y="171066"/>
                  </a:cubicBezTo>
                  <a:cubicBezTo>
                    <a:pt x="95625" y="145062"/>
                    <a:pt x="96382" y="136944"/>
                    <a:pt x="100510" y="120639"/>
                  </a:cubicBezTo>
                  <a:cubicBezTo>
                    <a:pt x="102986" y="134673"/>
                    <a:pt x="103262" y="158339"/>
                    <a:pt x="106357" y="172580"/>
                  </a:cubicBezTo>
                  <a:cubicBezTo>
                    <a:pt x="102780" y="176776"/>
                    <a:pt x="93286" y="180560"/>
                    <a:pt x="95625" y="182830"/>
                  </a:cubicBezTo>
                  <a:cubicBezTo>
                    <a:pt x="98377" y="185444"/>
                    <a:pt x="103124" y="184963"/>
                    <a:pt x="105601" y="184344"/>
                  </a:cubicBezTo>
                  <a:cubicBezTo>
                    <a:pt x="111379" y="182968"/>
                    <a:pt x="114682" y="181110"/>
                    <a:pt x="118878" y="177326"/>
                  </a:cubicBezTo>
                  <a:cubicBezTo>
                    <a:pt x="118878" y="177326"/>
                    <a:pt x="127546" y="120226"/>
                    <a:pt x="125964" y="92020"/>
                  </a:cubicBezTo>
                  <a:cubicBezTo>
                    <a:pt x="125070" y="76266"/>
                    <a:pt x="140549" y="67254"/>
                    <a:pt x="148391" y="53220"/>
                  </a:cubicBezTo>
                  <a:cubicBezTo>
                    <a:pt x="150249" y="49574"/>
                    <a:pt x="150180" y="46409"/>
                    <a:pt x="145915" y="43657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0D7697BB-0CC0-4F31-BED4-0DE3F3E863BB}"/>
                </a:ext>
              </a:extLst>
            </p:cNvPr>
            <p:cNvSpPr/>
            <p:nvPr/>
          </p:nvSpPr>
          <p:spPr>
            <a:xfrm>
              <a:off x="10556726" y="6265423"/>
              <a:ext cx="151680" cy="101022"/>
            </a:xfrm>
            <a:custGeom>
              <a:avLst/>
              <a:gdLst>
                <a:gd name="connsiteX0" fmla="*/ 112625 w 151680"/>
                <a:gd name="connsiteY0" fmla="*/ 25040 h 101022"/>
                <a:gd name="connsiteX1" fmla="*/ 134639 w 151680"/>
                <a:gd name="connsiteY1" fmla="*/ 30544 h 101022"/>
                <a:gd name="connsiteX2" fmla="*/ 141794 w 151680"/>
                <a:gd name="connsiteY2" fmla="*/ 35084 h 101022"/>
                <a:gd name="connsiteX3" fmla="*/ 143307 w 151680"/>
                <a:gd name="connsiteY3" fmla="*/ 34259 h 101022"/>
                <a:gd name="connsiteX4" fmla="*/ 148811 w 151680"/>
                <a:gd name="connsiteY4" fmla="*/ 34121 h 101022"/>
                <a:gd name="connsiteX5" fmla="*/ 151632 w 151680"/>
                <a:gd name="connsiteY5" fmla="*/ 28755 h 101022"/>
                <a:gd name="connsiteX6" fmla="*/ 137735 w 151680"/>
                <a:gd name="connsiteY6" fmla="*/ 24558 h 101022"/>
                <a:gd name="connsiteX7" fmla="*/ 114001 w 151680"/>
                <a:gd name="connsiteY7" fmla="*/ 15959 h 101022"/>
                <a:gd name="connsiteX8" fmla="*/ 58414 w 151680"/>
                <a:gd name="connsiteY8" fmla="*/ 11763 h 101022"/>
                <a:gd name="connsiteX9" fmla="*/ 38051 w 151680"/>
                <a:gd name="connsiteY9" fmla="*/ 67 h 101022"/>
                <a:gd name="connsiteX10" fmla="*/ 26080 w 151680"/>
                <a:gd name="connsiteY10" fmla="*/ 9492 h 101022"/>
                <a:gd name="connsiteX11" fmla="*/ 26699 w 151680"/>
                <a:gd name="connsiteY11" fmla="*/ 24146 h 101022"/>
                <a:gd name="connsiteX12" fmla="*/ 34129 w 151680"/>
                <a:gd name="connsiteY12" fmla="*/ 29443 h 101022"/>
                <a:gd name="connsiteX13" fmla="*/ 38601 w 151680"/>
                <a:gd name="connsiteY13" fmla="*/ 30819 h 101022"/>
                <a:gd name="connsiteX14" fmla="*/ 43485 w 151680"/>
                <a:gd name="connsiteY14" fmla="*/ 32883 h 101022"/>
                <a:gd name="connsiteX15" fmla="*/ 48576 w 151680"/>
                <a:gd name="connsiteY15" fmla="*/ 32470 h 101022"/>
                <a:gd name="connsiteX16" fmla="*/ 55318 w 151680"/>
                <a:gd name="connsiteY16" fmla="*/ 30956 h 101022"/>
                <a:gd name="connsiteX17" fmla="*/ 55456 w 151680"/>
                <a:gd name="connsiteY17" fmla="*/ 30956 h 101022"/>
                <a:gd name="connsiteX18" fmla="*/ 52635 w 151680"/>
                <a:gd name="connsiteY18" fmla="*/ 42445 h 101022"/>
                <a:gd name="connsiteX19" fmla="*/ 41215 w 151680"/>
                <a:gd name="connsiteY19" fmla="*/ 39212 h 101022"/>
                <a:gd name="connsiteX20" fmla="*/ 17137 w 151680"/>
                <a:gd name="connsiteY20" fmla="*/ 47811 h 101022"/>
                <a:gd name="connsiteX21" fmla="*/ 4891 w 151680"/>
                <a:gd name="connsiteY21" fmla="*/ 92322 h 101022"/>
                <a:gd name="connsiteX22" fmla="*/ 764 w 151680"/>
                <a:gd name="connsiteY22" fmla="*/ 98651 h 101022"/>
                <a:gd name="connsiteX23" fmla="*/ 7230 w 151680"/>
                <a:gd name="connsiteY23" fmla="*/ 97894 h 101022"/>
                <a:gd name="connsiteX24" fmla="*/ 25668 w 151680"/>
                <a:gd name="connsiteY24" fmla="*/ 91290 h 101022"/>
                <a:gd name="connsiteX25" fmla="*/ 27525 w 151680"/>
                <a:gd name="connsiteY25" fmla="*/ 79113 h 101022"/>
                <a:gd name="connsiteX26" fmla="*/ 40390 w 151680"/>
                <a:gd name="connsiteY26" fmla="*/ 60332 h 101022"/>
                <a:gd name="connsiteX27" fmla="*/ 65087 w 151680"/>
                <a:gd name="connsiteY27" fmla="*/ 69551 h 101022"/>
                <a:gd name="connsiteX28" fmla="*/ 76232 w 151680"/>
                <a:gd name="connsiteY28" fmla="*/ 63290 h 101022"/>
                <a:gd name="connsiteX29" fmla="*/ 81873 w 151680"/>
                <a:gd name="connsiteY29" fmla="*/ 36529 h 101022"/>
                <a:gd name="connsiteX30" fmla="*/ 112625 w 151680"/>
                <a:gd name="connsiteY30" fmla="*/ 25040 h 101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51680" h="101022">
                  <a:moveTo>
                    <a:pt x="112625" y="25040"/>
                  </a:moveTo>
                  <a:cubicBezTo>
                    <a:pt x="118747" y="26141"/>
                    <a:pt x="132988" y="30200"/>
                    <a:pt x="134639" y="30544"/>
                  </a:cubicBezTo>
                  <a:cubicBezTo>
                    <a:pt x="136290" y="30888"/>
                    <a:pt x="140487" y="34809"/>
                    <a:pt x="141794" y="35084"/>
                  </a:cubicBezTo>
                  <a:cubicBezTo>
                    <a:pt x="142482" y="35222"/>
                    <a:pt x="142688" y="35359"/>
                    <a:pt x="143307" y="34259"/>
                  </a:cubicBezTo>
                  <a:cubicBezTo>
                    <a:pt x="143858" y="33158"/>
                    <a:pt x="146334" y="34878"/>
                    <a:pt x="148811" y="34121"/>
                  </a:cubicBezTo>
                  <a:cubicBezTo>
                    <a:pt x="150462" y="33639"/>
                    <a:pt x="151976" y="29237"/>
                    <a:pt x="151632" y="28755"/>
                  </a:cubicBezTo>
                  <a:cubicBezTo>
                    <a:pt x="150049" y="26829"/>
                    <a:pt x="141725" y="24627"/>
                    <a:pt x="137735" y="24558"/>
                  </a:cubicBezTo>
                  <a:cubicBezTo>
                    <a:pt x="133057" y="22976"/>
                    <a:pt x="122187" y="18573"/>
                    <a:pt x="114001" y="15959"/>
                  </a:cubicBezTo>
                  <a:cubicBezTo>
                    <a:pt x="95495" y="10111"/>
                    <a:pt x="76163" y="1237"/>
                    <a:pt x="58414" y="11763"/>
                  </a:cubicBezTo>
                  <a:cubicBezTo>
                    <a:pt x="50984" y="8736"/>
                    <a:pt x="50847" y="-896"/>
                    <a:pt x="38051" y="67"/>
                  </a:cubicBezTo>
                  <a:cubicBezTo>
                    <a:pt x="31928" y="549"/>
                    <a:pt x="27525" y="5296"/>
                    <a:pt x="26080" y="9492"/>
                  </a:cubicBezTo>
                  <a:cubicBezTo>
                    <a:pt x="24567" y="13689"/>
                    <a:pt x="24016" y="18986"/>
                    <a:pt x="26699" y="24146"/>
                  </a:cubicBezTo>
                  <a:cubicBezTo>
                    <a:pt x="28213" y="27035"/>
                    <a:pt x="31171" y="28411"/>
                    <a:pt x="34129" y="29443"/>
                  </a:cubicBezTo>
                  <a:cubicBezTo>
                    <a:pt x="35574" y="29924"/>
                    <a:pt x="37156" y="30268"/>
                    <a:pt x="38601" y="30819"/>
                  </a:cubicBezTo>
                  <a:cubicBezTo>
                    <a:pt x="40734" y="31576"/>
                    <a:pt x="41078" y="33227"/>
                    <a:pt x="43485" y="32883"/>
                  </a:cubicBezTo>
                  <a:cubicBezTo>
                    <a:pt x="45274" y="32607"/>
                    <a:pt x="46719" y="32332"/>
                    <a:pt x="48576" y="32470"/>
                  </a:cubicBezTo>
                  <a:cubicBezTo>
                    <a:pt x="50227" y="32607"/>
                    <a:pt x="54562" y="33227"/>
                    <a:pt x="55318" y="30956"/>
                  </a:cubicBezTo>
                  <a:cubicBezTo>
                    <a:pt x="55387" y="30956"/>
                    <a:pt x="55387" y="30956"/>
                    <a:pt x="55456" y="30956"/>
                  </a:cubicBezTo>
                  <a:cubicBezTo>
                    <a:pt x="55593" y="35153"/>
                    <a:pt x="54768" y="41413"/>
                    <a:pt x="52635" y="42445"/>
                  </a:cubicBezTo>
                  <a:cubicBezTo>
                    <a:pt x="49677" y="43133"/>
                    <a:pt x="48370" y="41276"/>
                    <a:pt x="41215" y="39212"/>
                  </a:cubicBezTo>
                  <a:cubicBezTo>
                    <a:pt x="34129" y="37148"/>
                    <a:pt x="17481" y="35084"/>
                    <a:pt x="17137" y="47811"/>
                  </a:cubicBezTo>
                  <a:cubicBezTo>
                    <a:pt x="16587" y="68312"/>
                    <a:pt x="19063" y="74917"/>
                    <a:pt x="4891" y="92322"/>
                  </a:cubicBezTo>
                  <a:cubicBezTo>
                    <a:pt x="2415" y="95349"/>
                    <a:pt x="-1713" y="95486"/>
                    <a:pt x="764" y="98651"/>
                  </a:cubicBezTo>
                  <a:cubicBezTo>
                    <a:pt x="2690" y="100577"/>
                    <a:pt x="5786" y="99132"/>
                    <a:pt x="7230" y="97894"/>
                  </a:cubicBezTo>
                  <a:cubicBezTo>
                    <a:pt x="10808" y="107044"/>
                    <a:pt x="23053" y="93422"/>
                    <a:pt x="25668" y="91290"/>
                  </a:cubicBezTo>
                  <a:cubicBezTo>
                    <a:pt x="31171" y="86956"/>
                    <a:pt x="24911" y="83241"/>
                    <a:pt x="27525" y="79113"/>
                  </a:cubicBezTo>
                  <a:cubicBezTo>
                    <a:pt x="31997" y="70376"/>
                    <a:pt x="38945" y="66868"/>
                    <a:pt x="40390" y="60332"/>
                  </a:cubicBezTo>
                  <a:cubicBezTo>
                    <a:pt x="47544" y="65904"/>
                    <a:pt x="56213" y="70238"/>
                    <a:pt x="65087" y="69551"/>
                  </a:cubicBezTo>
                  <a:cubicBezTo>
                    <a:pt x="68733" y="68863"/>
                    <a:pt x="72104" y="67487"/>
                    <a:pt x="76232" y="63290"/>
                  </a:cubicBezTo>
                  <a:cubicBezTo>
                    <a:pt x="80360" y="59094"/>
                    <a:pt x="81460" y="45816"/>
                    <a:pt x="81873" y="36529"/>
                  </a:cubicBezTo>
                  <a:cubicBezTo>
                    <a:pt x="82630" y="17954"/>
                    <a:pt x="95563" y="21944"/>
                    <a:pt x="112625" y="25040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FBFA74CD-BF92-47C9-B240-9CD1BEB89956}"/>
                </a:ext>
              </a:extLst>
            </p:cNvPr>
            <p:cNvSpPr/>
            <p:nvPr/>
          </p:nvSpPr>
          <p:spPr>
            <a:xfrm>
              <a:off x="10541435" y="6331878"/>
              <a:ext cx="258145" cy="232808"/>
            </a:xfrm>
            <a:custGeom>
              <a:avLst/>
              <a:gdLst>
                <a:gd name="connsiteX0" fmla="*/ 250922 w 258145"/>
                <a:gd name="connsiteY0" fmla="*/ 225992 h 232808"/>
                <a:gd name="connsiteX1" fmla="*/ 231109 w 258145"/>
                <a:gd name="connsiteY1" fmla="*/ 212577 h 232808"/>
                <a:gd name="connsiteX2" fmla="*/ 223748 w 258145"/>
                <a:gd name="connsiteY2" fmla="*/ 197786 h 232808"/>
                <a:gd name="connsiteX3" fmla="*/ 205930 w 258145"/>
                <a:gd name="connsiteY3" fmla="*/ 154652 h 232808"/>
                <a:gd name="connsiteX4" fmla="*/ 166923 w 258145"/>
                <a:gd name="connsiteY4" fmla="*/ 119704 h 232808"/>
                <a:gd name="connsiteX5" fmla="*/ 157085 w 258145"/>
                <a:gd name="connsiteY5" fmla="*/ 114407 h 232808"/>
                <a:gd name="connsiteX6" fmla="*/ 159356 w 258145"/>
                <a:gd name="connsiteY6" fmla="*/ 85169 h 232808"/>
                <a:gd name="connsiteX7" fmla="*/ 160456 w 258145"/>
                <a:gd name="connsiteY7" fmla="*/ 80972 h 232808"/>
                <a:gd name="connsiteX8" fmla="*/ 164653 w 258145"/>
                <a:gd name="connsiteY8" fmla="*/ 70859 h 232808"/>
                <a:gd name="connsiteX9" fmla="*/ 161213 w 258145"/>
                <a:gd name="connsiteY9" fmla="*/ 63429 h 232808"/>
                <a:gd name="connsiteX10" fmla="*/ 190038 w 258145"/>
                <a:gd name="connsiteY10" fmla="*/ 69277 h 232808"/>
                <a:gd name="connsiteX11" fmla="*/ 225399 w 258145"/>
                <a:gd name="connsiteY11" fmla="*/ 50634 h 232808"/>
                <a:gd name="connsiteX12" fmla="*/ 230559 w 258145"/>
                <a:gd name="connsiteY12" fmla="*/ 48432 h 232808"/>
                <a:gd name="connsiteX13" fmla="*/ 235856 w 258145"/>
                <a:gd name="connsiteY13" fmla="*/ 43960 h 232808"/>
                <a:gd name="connsiteX14" fmla="*/ 232898 w 258145"/>
                <a:gd name="connsiteY14" fmla="*/ 36118 h 232808"/>
                <a:gd name="connsiteX15" fmla="*/ 228426 w 258145"/>
                <a:gd name="connsiteY15" fmla="*/ 37356 h 232808"/>
                <a:gd name="connsiteX16" fmla="*/ 226844 w 258145"/>
                <a:gd name="connsiteY16" fmla="*/ 36187 h 232808"/>
                <a:gd name="connsiteX17" fmla="*/ 223748 w 258145"/>
                <a:gd name="connsiteY17" fmla="*/ 39076 h 232808"/>
                <a:gd name="connsiteX18" fmla="*/ 221822 w 258145"/>
                <a:gd name="connsiteY18" fmla="*/ 43685 h 232808"/>
                <a:gd name="connsiteX19" fmla="*/ 191208 w 258145"/>
                <a:gd name="connsiteY19" fmla="*/ 55243 h 232808"/>
                <a:gd name="connsiteX20" fmla="*/ 187355 w 258145"/>
                <a:gd name="connsiteY20" fmla="*/ 55931 h 232808"/>
                <a:gd name="connsiteX21" fmla="*/ 149380 w 258145"/>
                <a:gd name="connsiteY21" fmla="*/ 42791 h 232808"/>
                <a:gd name="connsiteX22" fmla="*/ 140024 w 258145"/>
                <a:gd name="connsiteY22" fmla="*/ 42928 h 232808"/>
                <a:gd name="connsiteX23" fmla="*/ 139268 w 258145"/>
                <a:gd name="connsiteY23" fmla="*/ 38182 h 232808"/>
                <a:gd name="connsiteX24" fmla="*/ 146009 w 258145"/>
                <a:gd name="connsiteY24" fmla="*/ 33504 h 232808"/>
                <a:gd name="connsiteX25" fmla="*/ 145390 w 258145"/>
                <a:gd name="connsiteY25" fmla="*/ 25454 h 232808"/>
                <a:gd name="connsiteX26" fmla="*/ 146491 w 258145"/>
                <a:gd name="connsiteY26" fmla="*/ 23115 h 232808"/>
                <a:gd name="connsiteX27" fmla="*/ 143877 w 258145"/>
                <a:gd name="connsiteY27" fmla="*/ 19332 h 232808"/>
                <a:gd name="connsiteX28" fmla="*/ 140850 w 258145"/>
                <a:gd name="connsiteY28" fmla="*/ 10457 h 232808"/>
                <a:gd name="connsiteX29" fmla="*/ 136860 w 258145"/>
                <a:gd name="connsiteY29" fmla="*/ 2408 h 232808"/>
                <a:gd name="connsiteX30" fmla="*/ 118491 w 258145"/>
                <a:gd name="connsiteY30" fmla="*/ 2958 h 232808"/>
                <a:gd name="connsiteX31" fmla="*/ 109342 w 258145"/>
                <a:gd name="connsiteY31" fmla="*/ 5917 h 232808"/>
                <a:gd name="connsiteX32" fmla="*/ 98472 w 258145"/>
                <a:gd name="connsiteY32" fmla="*/ 22565 h 232808"/>
                <a:gd name="connsiteX33" fmla="*/ 97784 w 258145"/>
                <a:gd name="connsiteY33" fmla="*/ 34398 h 232808"/>
                <a:gd name="connsiteX34" fmla="*/ 106727 w 258145"/>
                <a:gd name="connsiteY34" fmla="*/ 48432 h 232808"/>
                <a:gd name="connsiteX35" fmla="*/ 112162 w 258145"/>
                <a:gd name="connsiteY35" fmla="*/ 51046 h 232808"/>
                <a:gd name="connsiteX36" fmla="*/ 112369 w 258145"/>
                <a:gd name="connsiteY36" fmla="*/ 51665 h 232808"/>
                <a:gd name="connsiteX37" fmla="*/ 106796 w 258145"/>
                <a:gd name="connsiteY37" fmla="*/ 54280 h 232808"/>
                <a:gd name="connsiteX38" fmla="*/ 98197 w 258145"/>
                <a:gd name="connsiteY38" fmla="*/ 61366 h 232808"/>
                <a:gd name="connsiteX39" fmla="*/ 37175 w 258145"/>
                <a:gd name="connsiteY39" fmla="*/ 104431 h 232808"/>
                <a:gd name="connsiteX40" fmla="*/ 21421 w 258145"/>
                <a:gd name="connsiteY40" fmla="*/ 108421 h 232808"/>
                <a:gd name="connsiteX41" fmla="*/ 24723 w 258145"/>
                <a:gd name="connsiteY41" fmla="*/ 110898 h 232808"/>
                <a:gd name="connsiteX42" fmla="*/ 18050 w 258145"/>
                <a:gd name="connsiteY42" fmla="*/ 113444 h 232808"/>
                <a:gd name="connsiteX43" fmla="*/ 21559 w 258145"/>
                <a:gd name="connsiteY43" fmla="*/ 117709 h 232808"/>
                <a:gd name="connsiteX44" fmla="*/ 40409 w 258145"/>
                <a:gd name="connsiteY44" fmla="*/ 111724 h 232808"/>
                <a:gd name="connsiteX45" fmla="*/ 110030 w 258145"/>
                <a:gd name="connsiteY45" fmla="*/ 76432 h 232808"/>
                <a:gd name="connsiteX46" fmla="*/ 121174 w 258145"/>
                <a:gd name="connsiteY46" fmla="*/ 90741 h 232808"/>
                <a:gd name="connsiteX47" fmla="*/ 112644 w 258145"/>
                <a:gd name="connsiteY47" fmla="*/ 108353 h 232808"/>
                <a:gd name="connsiteX48" fmla="*/ 112231 w 258145"/>
                <a:gd name="connsiteY48" fmla="*/ 128441 h 232808"/>
                <a:gd name="connsiteX49" fmla="*/ 101843 w 258145"/>
                <a:gd name="connsiteY49" fmla="*/ 141443 h 232808"/>
                <a:gd name="connsiteX50" fmla="*/ 73912 w 258145"/>
                <a:gd name="connsiteY50" fmla="*/ 166141 h 232808"/>
                <a:gd name="connsiteX51" fmla="*/ 48389 w 258145"/>
                <a:gd name="connsiteY51" fmla="*/ 175978 h 232808"/>
                <a:gd name="connsiteX52" fmla="*/ 27131 w 258145"/>
                <a:gd name="connsiteY52" fmla="*/ 190976 h 232808"/>
                <a:gd name="connsiteX53" fmla="*/ 11240 w 258145"/>
                <a:gd name="connsiteY53" fmla="*/ 201089 h 232808"/>
                <a:gd name="connsiteX54" fmla="*/ 4979 w 258145"/>
                <a:gd name="connsiteY54" fmla="*/ 202740 h 232808"/>
                <a:gd name="connsiteX55" fmla="*/ 26 w 258145"/>
                <a:gd name="connsiteY55" fmla="*/ 209000 h 232808"/>
                <a:gd name="connsiteX56" fmla="*/ 5048 w 258145"/>
                <a:gd name="connsiteY56" fmla="*/ 222209 h 232808"/>
                <a:gd name="connsiteX57" fmla="*/ 13303 w 258145"/>
                <a:gd name="connsiteY57" fmla="*/ 232046 h 232808"/>
                <a:gd name="connsiteX58" fmla="*/ 22797 w 258145"/>
                <a:gd name="connsiteY58" fmla="*/ 231290 h 232808"/>
                <a:gd name="connsiteX59" fmla="*/ 16812 w 258145"/>
                <a:gd name="connsiteY59" fmla="*/ 222965 h 232808"/>
                <a:gd name="connsiteX60" fmla="*/ 17087 w 258145"/>
                <a:gd name="connsiteY60" fmla="*/ 213334 h 232808"/>
                <a:gd name="connsiteX61" fmla="*/ 28782 w 258145"/>
                <a:gd name="connsiteY61" fmla="*/ 203772 h 232808"/>
                <a:gd name="connsiteX62" fmla="*/ 85745 w 258145"/>
                <a:gd name="connsiteY62" fmla="*/ 186091 h 232808"/>
                <a:gd name="connsiteX63" fmla="*/ 122344 w 258145"/>
                <a:gd name="connsiteY63" fmla="*/ 167792 h 232808"/>
                <a:gd name="connsiteX64" fmla="*/ 143326 w 258145"/>
                <a:gd name="connsiteY64" fmla="*/ 147428 h 232808"/>
                <a:gd name="connsiteX65" fmla="*/ 187699 w 258145"/>
                <a:gd name="connsiteY65" fmla="*/ 166622 h 232808"/>
                <a:gd name="connsiteX66" fmla="*/ 195198 w 258145"/>
                <a:gd name="connsiteY66" fmla="*/ 184853 h 232808"/>
                <a:gd name="connsiteX67" fmla="*/ 220996 w 258145"/>
                <a:gd name="connsiteY67" fmla="*/ 218769 h 232808"/>
                <a:gd name="connsiteX68" fmla="*/ 221340 w 258145"/>
                <a:gd name="connsiteY68" fmla="*/ 228400 h 232808"/>
                <a:gd name="connsiteX69" fmla="*/ 227807 w 258145"/>
                <a:gd name="connsiteY69" fmla="*/ 232597 h 232808"/>
                <a:gd name="connsiteX70" fmla="*/ 238470 w 258145"/>
                <a:gd name="connsiteY70" fmla="*/ 232597 h 232808"/>
                <a:gd name="connsiteX71" fmla="*/ 253192 w 258145"/>
                <a:gd name="connsiteY71" fmla="*/ 232597 h 232808"/>
                <a:gd name="connsiteX72" fmla="*/ 258146 w 258145"/>
                <a:gd name="connsiteY72" fmla="*/ 229639 h 232808"/>
                <a:gd name="connsiteX73" fmla="*/ 250922 w 258145"/>
                <a:gd name="connsiteY73" fmla="*/ 225992 h 232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58145" h="232808">
                  <a:moveTo>
                    <a:pt x="250922" y="225992"/>
                  </a:moveTo>
                  <a:cubicBezTo>
                    <a:pt x="243561" y="224273"/>
                    <a:pt x="235237" y="219044"/>
                    <a:pt x="231109" y="212577"/>
                  </a:cubicBezTo>
                  <a:cubicBezTo>
                    <a:pt x="228220" y="208106"/>
                    <a:pt x="226156" y="203015"/>
                    <a:pt x="223748" y="197786"/>
                  </a:cubicBezTo>
                  <a:cubicBezTo>
                    <a:pt x="215768" y="180312"/>
                    <a:pt x="211158" y="161050"/>
                    <a:pt x="205930" y="154652"/>
                  </a:cubicBezTo>
                  <a:cubicBezTo>
                    <a:pt x="196780" y="143301"/>
                    <a:pt x="178894" y="127547"/>
                    <a:pt x="166923" y="119704"/>
                  </a:cubicBezTo>
                  <a:cubicBezTo>
                    <a:pt x="163346" y="117365"/>
                    <a:pt x="160044" y="115714"/>
                    <a:pt x="157085" y="114407"/>
                  </a:cubicBezTo>
                  <a:cubicBezTo>
                    <a:pt x="159975" y="100235"/>
                    <a:pt x="159356" y="85169"/>
                    <a:pt x="159356" y="85169"/>
                  </a:cubicBezTo>
                  <a:cubicBezTo>
                    <a:pt x="159356" y="82279"/>
                    <a:pt x="159425" y="82210"/>
                    <a:pt x="160456" y="80972"/>
                  </a:cubicBezTo>
                  <a:cubicBezTo>
                    <a:pt x="163552" y="78496"/>
                    <a:pt x="165616" y="75537"/>
                    <a:pt x="164653" y="70859"/>
                  </a:cubicBezTo>
                  <a:cubicBezTo>
                    <a:pt x="164515" y="70171"/>
                    <a:pt x="161970" y="64668"/>
                    <a:pt x="161213" y="63429"/>
                  </a:cubicBezTo>
                  <a:cubicBezTo>
                    <a:pt x="165547" y="65149"/>
                    <a:pt x="184535" y="69690"/>
                    <a:pt x="190038" y="69277"/>
                  </a:cubicBezTo>
                  <a:cubicBezTo>
                    <a:pt x="199532" y="68658"/>
                    <a:pt x="222028" y="52973"/>
                    <a:pt x="225399" y="50634"/>
                  </a:cubicBezTo>
                  <a:cubicBezTo>
                    <a:pt x="227876" y="49189"/>
                    <a:pt x="229320" y="48845"/>
                    <a:pt x="230559" y="48432"/>
                  </a:cubicBezTo>
                  <a:cubicBezTo>
                    <a:pt x="231866" y="48088"/>
                    <a:pt x="235099" y="46024"/>
                    <a:pt x="235856" y="43960"/>
                  </a:cubicBezTo>
                  <a:cubicBezTo>
                    <a:pt x="236131" y="43066"/>
                    <a:pt x="235168" y="36530"/>
                    <a:pt x="232898" y="36118"/>
                  </a:cubicBezTo>
                  <a:cubicBezTo>
                    <a:pt x="231935" y="36049"/>
                    <a:pt x="229320" y="37631"/>
                    <a:pt x="228426" y="37356"/>
                  </a:cubicBezTo>
                  <a:cubicBezTo>
                    <a:pt x="227876" y="37218"/>
                    <a:pt x="227325" y="36187"/>
                    <a:pt x="226844" y="36187"/>
                  </a:cubicBezTo>
                  <a:cubicBezTo>
                    <a:pt x="225605" y="36118"/>
                    <a:pt x="224367" y="38113"/>
                    <a:pt x="223748" y="39076"/>
                  </a:cubicBezTo>
                  <a:cubicBezTo>
                    <a:pt x="222922" y="40314"/>
                    <a:pt x="222647" y="42653"/>
                    <a:pt x="221822" y="43685"/>
                  </a:cubicBezTo>
                  <a:cubicBezTo>
                    <a:pt x="220239" y="45680"/>
                    <a:pt x="198431" y="51803"/>
                    <a:pt x="191208" y="55243"/>
                  </a:cubicBezTo>
                  <a:cubicBezTo>
                    <a:pt x="189970" y="55862"/>
                    <a:pt x="188662" y="56275"/>
                    <a:pt x="187355" y="55931"/>
                  </a:cubicBezTo>
                  <a:cubicBezTo>
                    <a:pt x="181645" y="54142"/>
                    <a:pt x="158530" y="40933"/>
                    <a:pt x="149380" y="42791"/>
                  </a:cubicBezTo>
                  <a:cubicBezTo>
                    <a:pt x="146491" y="43410"/>
                    <a:pt x="142019" y="44992"/>
                    <a:pt x="140024" y="42928"/>
                  </a:cubicBezTo>
                  <a:cubicBezTo>
                    <a:pt x="138992" y="41828"/>
                    <a:pt x="138373" y="39970"/>
                    <a:pt x="139268" y="38182"/>
                  </a:cubicBezTo>
                  <a:cubicBezTo>
                    <a:pt x="140231" y="36118"/>
                    <a:pt x="145046" y="35843"/>
                    <a:pt x="146009" y="33504"/>
                  </a:cubicBezTo>
                  <a:cubicBezTo>
                    <a:pt x="147041" y="30889"/>
                    <a:pt x="145321" y="25730"/>
                    <a:pt x="145390" y="25454"/>
                  </a:cubicBezTo>
                  <a:cubicBezTo>
                    <a:pt x="145459" y="24491"/>
                    <a:pt x="146560" y="24010"/>
                    <a:pt x="146491" y="23115"/>
                  </a:cubicBezTo>
                  <a:cubicBezTo>
                    <a:pt x="146353" y="22152"/>
                    <a:pt x="145184" y="21189"/>
                    <a:pt x="143877" y="19332"/>
                  </a:cubicBezTo>
                  <a:cubicBezTo>
                    <a:pt x="142501" y="17405"/>
                    <a:pt x="142088" y="12590"/>
                    <a:pt x="140850" y="10457"/>
                  </a:cubicBezTo>
                  <a:cubicBezTo>
                    <a:pt x="141125" y="9769"/>
                    <a:pt x="142019" y="5366"/>
                    <a:pt x="136860" y="2408"/>
                  </a:cubicBezTo>
                  <a:cubicBezTo>
                    <a:pt x="131700" y="-550"/>
                    <a:pt x="123238" y="-1238"/>
                    <a:pt x="118491" y="2958"/>
                  </a:cubicBezTo>
                  <a:cubicBezTo>
                    <a:pt x="115808" y="5366"/>
                    <a:pt x="112231" y="4403"/>
                    <a:pt x="109342" y="5917"/>
                  </a:cubicBezTo>
                  <a:cubicBezTo>
                    <a:pt x="103907" y="8737"/>
                    <a:pt x="107415" y="14447"/>
                    <a:pt x="98472" y="22565"/>
                  </a:cubicBezTo>
                  <a:cubicBezTo>
                    <a:pt x="94551" y="26074"/>
                    <a:pt x="96890" y="32884"/>
                    <a:pt x="97784" y="34398"/>
                  </a:cubicBezTo>
                  <a:cubicBezTo>
                    <a:pt x="94000" y="41484"/>
                    <a:pt x="100673" y="49877"/>
                    <a:pt x="106727" y="48432"/>
                  </a:cubicBezTo>
                  <a:cubicBezTo>
                    <a:pt x="108722" y="50358"/>
                    <a:pt x="109961" y="51184"/>
                    <a:pt x="112162" y="51046"/>
                  </a:cubicBezTo>
                  <a:cubicBezTo>
                    <a:pt x="112231" y="51253"/>
                    <a:pt x="112300" y="51459"/>
                    <a:pt x="112369" y="51665"/>
                  </a:cubicBezTo>
                  <a:cubicBezTo>
                    <a:pt x="110993" y="52147"/>
                    <a:pt x="108103" y="53660"/>
                    <a:pt x="106796" y="54280"/>
                  </a:cubicBezTo>
                  <a:cubicBezTo>
                    <a:pt x="103356" y="56068"/>
                    <a:pt x="101361" y="58270"/>
                    <a:pt x="98197" y="61366"/>
                  </a:cubicBezTo>
                  <a:cubicBezTo>
                    <a:pt x="88084" y="71203"/>
                    <a:pt x="73018" y="86545"/>
                    <a:pt x="37175" y="104431"/>
                  </a:cubicBezTo>
                  <a:cubicBezTo>
                    <a:pt x="33117" y="106908"/>
                    <a:pt x="21421" y="105876"/>
                    <a:pt x="21421" y="108421"/>
                  </a:cubicBezTo>
                  <a:cubicBezTo>
                    <a:pt x="22178" y="109660"/>
                    <a:pt x="24723" y="110898"/>
                    <a:pt x="24723" y="110898"/>
                  </a:cubicBezTo>
                  <a:cubicBezTo>
                    <a:pt x="24792" y="112343"/>
                    <a:pt x="20389" y="112962"/>
                    <a:pt x="18050" y="113444"/>
                  </a:cubicBezTo>
                  <a:cubicBezTo>
                    <a:pt x="15987" y="114613"/>
                    <a:pt x="19977" y="116264"/>
                    <a:pt x="21559" y="117709"/>
                  </a:cubicBezTo>
                  <a:cubicBezTo>
                    <a:pt x="29539" y="119153"/>
                    <a:pt x="33667" y="117365"/>
                    <a:pt x="40409" y="111724"/>
                  </a:cubicBezTo>
                  <a:cubicBezTo>
                    <a:pt x="67652" y="101129"/>
                    <a:pt x="87946" y="90810"/>
                    <a:pt x="110030" y="76432"/>
                  </a:cubicBezTo>
                  <a:cubicBezTo>
                    <a:pt x="114708" y="73405"/>
                    <a:pt x="117391" y="76707"/>
                    <a:pt x="121174" y="90741"/>
                  </a:cubicBezTo>
                  <a:cubicBezTo>
                    <a:pt x="122619" y="96176"/>
                    <a:pt x="115396" y="100648"/>
                    <a:pt x="112644" y="108353"/>
                  </a:cubicBezTo>
                  <a:cubicBezTo>
                    <a:pt x="109548" y="116952"/>
                    <a:pt x="109892" y="123419"/>
                    <a:pt x="112231" y="128441"/>
                  </a:cubicBezTo>
                  <a:cubicBezTo>
                    <a:pt x="109686" y="134013"/>
                    <a:pt x="101843" y="141443"/>
                    <a:pt x="101843" y="141443"/>
                  </a:cubicBezTo>
                  <a:cubicBezTo>
                    <a:pt x="101843" y="141443"/>
                    <a:pt x="83268" y="156784"/>
                    <a:pt x="73912" y="166141"/>
                  </a:cubicBezTo>
                  <a:cubicBezTo>
                    <a:pt x="65794" y="174190"/>
                    <a:pt x="55957" y="172332"/>
                    <a:pt x="48389" y="175978"/>
                  </a:cubicBezTo>
                  <a:cubicBezTo>
                    <a:pt x="40684" y="179693"/>
                    <a:pt x="33667" y="185541"/>
                    <a:pt x="27131" y="190976"/>
                  </a:cubicBezTo>
                  <a:cubicBezTo>
                    <a:pt x="22384" y="194897"/>
                    <a:pt x="17569" y="198406"/>
                    <a:pt x="11240" y="201089"/>
                  </a:cubicBezTo>
                  <a:cubicBezTo>
                    <a:pt x="8763" y="202121"/>
                    <a:pt x="7593" y="202396"/>
                    <a:pt x="4979" y="202740"/>
                  </a:cubicBezTo>
                  <a:cubicBezTo>
                    <a:pt x="1677" y="203221"/>
                    <a:pt x="-249" y="206248"/>
                    <a:pt x="26" y="209000"/>
                  </a:cubicBezTo>
                  <a:cubicBezTo>
                    <a:pt x="301" y="211545"/>
                    <a:pt x="2571" y="217324"/>
                    <a:pt x="5048" y="222209"/>
                  </a:cubicBezTo>
                  <a:cubicBezTo>
                    <a:pt x="6355" y="224961"/>
                    <a:pt x="9382" y="231221"/>
                    <a:pt x="13303" y="232046"/>
                  </a:cubicBezTo>
                  <a:cubicBezTo>
                    <a:pt x="15918" y="232597"/>
                    <a:pt x="21559" y="233766"/>
                    <a:pt x="22797" y="231290"/>
                  </a:cubicBezTo>
                  <a:cubicBezTo>
                    <a:pt x="24448" y="228056"/>
                    <a:pt x="17362" y="227162"/>
                    <a:pt x="16812" y="222965"/>
                  </a:cubicBezTo>
                  <a:cubicBezTo>
                    <a:pt x="16468" y="220282"/>
                    <a:pt x="16193" y="215880"/>
                    <a:pt x="17087" y="213334"/>
                  </a:cubicBezTo>
                  <a:cubicBezTo>
                    <a:pt x="18601" y="208931"/>
                    <a:pt x="24999" y="205835"/>
                    <a:pt x="28782" y="203772"/>
                  </a:cubicBezTo>
                  <a:cubicBezTo>
                    <a:pt x="40546" y="197374"/>
                    <a:pt x="75357" y="189187"/>
                    <a:pt x="85745" y="186091"/>
                  </a:cubicBezTo>
                  <a:cubicBezTo>
                    <a:pt x="100742" y="179556"/>
                    <a:pt x="112575" y="174121"/>
                    <a:pt x="122344" y="167792"/>
                  </a:cubicBezTo>
                  <a:cubicBezTo>
                    <a:pt x="131012" y="162563"/>
                    <a:pt x="137960" y="154308"/>
                    <a:pt x="143326" y="147428"/>
                  </a:cubicBezTo>
                  <a:cubicBezTo>
                    <a:pt x="156191" y="153826"/>
                    <a:pt x="175110" y="161807"/>
                    <a:pt x="187699" y="166622"/>
                  </a:cubicBezTo>
                  <a:cubicBezTo>
                    <a:pt x="195129" y="169443"/>
                    <a:pt x="191070" y="174190"/>
                    <a:pt x="195198" y="184853"/>
                  </a:cubicBezTo>
                  <a:cubicBezTo>
                    <a:pt x="198156" y="192489"/>
                    <a:pt x="203453" y="198062"/>
                    <a:pt x="220996" y="218769"/>
                  </a:cubicBezTo>
                  <a:cubicBezTo>
                    <a:pt x="223542" y="222209"/>
                    <a:pt x="220790" y="224548"/>
                    <a:pt x="221340" y="228400"/>
                  </a:cubicBezTo>
                  <a:cubicBezTo>
                    <a:pt x="221959" y="232528"/>
                    <a:pt x="223954" y="232666"/>
                    <a:pt x="227807" y="232597"/>
                  </a:cubicBezTo>
                  <a:cubicBezTo>
                    <a:pt x="231384" y="232459"/>
                    <a:pt x="234893" y="232597"/>
                    <a:pt x="238470" y="232597"/>
                  </a:cubicBezTo>
                  <a:cubicBezTo>
                    <a:pt x="243011" y="232597"/>
                    <a:pt x="248652" y="232597"/>
                    <a:pt x="253192" y="232597"/>
                  </a:cubicBezTo>
                  <a:cubicBezTo>
                    <a:pt x="254843" y="232597"/>
                    <a:pt x="258146" y="232046"/>
                    <a:pt x="258146" y="229639"/>
                  </a:cubicBezTo>
                  <a:cubicBezTo>
                    <a:pt x="258008" y="226749"/>
                    <a:pt x="253192" y="226543"/>
                    <a:pt x="250922" y="225992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97368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440177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10" imgW="413" imgH="416" progId="TCLayout.ActiveDocument.1">
                  <p:embed/>
                </p:oleObj>
              </mc:Choice>
              <mc:Fallback>
                <p:oleObj name="Diapositive think-cell" r:id="rId10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1725BD87-3C3D-45F6-BBCF-F06FD867659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fr-FR" sz="2500" b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6092952" y="0"/>
            <a:ext cx="6099049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801">
              <a:solidFill>
                <a:srgbClr val="F0F0F0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0A2072C-0A33-4B3D-A0BD-00CACA7C1330}"/>
              </a:ext>
            </a:extLst>
          </p:cNvPr>
          <p:cNvSpPr/>
          <p:nvPr userDrawn="1"/>
        </p:nvSpPr>
        <p:spPr>
          <a:xfrm>
            <a:off x="-8186" y="6050473"/>
            <a:ext cx="12200187" cy="807527"/>
          </a:xfrm>
          <a:custGeom>
            <a:avLst/>
            <a:gdLst>
              <a:gd name="connsiteX0" fmla="*/ 10528073 w 12198663"/>
              <a:gd name="connsiteY0" fmla="*/ 0 h 807527"/>
              <a:gd name="connsiteX1" fmla="*/ 10935107 w 12198663"/>
              <a:gd name="connsiteY1" fmla="*/ 0 h 807527"/>
              <a:gd name="connsiteX2" fmla="*/ 11128888 w 12198663"/>
              <a:gd name="connsiteY2" fmla="*/ 0 h 807527"/>
              <a:gd name="connsiteX3" fmla="*/ 11190814 w 12198663"/>
              <a:gd name="connsiteY3" fmla="*/ 0 h 807527"/>
              <a:gd name="connsiteX4" fmla="*/ 11535922 w 12198663"/>
              <a:gd name="connsiteY4" fmla="*/ 0 h 807527"/>
              <a:gd name="connsiteX5" fmla="*/ 11597848 w 12198663"/>
              <a:gd name="connsiteY5" fmla="*/ 0 h 807527"/>
              <a:gd name="connsiteX6" fmla="*/ 11791629 w 12198663"/>
              <a:gd name="connsiteY6" fmla="*/ 0 h 807527"/>
              <a:gd name="connsiteX7" fmla="*/ 12198663 w 12198663"/>
              <a:gd name="connsiteY7" fmla="*/ 0 h 807527"/>
              <a:gd name="connsiteX8" fmla="*/ 12198663 w 12198663"/>
              <a:gd name="connsiteY8" fmla="*/ 565803 h 807527"/>
              <a:gd name="connsiteX9" fmla="*/ 12198663 w 12198663"/>
              <a:gd name="connsiteY9" fmla="*/ 665437 h 807527"/>
              <a:gd name="connsiteX10" fmla="*/ 12198663 w 12198663"/>
              <a:gd name="connsiteY10" fmla="*/ 807527 h 807527"/>
              <a:gd name="connsiteX11" fmla="*/ 11791629 w 12198663"/>
              <a:gd name="connsiteY11" fmla="*/ 807527 h 807527"/>
              <a:gd name="connsiteX12" fmla="*/ 11597848 w 12198663"/>
              <a:gd name="connsiteY12" fmla="*/ 807527 h 807527"/>
              <a:gd name="connsiteX13" fmla="*/ 11190814 w 12198663"/>
              <a:gd name="connsiteY13" fmla="*/ 807527 h 807527"/>
              <a:gd name="connsiteX14" fmla="*/ 7532340 w 12198663"/>
              <a:gd name="connsiteY14" fmla="*/ 807527 h 807527"/>
              <a:gd name="connsiteX15" fmla="*/ 6616524 w 12198663"/>
              <a:gd name="connsiteY15" fmla="*/ 807527 h 807527"/>
              <a:gd name="connsiteX16" fmla="*/ 6557287 w 12198663"/>
              <a:gd name="connsiteY16" fmla="*/ 807527 h 807527"/>
              <a:gd name="connsiteX17" fmla="*/ 6209490 w 12198663"/>
              <a:gd name="connsiteY17" fmla="*/ 807527 h 807527"/>
              <a:gd name="connsiteX18" fmla="*/ 6150253 w 12198663"/>
              <a:gd name="connsiteY18" fmla="*/ 807527 h 807527"/>
              <a:gd name="connsiteX19" fmla="*/ 6015709 w 12198663"/>
              <a:gd name="connsiteY19" fmla="*/ 807527 h 807527"/>
              <a:gd name="connsiteX20" fmla="*/ 5608676 w 12198663"/>
              <a:gd name="connsiteY20" fmla="*/ 807527 h 807527"/>
              <a:gd name="connsiteX21" fmla="*/ 4167289 w 12198663"/>
              <a:gd name="connsiteY21" fmla="*/ 807527 h 807527"/>
              <a:gd name="connsiteX22" fmla="*/ 4108051 w 12198663"/>
              <a:gd name="connsiteY22" fmla="*/ 807527 h 807527"/>
              <a:gd name="connsiteX23" fmla="*/ 3566474 w 12198663"/>
              <a:gd name="connsiteY23" fmla="*/ 807527 h 807527"/>
              <a:gd name="connsiteX24" fmla="*/ 3050051 w 12198663"/>
              <a:gd name="connsiteY24" fmla="*/ 807527 h 807527"/>
              <a:gd name="connsiteX25" fmla="*/ 2643018 w 12198663"/>
              <a:gd name="connsiteY25" fmla="*/ 807527 h 807527"/>
              <a:gd name="connsiteX26" fmla="*/ 2449236 w 12198663"/>
              <a:gd name="connsiteY26" fmla="*/ 807527 h 807527"/>
              <a:gd name="connsiteX27" fmla="*/ 2042202 w 12198663"/>
              <a:gd name="connsiteY27" fmla="*/ 807527 h 807527"/>
              <a:gd name="connsiteX28" fmla="*/ 600815 w 12198663"/>
              <a:gd name="connsiteY28" fmla="*/ 807527 h 807527"/>
              <a:gd name="connsiteX29" fmla="*/ 0 w 12198663"/>
              <a:gd name="connsiteY29" fmla="*/ 807527 h 807527"/>
              <a:gd name="connsiteX30" fmla="*/ 0 w 12198663"/>
              <a:gd name="connsiteY30" fmla="*/ 665437 h 807527"/>
              <a:gd name="connsiteX31" fmla="*/ 0 w 12198663"/>
              <a:gd name="connsiteY31" fmla="*/ 565803 h 807527"/>
              <a:gd name="connsiteX32" fmla="*/ 0 w 12198663"/>
              <a:gd name="connsiteY32" fmla="*/ 394579 h 807527"/>
              <a:gd name="connsiteX33" fmla="*/ 600815 w 12198663"/>
              <a:gd name="connsiteY33" fmla="*/ 394579 h 807527"/>
              <a:gd name="connsiteX34" fmla="*/ 839619 w 12198663"/>
              <a:gd name="connsiteY34" fmla="*/ 394579 h 807527"/>
              <a:gd name="connsiteX35" fmla="*/ 1440434 w 12198663"/>
              <a:gd name="connsiteY35" fmla="*/ 394579 h 807527"/>
              <a:gd name="connsiteX36" fmla="*/ 2042202 w 12198663"/>
              <a:gd name="connsiteY36" fmla="*/ 394579 h 807527"/>
              <a:gd name="connsiteX37" fmla="*/ 2643018 w 12198663"/>
              <a:gd name="connsiteY37" fmla="*/ 394579 h 807527"/>
              <a:gd name="connsiteX38" fmla="*/ 2881821 w 12198663"/>
              <a:gd name="connsiteY38" fmla="*/ 394579 h 807527"/>
              <a:gd name="connsiteX39" fmla="*/ 3482636 w 12198663"/>
              <a:gd name="connsiteY39" fmla="*/ 394579 h 807527"/>
              <a:gd name="connsiteX40" fmla="*/ 4570815 w 12198663"/>
              <a:gd name="connsiteY40" fmla="*/ 394579 h 807527"/>
              <a:gd name="connsiteX41" fmla="*/ 5171630 w 12198663"/>
              <a:gd name="connsiteY41" fmla="*/ 394579 h 807527"/>
              <a:gd name="connsiteX42" fmla="*/ 5608676 w 12198663"/>
              <a:gd name="connsiteY42" fmla="*/ 394579 h 807527"/>
              <a:gd name="connsiteX43" fmla="*/ 6150253 w 12198663"/>
              <a:gd name="connsiteY43" fmla="*/ 394579 h 807527"/>
              <a:gd name="connsiteX44" fmla="*/ 6209490 w 12198663"/>
              <a:gd name="connsiteY44" fmla="*/ 394579 h 807527"/>
              <a:gd name="connsiteX45" fmla="*/ 6448294 w 12198663"/>
              <a:gd name="connsiteY45" fmla="*/ 394579 h 807527"/>
              <a:gd name="connsiteX46" fmla="*/ 7049109 w 12198663"/>
              <a:gd name="connsiteY46" fmla="*/ 394579 h 807527"/>
              <a:gd name="connsiteX47" fmla="*/ 8137288 w 12198663"/>
              <a:gd name="connsiteY47" fmla="*/ 394579 h 807527"/>
              <a:gd name="connsiteX48" fmla="*/ 8738103 w 12198663"/>
              <a:gd name="connsiteY48" fmla="*/ 394579 h 807527"/>
              <a:gd name="connsiteX49" fmla="*/ 9922687 w 12198663"/>
              <a:gd name="connsiteY49" fmla="*/ 394579 h 807527"/>
              <a:gd name="connsiteX50" fmla="*/ 10528073 w 12198663"/>
              <a:gd name="connsiteY50" fmla="*/ 0 h 807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98663" h="807527">
                <a:moveTo>
                  <a:pt x="10528073" y="0"/>
                </a:moveTo>
                <a:lnTo>
                  <a:pt x="10935107" y="0"/>
                </a:lnTo>
                <a:lnTo>
                  <a:pt x="11128888" y="0"/>
                </a:lnTo>
                <a:lnTo>
                  <a:pt x="11190814" y="0"/>
                </a:lnTo>
                <a:lnTo>
                  <a:pt x="11535922" y="0"/>
                </a:lnTo>
                <a:lnTo>
                  <a:pt x="11597848" y="0"/>
                </a:lnTo>
                <a:lnTo>
                  <a:pt x="11791629" y="0"/>
                </a:lnTo>
                <a:lnTo>
                  <a:pt x="12198663" y="0"/>
                </a:lnTo>
                <a:lnTo>
                  <a:pt x="12198663" y="565803"/>
                </a:lnTo>
                <a:lnTo>
                  <a:pt x="12198663" y="665437"/>
                </a:lnTo>
                <a:lnTo>
                  <a:pt x="12198663" y="807527"/>
                </a:lnTo>
                <a:lnTo>
                  <a:pt x="11791629" y="807527"/>
                </a:lnTo>
                <a:lnTo>
                  <a:pt x="11597848" y="807527"/>
                </a:lnTo>
                <a:lnTo>
                  <a:pt x="11190814" y="807527"/>
                </a:lnTo>
                <a:lnTo>
                  <a:pt x="7532340" y="807527"/>
                </a:lnTo>
                <a:lnTo>
                  <a:pt x="6616524" y="807527"/>
                </a:lnTo>
                <a:lnTo>
                  <a:pt x="6557287" y="807527"/>
                </a:lnTo>
                <a:lnTo>
                  <a:pt x="6209490" y="807527"/>
                </a:lnTo>
                <a:lnTo>
                  <a:pt x="6150253" y="807527"/>
                </a:lnTo>
                <a:lnTo>
                  <a:pt x="6015709" y="807527"/>
                </a:lnTo>
                <a:lnTo>
                  <a:pt x="5608676" y="807527"/>
                </a:lnTo>
                <a:lnTo>
                  <a:pt x="4167289" y="807527"/>
                </a:lnTo>
                <a:lnTo>
                  <a:pt x="4108051" y="807527"/>
                </a:lnTo>
                <a:lnTo>
                  <a:pt x="3566474" y="807527"/>
                </a:lnTo>
                <a:lnTo>
                  <a:pt x="3050051" y="807527"/>
                </a:lnTo>
                <a:lnTo>
                  <a:pt x="2643018" y="807527"/>
                </a:lnTo>
                <a:lnTo>
                  <a:pt x="2449236" y="807527"/>
                </a:lnTo>
                <a:lnTo>
                  <a:pt x="2042202" y="807527"/>
                </a:lnTo>
                <a:lnTo>
                  <a:pt x="600815" y="807527"/>
                </a:lnTo>
                <a:lnTo>
                  <a:pt x="0" y="807527"/>
                </a:lnTo>
                <a:lnTo>
                  <a:pt x="0" y="665437"/>
                </a:lnTo>
                <a:lnTo>
                  <a:pt x="0" y="565803"/>
                </a:lnTo>
                <a:lnTo>
                  <a:pt x="0" y="394579"/>
                </a:lnTo>
                <a:lnTo>
                  <a:pt x="600815" y="394579"/>
                </a:lnTo>
                <a:lnTo>
                  <a:pt x="839619" y="394579"/>
                </a:lnTo>
                <a:lnTo>
                  <a:pt x="1440434" y="394579"/>
                </a:lnTo>
                <a:lnTo>
                  <a:pt x="2042202" y="394579"/>
                </a:lnTo>
                <a:lnTo>
                  <a:pt x="2643018" y="394579"/>
                </a:lnTo>
                <a:lnTo>
                  <a:pt x="2881821" y="394579"/>
                </a:lnTo>
                <a:lnTo>
                  <a:pt x="3482636" y="394579"/>
                </a:lnTo>
                <a:lnTo>
                  <a:pt x="4570815" y="394579"/>
                </a:lnTo>
                <a:lnTo>
                  <a:pt x="5171630" y="394579"/>
                </a:lnTo>
                <a:lnTo>
                  <a:pt x="5608676" y="394579"/>
                </a:lnTo>
                <a:lnTo>
                  <a:pt x="6150253" y="394579"/>
                </a:lnTo>
                <a:lnTo>
                  <a:pt x="6209490" y="394579"/>
                </a:lnTo>
                <a:lnTo>
                  <a:pt x="6448294" y="394579"/>
                </a:lnTo>
                <a:lnTo>
                  <a:pt x="7049109" y="394579"/>
                </a:lnTo>
                <a:lnTo>
                  <a:pt x="8137288" y="394579"/>
                </a:lnTo>
                <a:lnTo>
                  <a:pt x="8738103" y="394579"/>
                </a:lnTo>
                <a:lnTo>
                  <a:pt x="9922687" y="394579"/>
                </a:lnTo>
                <a:cubicBezTo>
                  <a:pt x="10157681" y="393312"/>
                  <a:pt x="10163473" y="18669"/>
                  <a:pt x="10528073" y="0"/>
                </a:cubicBezTo>
                <a:close/>
              </a:path>
            </a:pathLst>
          </a:custGeom>
          <a:solidFill>
            <a:schemeClr val="accent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fr-FR" sz="1600">
              <a:solidFill>
                <a:srgbClr val="FFFFFF"/>
              </a:solidFill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693526" y="6619559"/>
            <a:ext cx="325500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53"/>
            <a:fld id="{4ABDCABE-3F10-B64C-92F1-862014417034}" type="slidenum">
              <a:rPr lang="fr-FR" sz="900" smtClean="0">
                <a:solidFill>
                  <a:srgbClr val="FFFFFF"/>
                </a:solidFill>
                <a:cs typeface="Arial" panose="020B0604020202020204" pitchFamily="34" charset="0"/>
              </a:rPr>
              <a:pPr algn="r" defTabSz="610753"/>
              <a:t>‹N°›</a:t>
            </a:fld>
            <a:endParaRPr lang="fr-FR" sz="9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556933"/>
            <a:ext cx="5205984" cy="384721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fr-FR" dirty="0"/>
            </a:lvl1pPr>
          </a:lstStyle>
          <a:p>
            <a:pPr lvl="0"/>
            <a:r>
              <a:rPr lang="fr-FR"/>
              <a:t>Click to </a:t>
            </a:r>
            <a:r>
              <a:rPr lang="fr-FR" err="1"/>
              <a:t>edit</a:t>
            </a:r>
            <a:r>
              <a:rPr lang="fr-FR"/>
              <a:t> Master </a:t>
            </a:r>
            <a:r>
              <a:rPr lang="fr-FR" err="1"/>
              <a:t>title</a:t>
            </a:r>
            <a:r>
              <a:rPr lang="fr-FR"/>
              <a:t>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967700"/>
            <a:ext cx="5205984" cy="2771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fr-FR" sz="1801" b="0" dirty="0"/>
            </a:lvl1pPr>
          </a:lstStyle>
          <a:p>
            <a:pPr lvl="0"/>
            <a:r>
              <a:rPr lang="fr-FR"/>
              <a:t>Click to </a:t>
            </a:r>
            <a:r>
              <a:rPr lang="fr-FR" err="1"/>
              <a:t>edit</a:t>
            </a:r>
            <a:r>
              <a:rPr lang="fr-FR"/>
              <a:t> Master </a:t>
            </a:r>
            <a:r>
              <a:rPr lang="fr-FR" err="1"/>
              <a:t>subtitle</a:t>
            </a:r>
            <a:r>
              <a:rPr lang="fr-FR"/>
              <a:t> style</a:t>
            </a:r>
          </a:p>
        </p:txBody>
      </p: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7" y="6498755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solidFill>
                  <a:schemeClr val="bg2"/>
                </a:solidFill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fr-FR">
                <a:solidFill>
                  <a:srgbClr val="FFFFFF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9BE4D1E-183A-499B-BFC7-798294EB7AE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4" y="41598"/>
            <a:ext cx="3843339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fr-FR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fr-FR" err="1"/>
              <a:t>Add</a:t>
            </a:r>
            <a:r>
              <a:rPr lang="fr-FR"/>
              <a:t> tracker</a:t>
            </a: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9FBE527B-4A54-4D07-8942-02391E21D9C5}"/>
              </a:ext>
            </a:extLst>
          </p:cNvPr>
          <p:cNvGrpSpPr/>
          <p:nvPr userDrawn="1"/>
        </p:nvGrpSpPr>
        <p:grpSpPr>
          <a:xfrm>
            <a:off x="10287905" y="6166426"/>
            <a:ext cx="1375902" cy="590124"/>
            <a:chOff x="10400087" y="6166426"/>
            <a:chExt cx="1375903" cy="590124"/>
          </a:xfrm>
          <a:solidFill>
            <a:schemeClr val="bg1"/>
          </a:solidFill>
        </p:grpSpPr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C40C35E3-0506-4F9D-8C68-5DD6AB8D2C25}"/>
                </a:ext>
              </a:extLst>
            </p:cNvPr>
            <p:cNvGrpSpPr/>
            <p:nvPr userDrawn="1"/>
          </p:nvGrpSpPr>
          <p:grpSpPr>
            <a:xfrm>
              <a:off x="10520684" y="6282689"/>
              <a:ext cx="281509" cy="281578"/>
              <a:chOff x="10486273" y="4891341"/>
              <a:chExt cx="281509" cy="281578"/>
            </a:xfrm>
            <a:grpFill/>
          </p:grpSpPr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69B05BA7-29D5-4590-94F9-88F71FEE1E72}"/>
                  </a:ext>
                </a:extLst>
              </p:cNvPr>
              <p:cNvSpPr/>
              <p:nvPr/>
            </p:nvSpPr>
            <p:spPr>
              <a:xfrm>
                <a:off x="10486273" y="5169824"/>
                <a:ext cx="247318" cy="3095"/>
              </a:xfrm>
              <a:custGeom>
                <a:avLst/>
                <a:gdLst>
                  <a:gd name="connsiteX0" fmla="*/ 0 w 247318"/>
                  <a:gd name="connsiteY0" fmla="*/ 3096 h 3095"/>
                  <a:gd name="connsiteX1" fmla="*/ 247319 w 247318"/>
                  <a:gd name="connsiteY1" fmla="*/ 3096 h 3095"/>
                  <a:gd name="connsiteX2" fmla="*/ 247319 w 247318"/>
                  <a:gd name="connsiteY2" fmla="*/ 0 h 3095"/>
                  <a:gd name="connsiteX3" fmla="*/ 0 w 247318"/>
                  <a:gd name="connsiteY3" fmla="*/ 0 h 3095"/>
                  <a:gd name="connsiteX4" fmla="*/ 0 w 247318"/>
                  <a:gd name="connsiteY4" fmla="*/ 3096 h 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7318" h="3095">
                    <a:moveTo>
                      <a:pt x="0" y="3096"/>
                    </a:moveTo>
                    <a:lnTo>
                      <a:pt x="247319" y="3096"/>
                    </a:lnTo>
                    <a:lnTo>
                      <a:pt x="247319" y="0"/>
                    </a:lnTo>
                    <a:lnTo>
                      <a:pt x="0" y="0"/>
                    </a:lnTo>
                    <a:lnTo>
                      <a:pt x="0" y="309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B3DF6E7F-7DB2-4032-9DEE-CAB4B55F08AF}"/>
                  </a:ext>
                </a:extLst>
              </p:cNvPr>
              <p:cNvSpPr/>
              <p:nvPr/>
            </p:nvSpPr>
            <p:spPr>
              <a:xfrm>
                <a:off x="10491227" y="5100204"/>
                <a:ext cx="272910" cy="3095"/>
              </a:xfrm>
              <a:custGeom>
                <a:avLst/>
                <a:gdLst>
                  <a:gd name="connsiteX0" fmla="*/ 0 w 272910"/>
                  <a:gd name="connsiteY0" fmla="*/ 3096 h 3095"/>
                  <a:gd name="connsiteX1" fmla="*/ 272911 w 272910"/>
                  <a:gd name="connsiteY1" fmla="*/ 3096 h 3095"/>
                  <a:gd name="connsiteX2" fmla="*/ 272911 w 272910"/>
                  <a:gd name="connsiteY2" fmla="*/ 0 h 3095"/>
                  <a:gd name="connsiteX3" fmla="*/ 0 w 272910"/>
                  <a:gd name="connsiteY3" fmla="*/ 0 h 3095"/>
                  <a:gd name="connsiteX4" fmla="*/ 0 w 272910"/>
                  <a:gd name="connsiteY4" fmla="*/ 3096 h 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2910" h="3095">
                    <a:moveTo>
                      <a:pt x="0" y="3096"/>
                    </a:moveTo>
                    <a:lnTo>
                      <a:pt x="272911" y="3096"/>
                    </a:lnTo>
                    <a:lnTo>
                      <a:pt x="272911" y="0"/>
                    </a:lnTo>
                    <a:lnTo>
                      <a:pt x="0" y="0"/>
                    </a:lnTo>
                    <a:lnTo>
                      <a:pt x="0" y="309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BB1EE1DD-21A7-4531-961D-59EAD8ACB5E8}"/>
                  </a:ext>
                </a:extLst>
              </p:cNvPr>
              <p:cNvSpPr/>
              <p:nvPr/>
            </p:nvSpPr>
            <p:spPr>
              <a:xfrm>
                <a:off x="10486273" y="5030652"/>
                <a:ext cx="281509" cy="3026"/>
              </a:xfrm>
              <a:custGeom>
                <a:avLst/>
                <a:gdLst>
                  <a:gd name="connsiteX0" fmla="*/ 0 w 281509"/>
                  <a:gd name="connsiteY0" fmla="*/ 3027 h 3026"/>
                  <a:gd name="connsiteX1" fmla="*/ 281510 w 281509"/>
                  <a:gd name="connsiteY1" fmla="*/ 3027 h 3026"/>
                  <a:gd name="connsiteX2" fmla="*/ 281510 w 281509"/>
                  <a:gd name="connsiteY2" fmla="*/ 0 h 3026"/>
                  <a:gd name="connsiteX3" fmla="*/ 0 w 281509"/>
                  <a:gd name="connsiteY3" fmla="*/ 0 h 3026"/>
                  <a:gd name="connsiteX4" fmla="*/ 0 w 281509"/>
                  <a:gd name="connsiteY4" fmla="*/ 3027 h 3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509" h="3026">
                    <a:moveTo>
                      <a:pt x="0" y="3027"/>
                    </a:moveTo>
                    <a:lnTo>
                      <a:pt x="281510" y="3027"/>
                    </a:lnTo>
                    <a:lnTo>
                      <a:pt x="281510" y="0"/>
                    </a:lnTo>
                    <a:lnTo>
                      <a:pt x="0" y="0"/>
                    </a:lnTo>
                    <a:lnTo>
                      <a:pt x="0" y="3027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9BB3810B-CAA1-40EE-8C7C-53F3039A57D5}"/>
                  </a:ext>
                </a:extLst>
              </p:cNvPr>
              <p:cNvSpPr/>
              <p:nvPr/>
            </p:nvSpPr>
            <p:spPr>
              <a:xfrm>
                <a:off x="10486273" y="4960962"/>
                <a:ext cx="281509" cy="3095"/>
              </a:xfrm>
              <a:custGeom>
                <a:avLst/>
                <a:gdLst>
                  <a:gd name="connsiteX0" fmla="*/ 0 w 281509"/>
                  <a:gd name="connsiteY0" fmla="*/ 3096 h 3095"/>
                  <a:gd name="connsiteX1" fmla="*/ 281510 w 281509"/>
                  <a:gd name="connsiteY1" fmla="*/ 3096 h 3095"/>
                  <a:gd name="connsiteX2" fmla="*/ 281510 w 281509"/>
                  <a:gd name="connsiteY2" fmla="*/ 0 h 3095"/>
                  <a:gd name="connsiteX3" fmla="*/ 0 w 281509"/>
                  <a:gd name="connsiteY3" fmla="*/ 0 h 3095"/>
                  <a:gd name="connsiteX4" fmla="*/ 0 w 281509"/>
                  <a:gd name="connsiteY4" fmla="*/ 3096 h 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509" h="3095">
                    <a:moveTo>
                      <a:pt x="0" y="3096"/>
                    </a:moveTo>
                    <a:lnTo>
                      <a:pt x="281510" y="3096"/>
                    </a:lnTo>
                    <a:lnTo>
                      <a:pt x="281510" y="0"/>
                    </a:lnTo>
                    <a:lnTo>
                      <a:pt x="0" y="0"/>
                    </a:lnTo>
                    <a:lnTo>
                      <a:pt x="0" y="309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81F58B67-AF18-4A47-ACE5-C9D7FCA7E67B}"/>
                  </a:ext>
                </a:extLst>
              </p:cNvPr>
              <p:cNvSpPr/>
              <p:nvPr/>
            </p:nvSpPr>
            <p:spPr>
              <a:xfrm>
                <a:off x="10486273" y="4891341"/>
                <a:ext cx="281509" cy="3095"/>
              </a:xfrm>
              <a:custGeom>
                <a:avLst/>
                <a:gdLst>
                  <a:gd name="connsiteX0" fmla="*/ 0 w 281509"/>
                  <a:gd name="connsiteY0" fmla="*/ 3096 h 3095"/>
                  <a:gd name="connsiteX1" fmla="*/ 281510 w 281509"/>
                  <a:gd name="connsiteY1" fmla="*/ 3096 h 3095"/>
                  <a:gd name="connsiteX2" fmla="*/ 281510 w 281509"/>
                  <a:gd name="connsiteY2" fmla="*/ 0 h 3095"/>
                  <a:gd name="connsiteX3" fmla="*/ 0 w 281509"/>
                  <a:gd name="connsiteY3" fmla="*/ 0 h 3095"/>
                  <a:gd name="connsiteX4" fmla="*/ 0 w 281509"/>
                  <a:gd name="connsiteY4" fmla="*/ 3096 h 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509" h="3095">
                    <a:moveTo>
                      <a:pt x="0" y="3096"/>
                    </a:moveTo>
                    <a:lnTo>
                      <a:pt x="281510" y="3096"/>
                    </a:lnTo>
                    <a:lnTo>
                      <a:pt x="281510" y="0"/>
                    </a:lnTo>
                    <a:lnTo>
                      <a:pt x="0" y="0"/>
                    </a:lnTo>
                    <a:lnTo>
                      <a:pt x="0" y="309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234613FA-8693-4B48-A13B-C11C1134A34C}"/>
                </a:ext>
              </a:extLst>
            </p:cNvPr>
            <p:cNvSpPr/>
            <p:nvPr/>
          </p:nvSpPr>
          <p:spPr>
            <a:xfrm>
              <a:off x="10597327" y="6170424"/>
              <a:ext cx="27169" cy="33266"/>
            </a:xfrm>
            <a:custGeom>
              <a:avLst/>
              <a:gdLst>
                <a:gd name="connsiteX0" fmla="*/ 27170 w 27169"/>
                <a:gd name="connsiteY0" fmla="*/ 29505 h 33266"/>
                <a:gd name="connsiteX1" fmla="*/ 19258 w 27169"/>
                <a:gd name="connsiteY1" fmla="*/ 32807 h 33266"/>
                <a:gd name="connsiteX2" fmla="*/ 477 w 27169"/>
                <a:gd name="connsiteY2" fmla="*/ 20424 h 33266"/>
                <a:gd name="connsiteX3" fmla="*/ 13135 w 27169"/>
                <a:gd name="connsiteY3" fmla="*/ 542 h 33266"/>
                <a:gd name="connsiteX4" fmla="*/ 20772 w 27169"/>
                <a:gd name="connsiteY4" fmla="*/ 336 h 33266"/>
                <a:gd name="connsiteX5" fmla="*/ 20496 w 27169"/>
                <a:gd name="connsiteY5" fmla="*/ 3844 h 33266"/>
                <a:gd name="connsiteX6" fmla="*/ 13961 w 27169"/>
                <a:gd name="connsiteY6" fmla="*/ 3913 h 33266"/>
                <a:gd name="connsiteX7" fmla="*/ 4674 w 27169"/>
                <a:gd name="connsiteY7" fmla="*/ 19392 h 33266"/>
                <a:gd name="connsiteX8" fmla="*/ 19258 w 27169"/>
                <a:gd name="connsiteY8" fmla="*/ 29299 h 33266"/>
                <a:gd name="connsiteX9" fmla="*/ 25587 w 27169"/>
                <a:gd name="connsiteY9" fmla="*/ 26547 h 33266"/>
                <a:gd name="connsiteX10" fmla="*/ 27170 w 27169"/>
                <a:gd name="connsiteY10" fmla="*/ 29505 h 33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169" h="33266">
                  <a:moveTo>
                    <a:pt x="27170" y="29505"/>
                  </a:moveTo>
                  <a:cubicBezTo>
                    <a:pt x="25862" y="30537"/>
                    <a:pt x="23042" y="31913"/>
                    <a:pt x="19258" y="32807"/>
                  </a:cubicBezTo>
                  <a:cubicBezTo>
                    <a:pt x="10521" y="34733"/>
                    <a:pt x="2747" y="30606"/>
                    <a:pt x="477" y="20424"/>
                  </a:cubicBezTo>
                  <a:cubicBezTo>
                    <a:pt x="-1656" y="10655"/>
                    <a:pt x="3504" y="2675"/>
                    <a:pt x="13135" y="542"/>
                  </a:cubicBezTo>
                  <a:cubicBezTo>
                    <a:pt x="16919" y="-283"/>
                    <a:pt x="19602" y="-8"/>
                    <a:pt x="20772" y="336"/>
                  </a:cubicBezTo>
                  <a:lnTo>
                    <a:pt x="20496" y="3844"/>
                  </a:lnTo>
                  <a:cubicBezTo>
                    <a:pt x="18845" y="3432"/>
                    <a:pt x="16575" y="3363"/>
                    <a:pt x="13961" y="3913"/>
                  </a:cubicBezTo>
                  <a:cubicBezTo>
                    <a:pt x="6669" y="5495"/>
                    <a:pt x="2885" y="11205"/>
                    <a:pt x="4674" y="19392"/>
                  </a:cubicBezTo>
                  <a:cubicBezTo>
                    <a:pt x="6325" y="27028"/>
                    <a:pt x="11759" y="30950"/>
                    <a:pt x="19258" y="29299"/>
                  </a:cubicBezTo>
                  <a:cubicBezTo>
                    <a:pt x="21735" y="28748"/>
                    <a:pt x="24143" y="27716"/>
                    <a:pt x="25587" y="26547"/>
                  </a:cubicBezTo>
                  <a:lnTo>
                    <a:pt x="27170" y="29505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D212498D-26D2-4437-BB65-BADE4A5BE395}"/>
                </a:ext>
              </a:extLst>
            </p:cNvPr>
            <p:cNvSpPr/>
            <p:nvPr/>
          </p:nvSpPr>
          <p:spPr>
            <a:xfrm>
              <a:off x="10403869" y="6409753"/>
              <a:ext cx="32819" cy="19401"/>
            </a:xfrm>
            <a:custGeom>
              <a:avLst/>
              <a:gdLst>
                <a:gd name="connsiteX0" fmla="*/ 27175 w 32819"/>
                <a:gd name="connsiteY0" fmla="*/ 18232 h 19401"/>
                <a:gd name="connsiteX1" fmla="*/ 29377 w 32819"/>
                <a:gd name="connsiteY1" fmla="*/ 10940 h 19401"/>
                <a:gd name="connsiteX2" fmla="*/ 24079 w 32819"/>
                <a:gd name="connsiteY2" fmla="*/ 4198 h 19401"/>
                <a:gd name="connsiteX3" fmla="*/ 17681 w 32819"/>
                <a:gd name="connsiteY3" fmla="*/ 10045 h 19401"/>
                <a:gd name="connsiteX4" fmla="*/ 8463 w 32819"/>
                <a:gd name="connsiteY4" fmla="*/ 18301 h 19401"/>
                <a:gd name="connsiteX5" fmla="*/ 1 w 32819"/>
                <a:gd name="connsiteY5" fmla="*/ 7844 h 19401"/>
                <a:gd name="connsiteX6" fmla="*/ 1652 w 32819"/>
                <a:gd name="connsiteY6" fmla="*/ 896 h 19401"/>
                <a:gd name="connsiteX7" fmla="*/ 4954 w 32819"/>
                <a:gd name="connsiteY7" fmla="*/ 2065 h 19401"/>
                <a:gd name="connsiteX8" fmla="*/ 3372 w 32819"/>
                <a:gd name="connsiteY8" fmla="*/ 8050 h 19401"/>
                <a:gd name="connsiteX9" fmla="*/ 8050 w 32819"/>
                <a:gd name="connsiteY9" fmla="*/ 14104 h 19401"/>
                <a:gd name="connsiteX10" fmla="*/ 14310 w 32819"/>
                <a:gd name="connsiteY10" fmla="*/ 7913 h 19401"/>
                <a:gd name="connsiteX11" fmla="*/ 23804 w 32819"/>
                <a:gd name="connsiteY11" fmla="*/ 1 h 19401"/>
                <a:gd name="connsiteX12" fmla="*/ 32816 w 32819"/>
                <a:gd name="connsiteY12" fmla="*/ 11215 h 19401"/>
                <a:gd name="connsiteX13" fmla="*/ 30615 w 32819"/>
                <a:gd name="connsiteY13" fmla="*/ 19402 h 19401"/>
                <a:gd name="connsiteX14" fmla="*/ 27175 w 32819"/>
                <a:gd name="connsiteY14" fmla="*/ 18232 h 19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819" h="19401">
                  <a:moveTo>
                    <a:pt x="27175" y="18232"/>
                  </a:moveTo>
                  <a:cubicBezTo>
                    <a:pt x="28413" y="16443"/>
                    <a:pt x="29308" y="13760"/>
                    <a:pt x="29377" y="10940"/>
                  </a:cubicBezTo>
                  <a:cubicBezTo>
                    <a:pt x="29445" y="6743"/>
                    <a:pt x="27313" y="4267"/>
                    <a:pt x="24079" y="4198"/>
                  </a:cubicBezTo>
                  <a:cubicBezTo>
                    <a:pt x="21190" y="4129"/>
                    <a:pt x="19332" y="5849"/>
                    <a:pt x="17681" y="10045"/>
                  </a:cubicBezTo>
                  <a:cubicBezTo>
                    <a:pt x="15686" y="15205"/>
                    <a:pt x="12934" y="18370"/>
                    <a:pt x="8463" y="18301"/>
                  </a:cubicBezTo>
                  <a:cubicBezTo>
                    <a:pt x="3510" y="18232"/>
                    <a:pt x="-68" y="14104"/>
                    <a:pt x="1" y="7844"/>
                  </a:cubicBezTo>
                  <a:cubicBezTo>
                    <a:pt x="70" y="4611"/>
                    <a:pt x="895" y="2272"/>
                    <a:pt x="1652" y="896"/>
                  </a:cubicBezTo>
                  <a:lnTo>
                    <a:pt x="4954" y="2065"/>
                  </a:lnTo>
                  <a:cubicBezTo>
                    <a:pt x="4335" y="3028"/>
                    <a:pt x="3372" y="5161"/>
                    <a:pt x="3372" y="8050"/>
                  </a:cubicBezTo>
                  <a:cubicBezTo>
                    <a:pt x="3303" y="12384"/>
                    <a:pt x="5849" y="14104"/>
                    <a:pt x="8050" y="14104"/>
                  </a:cubicBezTo>
                  <a:cubicBezTo>
                    <a:pt x="11008" y="14173"/>
                    <a:pt x="12522" y="12247"/>
                    <a:pt x="14310" y="7913"/>
                  </a:cubicBezTo>
                  <a:cubicBezTo>
                    <a:pt x="16512" y="2547"/>
                    <a:pt x="19126" y="-67"/>
                    <a:pt x="23804" y="1"/>
                  </a:cubicBezTo>
                  <a:cubicBezTo>
                    <a:pt x="28689" y="70"/>
                    <a:pt x="32954" y="3716"/>
                    <a:pt x="32816" y="11215"/>
                  </a:cubicBezTo>
                  <a:cubicBezTo>
                    <a:pt x="32747" y="14380"/>
                    <a:pt x="31784" y="17682"/>
                    <a:pt x="30615" y="19402"/>
                  </a:cubicBezTo>
                  <a:lnTo>
                    <a:pt x="27175" y="18232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0BA7D231-1D27-4B88-8AD6-7AA2EA4D2C7F}"/>
                </a:ext>
              </a:extLst>
            </p:cNvPr>
            <p:cNvSpPr/>
            <p:nvPr/>
          </p:nvSpPr>
          <p:spPr>
            <a:xfrm>
              <a:off x="10400087" y="6378315"/>
              <a:ext cx="39694" cy="21464"/>
            </a:xfrm>
            <a:custGeom>
              <a:avLst/>
              <a:gdLst>
                <a:gd name="connsiteX0" fmla="*/ 24697 w 39694"/>
                <a:gd name="connsiteY0" fmla="*/ 3096 h 21464"/>
                <a:gd name="connsiteX1" fmla="*/ 22978 w 39694"/>
                <a:gd name="connsiteY1" fmla="*/ 15273 h 21464"/>
                <a:gd name="connsiteX2" fmla="*/ 34329 w 39694"/>
                <a:gd name="connsiteY2" fmla="*/ 16855 h 21464"/>
                <a:gd name="connsiteX3" fmla="*/ 36255 w 39694"/>
                <a:gd name="connsiteY3" fmla="*/ 3233 h 21464"/>
                <a:gd name="connsiteX4" fmla="*/ 39695 w 39694"/>
                <a:gd name="connsiteY4" fmla="*/ 3715 h 21464"/>
                <a:gd name="connsiteX5" fmla="*/ 37218 w 39694"/>
                <a:gd name="connsiteY5" fmla="*/ 21464 h 21464"/>
                <a:gd name="connsiteX6" fmla="*/ 5710 w 39694"/>
                <a:gd name="connsiteY6" fmla="*/ 17061 h 21464"/>
                <a:gd name="connsiteX7" fmla="*/ 8118 w 39694"/>
                <a:gd name="connsiteY7" fmla="*/ 0 h 21464"/>
                <a:gd name="connsiteX8" fmla="*/ 11558 w 39694"/>
                <a:gd name="connsiteY8" fmla="*/ 482 h 21464"/>
                <a:gd name="connsiteX9" fmla="*/ 9769 w 39694"/>
                <a:gd name="connsiteY9" fmla="*/ 13415 h 21464"/>
                <a:gd name="connsiteX10" fmla="*/ 19675 w 39694"/>
                <a:gd name="connsiteY10" fmla="*/ 14791 h 21464"/>
                <a:gd name="connsiteX11" fmla="*/ 21395 w 39694"/>
                <a:gd name="connsiteY11" fmla="*/ 2614 h 21464"/>
                <a:gd name="connsiteX12" fmla="*/ 24697 w 39694"/>
                <a:gd name="connsiteY12" fmla="*/ 3096 h 21464"/>
                <a:gd name="connsiteX13" fmla="*/ 688 w 39694"/>
                <a:gd name="connsiteY13" fmla="*/ 413 h 21464"/>
                <a:gd name="connsiteX14" fmla="*/ 5366 w 39694"/>
                <a:gd name="connsiteY14" fmla="*/ 7224 h 21464"/>
                <a:gd name="connsiteX15" fmla="*/ 4884 w 39694"/>
                <a:gd name="connsiteY15" fmla="*/ 10526 h 21464"/>
                <a:gd name="connsiteX16" fmla="*/ 0 w 39694"/>
                <a:gd name="connsiteY16" fmla="*/ 5366 h 21464"/>
                <a:gd name="connsiteX17" fmla="*/ 688 w 39694"/>
                <a:gd name="connsiteY17" fmla="*/ 413 h 2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694" h="21464">
                  <a:moveTo>
                    <a:pt x="24697" y="3096"/>
                  </a:moveTo>
                  <a:lnTo>
                    <a:pt x="22978" y="15273"/>
                  </a:lnTo>
                  <a:lnTo>
                    <a:pt x="34329" y="16855"/>
                  </a:lnTo>
                  <a:lnTo>
                    <a:pt x="36255" y="3233"/>
                  </a:lnTo>
                  <a:lnTo>
                    <a:pt x="39695" y="3715"/>
                  </a:lnTo>
                  <a:lnTo>
                    <a:pt x="37218" y="21464"/>
                  </a:lnTo>
                  <a:lnTo>
                    <a:pt x="5710" y="17061"/>
                  </a:lnTo>
                  <a:lnTo>
                    <a:pt x="8118" y="0"/>
                  </a:lnTo>
                  <a:lnTo>
                    <a:pt x="11558" y="482"/>
                  </a:lnTo>
                  <a:lnTo>
                    <a:pt x="9769" y="13415"/>
                  </a:lnTo>
                  <a:lnTo>
                    <a:pt x="19675" y="14791"/>
                  </a:lnTo>
                  <a:lnTo>
                    <a:pt x="21395" y="2614"/>
                  </a:lnTo>
                  <a:lnTo>
                    <a:pt x="24697" y="3096"/>
                  </a:lnTo>
                  <a:close/>
                  <a:moveTo>
                    <a:pt x="688" y="413"/>
                  </a:moveTo>
                  <a:lnTo>
                    <a:pt x="5366" y="7224"/>
                  </a:lnTo>
                  <a:lnTo>
                    <a:pt x="4884" y="10526"/>
                  </a:lnTo>
                  <a:lnTo>
                    <a:pt x="0" y="5366"/>
                  </a:lnTo>
                  <a:lnTo>
                    <a:pt x="688" y="41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C0DBC4E3-F8A3-4ADD-A409-7CC005CC1C5D}"/>
                </a:ext>
              </a:extLst>
            </p:cNvPr>
            <p:cNvSpPr/>
            <p:nvPr/>
          </p:nvSpPr>
          <p:spPr>
            <a:xfrm>
              <a:off x="10413810" y="6342816"/>
              <a:ext cx="33088" cy="28174"/>
            </a:xfrm>
            <a:custGeom>
              <a:avLst/>
              <a:gdLst>
                <a:gd name="connsiteX0" fmla="*/ 32919 w 33088"/>
                <a:gd name="connsiteY0" fmla="*/ 8118 h 28174"/>
                <a:gd name="connsiteX1" fmla="*/ 32094 w 33088"/>
                <a:gd name="connsiteY1" fmla="*/ 16648 h 28174"/>
                <a:gd name="connsiteX2" fmla="*/ 12350 w 33088"/>
                <a:gd name="connsiteY2" fmla="*/ 27380 h 28174"/>
                <a:gd name="connsiteX3" fmla="*/ 723 w 33088"/>
                <a:gd name="connsiteY3" fmla="*/ 6880 h 28174"/>
                <a:gd name="connsiteX4" fmla="*/ 4094 w 33088"/>
                <a:gd name="connsiteY4" fmla="*/ 0 h 28174"/>
                <a:gd name="connsiteX5" fmla="*/ 7052 w 33088"/>
                <a:gd name="connsiteY5" fmla="*/ 1926 h 28174"/>
                <a:gd name="connsiteX6" fmla="*/ 4094 w 33088"/>
                <a:gd name="connsiteY6" fmla="*/ 7705 h 28174"/>
                <a:gd name="connsiteX7" fmla="*/ 13382 w 33088"/>
                <a:gd name="connsiteY7" fmla="*/ 23115 h 28174"/>
                <a:gd name="connsiteX8" fmla="*/ 28998 w 33088"/>
                <a:gd name="connsiteY8" fmla="*/ 14860 h 28174"/>
                <a:gd name="connsiteX9" fmla="*/ 29548 w 33088"/>
                <a:gd name="connsiteY9" fmla="*/ 7980 h 28174"/>
                <a:gd name="connsiteX10" fmla="*/ 32919 w 33088"/>
                <a:gd name="connsiteY10" fmla="*/ 8118 h 2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088" h="28174">
                  <a:moveTo>
                    <a:pt x="32919" y="8118"/>
                  </a:moveTo>
                  <a:cubicBezTo>
                    <a:pt x="33263" y="9769"/>
                    <a:pt x="33126" y="12865"/>
                    <a:pt x="32094" y="16648"/>
                  </a:cubicBezTo>
                  <a:cubicBezTo>
                    <a:pt x="29686" y="25248"/>
                    <a:pt x="22462" y="30201"/>
                    <a:pt x="12350" y="27380"/>
                  </a:cubicBezTo>
                  <a:cubicBezTo>
                    <a:pt x="2718" y="24697"/>
                    <a:pt x="-1891" y="16373"/>
                    <a:pt x="723" y="6880"/>
                  </a:cubicBezTo>
                  <a:cubicBezTo>
                    <a:pt x="1755" y="3096"/>
                    <a:pt x="3269" y="894"/>
                    <a:pt x="4094" y="0"/>
                  </a:cubicBezTo>
                  <a:lnTo>
                    <a:pt x="7052" y="1926"/>
                  </a:lnTo>
                  <a:cubicBezTo>
                    <a:pt x="5883" y="3165"/>
                    <a:pt x="4782" y="5160"/>
                    <a:pt x="4094" y="7705"/>
                  </a:cubicBezTo>
                  <a:cubicBezTo>
                    <a:pt x="2099" y="14860"/>
                    <a:pt x="5332" y="20914"/>
                    <a:pt x="13382" y="23115"/>
                  </a:cubicBezTo>
                  <a:cubicBezTo>
                    <a:pt x="20949" y="25248"/>
                    <a:pt x="26934" y="22221"/>
                    <a:pt x="28998" y="14860"/>
                  </a:cubicBezTo>
                  <a:cubicBezTo>
                    <a:pt x="29686" y="12383"/>
                    <a:pt x="29892" y="9769"/>
                    <a:pt x="29548" y="7980"/>
                  </a:cubicBezTo>
                  <a:lnTo>
                    <a:pt x="32919" y="8118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BF63DF29-D290-43FB-BE63-81F3A1BBAA49}"/>
                </a:ext>
              </a:extLst>
            </p:cNvPr>
            <p:cNvSpPr/>
            <p:nvPr/>
          </p:nvSpPr>
          <p:spPr>
            <a:xfrm>
              <a:off x="10421482" y="6308694"/>
              <a:ext cx="35476" cy="30856"/>
            </a:xfrm>
            <a:custGeom>
              <a:avLst/>
              <a:gdLst>
                <a:gd name="connsiteX0" fmla="*/ 1789 w 35476"/>
                <a:gd name="connsiteY0" fmla="*/ 17680 h 30856"/>
                <a:gd name="connsiteX1" fmla="*/ 19056 w 35476"/>
                <a:gd name="connsiteY1" fmla="*/ 25317 h 30856"/>
                <a:gd name="connsiteX2" fmla="*/ 31302 w 35476"/>
                <a:gd name="connsiteY2" fmla="*/ 22634 h 30856"/>
                <a:gd name="connsiteX3" fmla="*/ 25179 w 35476"/>
                <a:gd name="connsiteY3" fmla="*/ 11420 h 30856"/>
                <a:gd name="connsiteX4" fmla="*/ 7911 w 35476"/>
                <a:gd name="connsiteY4" fmla="*/ 3784 h 30856"/>
                <a:gd name="connsiteX5" fmla="*/ 9563 w 35476"/>
                <a:gd name="connsiteY5" fmla="*/ 0 h 30856"/>
                <a:gd name="connsiteX6" fmla="*/ 26555 w 35476"/>
                <a:gd name="connsiteY6" fmla="*/ 7499 h 30856"/>
                <a:gd name="connsiteX7" fmla="*/ 34191 w 35476"/>
                <a:gd name="connsiteY7" fmla="*/ 24078 h 30856"/>
                <a:gd name="connsiteX8" fmla="*/ 17130 w 35476"/>
                <a:gd name="connsiteY8" fmla="*/ 29032 h 30856"/>
                <a:gd name="connsiteX9" fmla="*/ 0 w 35476"/>
                <a:gd name="connsiteY9" fmla="*/ 21464 h 30856"/>
                <a:gd name="connsiteX10" fmla="*/ 1789 w 35476"/>
                <a:gd name="connsiteY10" fmla="*/ 17680 h 30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476" h="30856">
                  <a:moveTo>
                    <a:pt x="1789" y="17680"/>
                  </a:moveTo>
                  <a:lnTo>
                    <a:pt x="19056" y="25317"/>
                  </a:lnTo>
                  <a:cubicBezTo>
                    <a:pt x="25523" y="28206"/>
                    <a:pt x="29582" y="26555"/>
                    <a:pt x="31302" y="22634"/>
                  </a:cubicBezTo>
                  <a:cubicBezTo>
                    <a:pt x="33228" y="18368"/>
                    <a:pt x="31577" y="14309"/>
                    <a:pt x="25179" y="11420"/>
                  </a:cubicBezTo>
                  <a:lnTo>
                    <a:pt x="7911" y="3784"/>
                  </a:lnTo>
                  <a:lnTo>
                    <a:pt x="9563" y="0"/>
                  </a:lnTo>
                  <a:lnTo>
                    <a:pt x="26555" y="7499"/>
                  </a:lnTo>
                  <a:cubicBezTo>
                    <a:pt x="35498" y="11489"/>
                    <a:pt x="37012" y="17749"/>
                    <a:pt x="34191" y="24078"/>
                  </a:cubicBezTo>
                  <a:cubicBezTo>
                    <a:pt x="31577" y="30063"/>
                    <a:pt x="26211" y="33022"/>
                    <a:pt x="17130" y="29032"/>
                  </a:cubicBezTo>
                  <a:lnTo>
                    <a:pt x="0" y="21464"/>
                  </a:lnTo>
                  <a:lnTo>
                    <a:pt x="1789" y="1768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A2CE5231-54D9-41C5-A016-820E01B3CF1C}"/>
                </a:ext>
              </a:extLst>
            </p:cNvPr>
            <p:cNvSpPr/>
            <p:nvPr/>
          </p:nvSpPr>
          <p:spPr>
            <a:xfrm>
              <a:off x="10439162" y="6281100"/>
              <a:ext cx="37562" cy="30483"/>
            </a:xfrm>
            <a:custGeom>
              <a:avLst/>
              <a:gdLst>
                <a:gd name="connsiteX0" fmla="*/ 14447 w 37562"/>
                <a:gd name="connsiteY0" fmla="*/ 17963 h 30483"/>
                <a:gd name="connsiteX1" fmla="*/ 16648 w 37562"/>
                <a:gd name="connsiteY1" fmla="*/ 14385 h 30483"/>
                <a:gd name="connsiteX2" fmla="*/ 15341 w 37562"/>
                <a:gd name="connsiteY2" fmla="*/ 5098 h 30483"/>
                <a:gd name="connsiteX3" fmla="*/ 6467 w 37562"/>
                <a:gd name="connsiteY3" fmla="*/ 8125 h 30483"/>
                <a:gd name="connsiteX4" fmla="*/ 4609 w 37562"/>
                <a:gd name="connsiteY4" fmla="*/ 11771 h 30483"/>
                <a:gd name="connsiteX5" fmla="*/ 14447 w 37562"/>
                <a:gd name="connsiteY5" fmla="*/ 17963 h 30483"/>
                <a:gd name="connsiteX6" fmla="*/ 0 w 37562"/>
                <a:gd name="connsiteY6" fmla="*/ 13766 h 30483"/>
                <a:gd name="connsiteX7" fmla="*/ 3577 w 37562"/>
                <a:gd name="connsiteY7" fmla="*/ 6680 h 30483"/>
                <a:gd name="connsiteX8" fmla="*/ 10732 w 37562"/>
                <a:gd name="connsiteY8" fmla="*/ 282 h 30483"/>
                <a:gd name="connsiteX9" fmla="*/ 17199 w 37562"/>
                <a:gd name="connsiteY9" fmla="*/ 1383 h 30483"/>
                <a:gd name="connsiteX10" fmla="*/ 20845 w 37562"/>
                <a:gd name="connsiteY10" fmla="*/ 10739 h 30483"/>
                <a:gd name="connsiteX11" fmla="*/ 20983 w 37562"/>
                <a:gd name="connsiteY11" fmla="*/ 10808 h 30483"/>
                <a:gd name="connsiteX12" fmla="*/ 28894 w 37562"/>
                <a:gd name="connsiteY12" fmla="*/ 10258 h 30483"/>
                <a:gd name="connsiteX13" fmla="*/ 37562 w 37562"/>
                <a:gd name="connsiteY13" fmla="*/ 12872 h 30483"/>
                <a:gd name="connsiteX14" fmla="*/ 35292 w 37562"/>
                <a:gd name="connsiteY14" fmla="*/ 16449 h 30483"/>
                <a:gd name="connsiteX15" fmla="*/ 27793 w 37562"/>
                <a:gd name="connsiteY15" fmla="*/ 14179 h 30483"/>
                <a:gd name="connsiteX16" fmla="*/ 19125 w 37562"/>
                <a:gd name="connsiteY16" fmla="*/ 16312 h 30483"/>
                <a:gd name="connsiteX17" fmla="*/ 17061 w 37562"/>
                <a:gd name="connsiteY17" fmla="*/ 19614 h 30483"/>
                <a:gd name="connsiteX18" fmla="*/ 28756 w 37562"/>
                <a:gd name="connsiteY18" fmla="*/ 26975 h 30483"/>
                <a:gd name="connsiteX19" fmla="*/ 26555 w 37562"/>
                <a:gd name="connsiteY19" fmla="*/ 30484 h 30483"/>
                <a:gd name="connsiteX20" fmla="*/ 0 w 37562"/>
                <a:gd name="connsiteY20" fmla="*/ 13766 h 3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7562" h="30483">
                  <a:moveTo>
                    <a:pt x="14447" y="17963"/>
                  </a:moveTo>
                  <a:lnTo>
                    <a:pt x="16648" y="14385"/>
                  </a:lnTo>
                  <a:cubicBezTo>
                    <a:pt x="18987" y="10671"/>
                    <a:pt x="18437" y="7024"/>
                    <a:pt x="15341" y="5098"/>
                  </a:cubicBezTo>
                  <a:cubicBezTo>
                    <a:pt x="11833" y="2965"/>
                    <a:pt x="8737" y="4479"/>
                    <a:pt x="6467" y="8125"/>
                  </a:cubicBezTo>
                  <a:cubicBezTo>
                    <a:pt x="5435" y="9776"/>
                    <a:pt x="4816" y="11083"/>
                    <a:pt x="4609" y="11771"/>
                  </a:cubicBezTo>
                  <a:lnTo>
                    <a:pt x="14447" y="17963"/>
                  </a:lnTo>
                  <a:close/>
                  <a:moveTo>
                    <a:pt x="0" y="13766"/>
                  </a:moveTo>
                  <a:cubicBezTo>
                    <a:pt x="757" y="11771"/>
                    <a:pt x="2133" y="9088"/>
                    <a:pt x="3577" y="6680"/>
                  </a:cubicBezTo>
                  <a:cubicBezTo>
                    <a:pt x="5916" y="2965"/>
                    <a:pt x="8187" y="970"/>
                    <a:pt x="10732" y="282"/>
                  </a:cubicBezTo>
                  <a:cubicBezTo>
                    <a:pt x="12727" y="-337"/>
                    <a:pt x="15066" y="76"/>
                    <a:pt x="17199" y="1383"/>
                  </a:cubicBezTo>
                  <a:cubicBezTo>
                    <a:pt x="20707" y="3585"/>
                    <a:pt x="21670" y="7368"/>
                    <a:pt x="20845" y="10739"/>
                  </a:cubicBezTo>
                  <a:lnTo>
                    <a:pt x="20983" y="10808"/>
                  </a:lnTo>
                  <a:cubicBezTo>
                    <a:pt x="22978" y="9226"/>
                    <a:pt x="25661" y="9157"/>
                    <a:pt x="28894" y="10258"/>
                  </a:cubicBezTo>
                  <a:cubicBezTo>
                    <a:pt x="33228" y="11702"/>
                    <a:pt x="36186" y="12734"/>
                    <a:pt x="37562" y="12872"/>
                  </a:cubicBezTo>
                  <a:lnTo>
                    <a:pt x="35292" y="16449"/>
                  </a:lnTo>
                  <a:cubicBezTo>
                    <a:pt x="34260" y="16381"/>
                    <a:pt x="31577" y="15555"/>
                    <a:pt x="27793" y="14179"/>
                  </a:cubicBezTo>
                  <a:cubicBezTo>
                    <a:pt x="23597" y="12597"/>
                    <a:pt x="21258" y="13216"/>
                    <a:pt x="19125" y="16312"/>
                  </a:cubicBezTo>
                  <a:lnTo>
                    <a:pt x="17061" y="19614"/>
                  </a:lnTo>
                  <a:lnTo>
                    <a:pt x="28756" y="26975"/>
                  </a:lnTo>
                  <a:lnTo>
                    <a:pt x="26555" y="30484"/>
                  </a:lnTo>
                  <a:lnTo>
                    <a:pt x="0" y="13766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6C193031-F410-4953-B652-2F5D6F958FD7}"/>
                </a:ext>
              </a:extLst>
            </p:cNvPr>
            <p:cNvSpPr/>
            <p:nvPr/>
          </p:nvSpPr>
          <p:spPr>
            <a:xfrm>
              <a:off x="10458356" y="6262532"/>
              <a:ext cx="27518" cy="22977"/>
            </a:xfrm>
            <a:custGeom>
              <a:avLst/>
              <a:gdLst>
                <a:gd name="connsiteX0" fmla="*/ 2614 w 27518"/>
                <a:gd name="connsiteY0" fmla="*/ 0 h 22977"/>
                <a:gd name="connsiteX1" fmla="*/ 27518 w 27518"/>
                <a:gd name="connsiteY1" fmla="*/ 19744 h 22977"/>
                <a:gd name="connsiteX2" fmla="*/ 24904 w 27518"/>
                <a:gd name="connsiteY2" fmla="*/ 22978 h 22977"/>
                <a:gd name="connsiteX3" fmla="*/ 0 w 27518"/>
                <a:gd name="connsiteY3" fmla="*/ 3233 h 22977"/>
                <a:gd name="connsiteX4" fmla="*/ 2614 w 27518"/>
                <a:gd name="connsiteY4" fmla="*/ 0 h 22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518" h="22977">
                  <a:moveTo>
                    <a:pt x="2614" y="0"/>
                  </a:moveTo>
                  <a:lnTo>
                    <a:pt x="27518" y="19744"/>
                  </a:lnTo>
                  <a:lnTo>
                    <a:pt x="24904" y="22978"/>
                  </a:lnTo>
                  <a:lnTo>
                    <a:pt x="0" y="3233"/>
                  </a:lnTo>
                  <a:lnTo>
                    <a:pt x="2614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3B16FF00-80DF-4461-986A-DA945470DD2C}"/>
                </a:ext>
              </a:extLst>
            </p:cNvPr>
            <p:cNvSpPr/>
            <p:nvPr/>
          </p:nvSpPr>
          <p:spPr>
            <a:xfrm>
              <a:off x="10467506" y="6237353"/>
              <a:ext cx="32608" cy="31989"/>
            </a:xfrm>
            <a:custGeom>
              <a:avLst/>
              <a:gdLst>
                <a:gd name="connsiteX0" fmla="*/ 9219 w 32608"/>
                <a:gd name="connsiteY0" fmla="*/ 12383 h 31989"/>
                <a:gd name="connsiteX1" fmla="*/ 2545 w 32608"/>
                <a:gd name="connsiteY1" fmla="*/ 19400 h 31989"/>
                <a:gd name="connsiteX2" fmla="*/ 0 w 32608"/>
                <a:gd name="connsiteY2" fmla="*/ 16992 h 31989"/>
                <a:gd name="connsiteX3" fmla="*/ 16304 w 32608"/>
                <a:gd name="connsiteY3" fmla="*/ 0 h 31989"/>
                <a:gd name="connsiteX4" fmla="*/ 18850 w 32608"/>
                <a:gd name="connsiteY4" fmla="*/ 2408 h 31989"/>
                <a:gd name="connsiteX5" fmla="*/ 12177 w 32608"/>
                <a:gd name="connsiteY5" fmla="*/ 9425 h 31989"/>
                <a:gd name="connsiteX6" fmla="*/ 32609 w 32608"/>
                <a:gd name="connsiteY6" fmla="*/ 28963 h 31989"/>
                <a:gd name="connsiteX7" fmla="*/ 29720 w 32608"/>
                <a:gd name="connsiteY7" fmla="*/ 31990 h 31989"/>
                <a:gd name="connsiteX8" fmla="*/ 9219 w 32608"/>
                <a:gd name="connsiteY8" fmla="*/ 12383 h 31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608" h="31989">
                  <a:moveTo>
                    <a:pt x="9219" y="12383"/>
                  </a:moveTo>
                  <a:lnTo>
                    <a:pt x="2545" y="19400"/>
                  </a:lnTo>
                  <a:lnTo>
                    <a:pt x="0" y="16992"/>
                  </a:lnTo>
                  <a:lnTo>
                    <a:pt x="16304" y="0"/>
                  </a:lnTo>
                  <a:lnTo>
                    <a:pt x="18850" y="2408"/>
                  </a:lnTo>
                  <a:lnTo>
                    <a:pt x="12177" y="9425"/>
                  </a:lnTo>
                  <a:lnTo>
                    <a:pt x="32609" y="28963"/>
                  </a:lnTo>
                  <a:lnTo>
                    <a:pt x="29720" y="31990"/>
                  </a:lnTo>
                  <a:lnTo>
                    <a:pt x="9219" y="1238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9FD2B5E2-540A-40D5-9D48-ED216E54EC40}"/>
                </a:ext>
              </a:extLst>
            </p:cNvPr>
            <p:cNvSpPr/>
            <p:nvPr/>
          </p:nvSpPr>
          <p:spPr>
            <a:xfrm>
              <a:off x="10491584" y="6214720"/>
              <a:ext cx="34053" cy="40176"/>
            </a:xfrm>
            <a:custGeom>
              <a:avLst/>
              <a:gdLst>
                <a:gd name="connsiteX0" fmla="*/ 7499 w 34053"/>
                <a:gd name="connsiteY0" fmla="*/ 0 h 40176"/>
                <a:gd name="connsiteX1" fmla="*/ 6398 w 34053"/>
                <a:gd name="connsiteY1" fmla="*/ 8187 h 40176"/>
                <a:gd name="connsiteX2" fmla="*/ 3784 w 34053"/>
                <a:gd name="connsiteY2" fmla="*/ 10319 h 40176"/>
                <a:gd name="connsiteX3" fmla="*/ 3646 w 34053"/>
                <a:gd name="connsiteY3" fmla="*/ 3233 h 40176"/>
                <a:gd name="connsiteX4" fmla="*/ 7499 w 34053"/>
                <a:gd name="connsiteY4" fmla="*/ 0 h 40176"/>
                <a:gd name="connsiteX5" fmla="*/ 23459 w 34053"/>
                <a:gd name="connsiteY5" fmla="*/ 18162 h 40176"/>
                <a:gd name="connsiteX6" fmla="*/ 13965 w 34053"/>
                <a:gd name="connsiteY6" fmla="*/ 26005 h 40176"/>
                <a:gd name="connsiteX7" fmla="*/ 21258 w 34053"/>
                <a:gd name="connsiteY7" fmla="*/ 34879 h 40176"/>
                <a:gd name="connsiteX8" fmla="*/ 31852 w 34053"/>
                <a:gd name="connsiteY8" fmla="*/ 26073 h 40176"/>
                <a:gd name="connsiteX9" fmla="*/ 34054 w 34053"/>
                <a:gd name="connsiteY9" fmla="*/ 28756 h 40176"/>
                <a:gd name="connsiteX10" fmla="*/ 20226 w 34053"/>
                <a:gd name="connsiteY10" fmla="*/ 40176 h 40176"/>
                <a:gd name="connsiteX11" fmla="*/ 0 w 34053"/>
                <a:gd name="connsiteY11" fmla="*/ 15685 h 40176"/>
                <a:gd name="connsiteX12" fmla="*/ 13277 w 34053"/>
                <a:gd name="connsiteY12" fmla="*/ 4678 h 40176"/>
                <a:gd name="connsiteX13" fmla="*/ 15479 w 34053"/>
                <a:gd name="connsiteY13" fmla="*/ 7361 h 40176"/>
                <a:gd name="connsiteX14" fmla="*/ 5435 w 34053"/>
                <a:gd name="connsiteY14" fmla="*/ 15685 h 40176"/>
                <a:gd name="connsiteX15" fmla="*/ 11833 w 34053"/>
                <a:gd name="connsiteY15" fmla="*/ 23459 h 40176"/>
                <a:gd name="connsiteX16" fmla="*/ 21327 w 34053"/>
                <a:gd name="connsiteY16" fmla="*/ 15617 h 40176"/>
                <a:gd name="connsiteX17" fmla="*/ 23459 w 34053"/>
                <a:gd name="connsiteY17" fmla="*/ 18162 h 40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053" h="40176">
                  <a:moveTo>
                    <a:pt x="7499" y="0"/>
                  </a:moveTo>
                  <a:lnTo>
                    <a:pt x="6398" y="8187"/>
                  </a:lnTo>
                  <a:lnTo>
                    <a:pt x="3784" y="10319"/>
                  </a:lnTo>
                  <a:lnTo>
                    <a:pt x="3646" y="3233"/>
                  </a:lnTo>
                  <a:lnTo>
                    <a:pt x="7499" y="0"/>
                  </a:lnTo>
                  <a:close/>
                  <a:moveTo>
                    <a:pt x="23459" y="18162"/>
                  </a:moveTo>
                  <a:lnTo>
                    <a:pt x="13965" y="26005"/>
                  </a:lnTo>
                  <a:lnTo>
                    <a:pt x="21258" y="34879"/>
                  </a:lnTo>
                  <a:lnTo>
                    <a:pt x="31852" y="26073"/>
                  </a:lnTo>
                  <a:lnTo>
                    <a:pt x="34054" y="28756"/>
                  </a:lnTo>
                  <a:lnTo>
                    <a:pt x="20226" y="40176"/>
                  </a:lnTo>
                  <a:lnTo>
                    <a:pt x="0" y="15685"/>
                  </a:lnTo>
                  <a:lnTo>
                    <a:pt x="13277" y="4678"/>
                  </a:lnTo>
                  <a:lnTo>
                    <a:pt x="15479" y="7361"/>
                  </a:lnTo>
                  <a:lnTo>
                    <a:pt x="5435" y="15685"/>
                  </a:lnTo>
                  <a:lnTo>
                    <a:pt x="11833" y="23459"/>
                  </a:lnTo>
                  <a:lnTo>
                    <a:pt x="21327" y="15617"/>
                  </a:lnTo>
                  <a:lnTo>
                    <a:pt x="23459" y="18162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D1B1E3C8-11FD-4D31-8FC9-1E0175EEF102}"/>
                </a:ext>
              </a:extLst>
            </p:cNvPr>
            <p:cNvSpPr/>
            <p:nvPr/>
          </p:nvSpPr>
          <p:spPr>
            <a:xfrm>
              <a:off x="10534484" y="6194212"/>
              <a:ext cx="25572" cy="34162"/>
            </a:xfrm>
            <a:custGeom>
              <a:avLst/>
              <a:gdLst>
                <a:gd name="connsiteX0" fmla="*/ 10210 w 25572"/>
                <a:gd name="connsiteY0" fmla="*/ 30620 h 34162"/>
                <a:gd name="connsiteX1" fmla="*/ 17640 w 25572"/>
                <a:gd name="connsiteY1" fmla="*/ 28969 h 34162"/>
                <a:gd name="connsiteX2" fmla="*/ 20942 w 25572"/>
                <a:gd name="connsiteY2" fmla="*/ 21058 h 34162"/>
                <a:gd name="connsiteX3" fmla="*/ 12687 w 25572"/>
                <a:gd name="connsiteY3" fmla="*/ 18375 h 34162"/>
                <a:gd name="connsiteX4" fmla="*/ 992 w 25572"/>
                <a:gd name="connsiteY4" fmla="*/ 14385 h 34162"/>
                <a:gd name="connsiteX5" fmla="*/ 5945 w 25572"/>
                <a:gd name="connsiteY5" fmla="*/ 1933 h 34162"/>
                <a:gd name="connsiteX6" fmla="*/ 12824 w 25572"/>
                <a:gd name="connsiteY6" fmla="*/ 6 h 34162"/>
                <a:gd name="connsiteX7" fmla="*/ 13444 w 25572"/>
                <a:gd name="connsiteY7" fmla="*/ 3515 h 34162"/>
                <a:gd name="connsiteX8" fmla="*/ 7458 w 25572"/>
                <a:gd name="connsiteY8" fmla="*/ 5028 h 34162"/>
                <a:gd name="connsiteX9" fmla="*/ 4431 w 25572"/>
                <a:gd name="connsiteY9" fmla="*/ 12114 h 34162"/>
                <a:gd name="connsiteX10" fmla="*/ 12893 w 25572"/>
                <a:gd name="connsiteY10" fmla="*/ 14522 h 34162"/>
                <a:gd name="connsiteX11" fmla="*/ 24451 w 25572"/>
                <a:gd name="connsiteY11" fmla="*/ 18925 h 34162"/>
                <a:gd name="connsiteX12" fmla="*/ 19085 w 25572"/>
                <a:gd name="connsiteY12" fmla="*/ 32271 h 34162"/>
                <a:gd name="connsiteX13" fmla="*/ 10829 w 25572"/>
                <a:gd name="connsiteY13" fmla="*/ 34129 h 34162"/>
                <a:gd name="connsiteX14" fmla="*/ 10210 w 25572"/>
                <a:gd name="connsiteY14" fmla="*/ 30620 h 34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572" h="34162">
                  <a:moveTo>
                    <a:pt x="10210" y="30620"/>
                  </a:moveTo>
                  <a:cubicBezTo>
                    <a:pt x="12343" y="30758"/>
                    <a:pt x="15163" y="30345"/>
                    <a:pt x="17640" y="28969"/>
                  </a:cubicBezTo>
                  <a:cubicBezTo>
                    <a:pt x="21355" y="26974"/>
                    <a:pt x="22456" y="23878"/>
                    <a:pt x="20942" y="21058"/>
                  </a:cubicBezTo>
                  <a:cubicBezTo>
                    <a:pt x="19566" y="18512"/>
                    <a:pt x="17227" y="17755"/>
                    <a:pt x="12687" y="18375"/>
                  </a:cubicBezTo>
                  <a:cubicBezTo>
                    <a:pt x="7183" y="19200"/>
                    <a:pt x="3124" y="18306"/>
                    <a:pt x="992" y="14385"/>
                  </a:cubicBezTo>
                  <a:cubicBezTo>
                    <a:pt x="-1347" y="10050"/>
                    <a:pt x="510" y="4822"/>
                    <a:pt x="5945" y="1933"/>
                  </a:cubicBezTo>
                  <a:cubicBezTo>
                    <a:pt x="8765" y="419"/>
                    <a:pt x="11242" y="-62"/>
                    <a:pt x="12824" y="6"/>
                  </a:cubicBezTo>
                  <a:lnTo>
                    <a:pt x="13444" y="3515"/>
                  </a:lnTo>
                  <a:cubicBezTo>
                    <a:pt x="12274" y="3446"/>
                    <a:pt x="10004" y="3652"/>
                    <a:pt x="7458" y="5028"/>
                  </a:cubicBezTo>
                  <a:cubicBezTo>
                    <a:pt x="3606" y="7092"/>
                    <a:pt x="3399" y="10188"/>
                    <a:pt x="4431" y="12114"/>
                  </a:cubicBezTo>
                  <a:cubicBezTo>
                    <a:pt x="5807" y="14729"/>
                    <a:pt x="8215" y="15072"/>
                    <a:pt x="12893" y="14522"/>
                  </a:cubicBezTo>
                  <a:cubicBezTo>
                    <a:pt x="18672" y="13834"/>
                    <a:pt x="22249" y="14797"/>
                    <a:pt x="24451" y="18925"/>
                  </a:cubicBezTo>
                  <a:cubicBezTo>
                    <a:pt x="26790" y="23259"/>
                    <a:pt x="25689" y="28763"/>
                    <a:pt x="19085" y="32271"/>
                  </a:cubicBezTo>
                  <a:cubicBezTo>
                    <a:pt x="16264" y="33578"/>
                    <a:pt x="12893" y="34335"/>
                    <a:pt x="10829" y="34129"/>
                  </a:cubicBezTo>
                  <a:lnTo>
                    <a:pt x="10210" y="3062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18D65DE4-D736-43DE-BC85-4607090C45F6}"/>
                </a:ext>
              </a:extLst>
            </p:cNvPr>
            <p:cNvSpPr/>
            <p:nvPr/>
          </p:nvSpPr>
          <p:spPr>
            <a:xfrm>
              <a:off x="10561317" y="6181382"/>
              <a:ext cx="29834" cy="32857"/>
            </a:xfrm>
            <a:custGeom>
              <a:avLst/>
              <a:gdLst>
                <a:gd name="connsiteX0" fmla="*/ 19494 w 29834"/>
                <a:gd name="connsiteY0" fmla="*/ 28660 h 32857"/>
                <a:gd name="connsiteX1" fmla="*/ 24379 w 29834"/>
                <a:gd name="connsiteY1" fmla="*/ 12700 h 32857"/>
                <a:gd name="connsiteX2" fmla="*/ 10344 w 29834"/>
                <a:gd name="connsiteY2" fmla="*/ 4238 h 32857"/>
                <a:gd name="connsiteX3" fmla="*/ 5391 w 29834"/>
                <a:gd name="connsiteY3" fmla="*/ 20198 h 32857"/>
                <a:gd name="connsiteX4" fmla="*/ 19494 w 29834"/>
                <a:gd name="connsiteY4" fmla="*/ 28660 h 32857"/>
                <a:gd name="connsiteX5" fmla="*/ 19494 w 29834"/>
                <a:gd name="connsiteY5" fmla="*/ 28660 h 32857"/>
                <a:gd name="connsiteX6" fmla="*/ 20457 w 29834"/>
                <a:gd name="connsiteY6" fmla="*/ 31893 h 32857"/>
                <a:gd name="connsiteX7" fmla="*/ 1401 w 29834"/>
                <a:gd name="connsiteY7" fmla="*/ 21849 h 32857"/>
                <a:gd name="connsiteX8" fmla="*/ 9244 w 29834"/>
                <a:gd name="connsiteY8" fmla="*/ 1004 h 32857"/>
                <a:gd name="connsiteX9" fmla="*/ 28369 w 29834"/>
                <a:gd name="connsiteY9" fmla="*/ 10980 h 32857"/>
                <a:gd name="connsiteX10" fmla="*/ 20457 w 29834"/>
                <a:gd name="connsiteY10" fmla="*/ 31893 h 32857"/>
                <a:gd name="connsiteX11" fmla="*/ 20457 w 29834"/>
                <a:gd name="connsiteY11" fmla="*/ 31893 h 32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834" h="32857">
                  <a:moveTo>
                    <a:pt x="19494" y="28660"/>
                  </a:moveTo>
                  <a:cubicBezTo>
                    <a:pt x="25548" y="26390"/>
                    <a:pt x="26924" y="19442"/>
                    <a:pt x="24379" y="12700"/>
                  </a:cubicBezTo>
                  <a:cubicBezTo>
                    <a:pt x="22177" y="6783"/>
                    <a:pt x="16742" y="1761"/>
                    <a:pt x="10344" y="4238"/>
                  </a:cubicBezTo>
                  <a:cubicBezTo>
                    <a:pt x="3878" y="6646"/>
                    <a:pt x="2983" y="13800"/>
                    <a:pt x="5391" y="20198"/>
                  </a:cubicBezTo>
                  <a:cubicBezTo>
                    <a:pt x="7799" y="26459"/>
                    <a:pt x="13440" y="30999"/>
                    <a:pt x="19494" y="28660"/>
                  </a:cubicBezTo>
                  <a:lnTo>
                    <a:pt x="19494" y="28660"/>
                  </a:lnTo>
                  <a:close/>
                  <a:moveTo>
                    <a:pt x="20457" y="31893"/>
                  </a:moveTo>
                  <a:cubicBezTo>
                    <a:pt x="12546" y="34852"/>
                    <a:pt x="4772" y="30862"/>
                    <a:pt x="1401" y="21849"/>
                  </a:cubicBezTo>
                  <a:cubicBezTo>
                    <a:pt x="-2176" y="12424"/>
                    <a:pt x="1332" y="4031"/>
                    <a:pt x="9244" y="1004"/>
                  </a:cubicBezTo>
                  <a:cubicBezTo>
                    <a:pt x="17430" y="-2091"/>
                    <a:pt x="24998" y="2174"/>
                    <a:pt x="28369" y="10980"/>
                  </a:cubicBezTo>
                  <a:cubicBezTo>
                    <a:pt x="32221" y="21161"/>
                    <a:pt x="28094" y="29004"/>
                    <a:pt x="20457" y="31893"/>
                  </a:cubicBezTo>
                  <a:lnTo>
                    <a:pt x="20457" y="3189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D35D5ACF-D35D-41F6-A24E-47AA051347B7}"/>
                </a:ext>
              </a:extLst>
            </p:cNvPr>
            <p:cNvSpPr/>
            <p:nvPr/>
          </p:nvSpPr>
          <p:spPr>
            <a:xfrm>
              <a:off x="10630550" y="6167801"/>
              <a:ext cx="7636" cy="32058"/>
            </a:xfrm>
            <a:custGeom>
              <a:avLst/>
              <a:gdLst>
                <a:gd name="connsiteX0" fmla="*/ 4128 w 7636"/>
                <a:gd name="connsiteY0" fmla="*/ 0 h 32058"/>
                <a:gd name="connsiteX1" fmla="*/ 7636 w 7636"/>
                <a:gd name="connsiteY1" fmla="*/ 31577 h 32058"/>
                <a:gd name="connsiteX2" fmla="*/ 3509 w 7636"/>
                <a:gd name="connsiteY2" fmla="*/ 32059 h 32058"/>
                <a:gd name="connsiteX3" fmla="*/ 0 w 7636"/>
                <a:gd name="connsiteY3" fmla="*/ 482 h 32058"/>
                <a:gd name="connsiteX4" fmla="*/ 4128 w 7636"/>
                <a:gd name="connsiteY4" fmla="*/ 0 h 32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36" h="32058">
                  <a:moveTo>
                    <a:pt x="4128" y="0"/>
                  </a:moveTo>
                  <a:lnTo>
                    <a:pt x="7636" y="31577"/>
                  </a:lnTo>
                  <a:lnTo>
                    <a:pt x="3509" y="32059"/>
                  </a:lnTo>
                  <a:lnTo>
                    <a:pt x="0" y="482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C5C05704-A7E6-40E1-B233-903842638132}"/>
                </a:ext>
              </a:extLst>
            </p:cNvPr>
            <p:cNvSpPr/>
            <p:nvPr/>
          </p:nvSpPr>
          <p:spPr>
            <a:xfrm>
              <a:off x="10647268" y="6166426"/>
              <a:ext cx="26623" cy="31852"/>
            </a:xfrm>
            <a:custGeom>
              <a:avLst/>
              <a:gdLst>
                <a:gd name="connsiteX0" fmla="*/ 17887 w 26623"/>
                <a:gd name="connsiteY0" fmla="*/ 18575 h 31852"/>
                <a:gd name="connsiteX1" fmla="*/ 14722 w 26623"/>
                <a:gd name="connsiteY1" fmla="*/ 9425 h 31852"/>
                <a:gd name="connsiteX2" fmla="*/ 13071 w 26623"/>
                <a:gd name="connsiteY2" fmla="*/ 3646 h 31852"/>
                <a:gd name="connsiteX3" fmla="*/ 12934 w 26623"/>
                <a:gd name="connsiteY3" fmla="*/ 3646 h 31852"/>
                <a:gd name="connsiteX4" fmla="*/ 11420 w 26623"/>
                <a:gd name="connsiteY4" fmla="*/ 9425 h 31852"/>
                <a:gd name="connsiteX5" fmla="*/ 8393 w 26623"/>
                <a:gd name="connsiteY5" fmla="*/ 18643 h 31852"/>
                <a:gd name="connsiteX6" fmla="*/ 17887 w 26623"/>
                <a:gd name="connsiteY6" fmla="*/ 18575 h 31852"/>
                <a:gd name="connsiteX7" fmla="*/ 7499 w 26623"/>
                <a:gd name="connsiteY7" fmla="*/ 21808 h 31852"/>
                <a:gd name="connsiteX8" fmla="*/ 4265 w 26623"/>
                <a:gd name="connsiteY8" fmla="*/ 31852 h 31852"/>
                <a:gd name="connsiteX9" fmla="*/ 0 w 26623"/>
                <a:gd name="connsiteY9" fmla="*/ 31852 h 31852"/>
                <a:gd name="connsiteX10" fmla="*/ 10663 w 26623"/>
                <a:gd name="connsiteY10" fmla="*/ 0 h 31852"/>
                <a:gd name="connsiteX11" fmla="*/ 15617 w 26623"/>
                <a:gd name="connsiteY11" fmla="*/ 0 h 31852"/>
                <a:gd name="connsiteX12" fmla="*/ 26624 w 26623"/>
                <a:gd name="connsiteY12" fmla="*/ 31715 h 31852"/>
                <a:gd name="connsiteX13" fmla="*/ 22221 w 26623"/>
                <a:gd name="connsiteY13" fmla="*/ 31715 h 31852"/>
                <a:gd name="connsiteX14" fmla="*/ 18781 w 26623"/>
                <a:gd name="connsiteY14" fmla="*/ 21739 h 31852"/>
                <a:gd name="connsiteX15" fmla="*/ 7499 w 26623"/>
                <a:gd name="connsiteY15" fmla="*/ 21808 h 31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623" h="31852">
                  <a:moveTo>
                    <a:pt x="17887" y="18575"/>
                  </a:moveTo>
                  <a:lnTo>
                    <a:pt x="14722" y="9425"/>
                  </a:lnTo>
                  <a:cubicBezTo>
                    <a:pt x="14034" y="7361"/>
                    <a:pt x="13553" y="5435"/>
                    <a:pt x="13071" y="3646"/>
                  </a:cubicBezTo>
                  <a:lnTo>
                    <a:pt x="12934" y="3646"/>
                  </a:lnTo>
                  <a:cubicBezTo>
                    <a:pt x="12521" y="5504"/>
                    <a:pt x="11970" y="7499"/>
                    <a:pt x="11420" y="9425"/>
                  </a:cubicBezTo>
                  <a:lnTo>
                    <a:pt x="8393" y="18643"/>
                  </a:lnTo>
                  <a:lnTo>
                    <a:pt x="17887" y="18575"/>
                  </a:lnTo>
                  <a:close/>
                  <a:moveTo>
                    <a:pt x="7499" y="21808"/>
                  </a:moveTo>
                  <a:lnTo>
                    <a:pt x="4265" y="31852"/>
                  </a:lnTo>
                  <a:lnTo>
                    <a:pt x="0" y="31852"/>
                  </a:lnTo>
                  <a:lnTo>
                    <a:pt x="10663" y="0"/>
                  </a:lnTo>
                  <a:lnTo>
                    <a:pt x="15617" y="0"/>
                  </a:lnTo>
                  <a:lnTo>
                    <a:pt x="26624" y="31715"/>
                  </a:lnTo>
                  <a:lnTo>
                    <a:pt x="22221" y="31715"/>
                  </a:lnTo>
                  <a:lnTo>
                    <a:pt x="18781" y="21739"/>
                  </a:lnTo>
                  <a:lnTo>
                    <a:pt x="7499" y="21808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42EEF992-51AA-4CFD-A232-DF124C3C40AD}"/>
                </a:ext>
              </a:extLst>
            </p:cNvPr>
            <p:cNvSpPr/>
            <p:nvPr/>
          </p:nvSpPr>
          <p:spPr>
            <a:xfrm>
              <a:off x="10682078" y="6167457"/>
              <a:ext cx="18024" cy="33709"/>
            </a:xfrm>
            <a:custGeom>
              <a:avLst/>
              <a:gdLst>
                <a:gd name="connsiteX0" fmla="*/ 3921 w 18024"/>
                <a:gd name="connsiteY0" fmla="*/ 0 h 33709"/>
                <a:gd name="connsiteX1" fmla="*/ 8049 w 18024"/>
                <a:gd name="connsiteY1" fmla="*/ 482 h 33709"/>
                <a:gd name="connsiteX2" fmla="*/ 4540 w 18024"/>
                <a:gd name="connsiteY2" fmla="*/ 28619 h 33709"/>
                <a:gd name="connsiteX3" fmla="*/ 18024 w 18024"/>
                <a:gd name="connsiteY3" fmla="*/ 30270 h 33709"/>
                <a:gd name="connsiteX4" fmla="*/ 17612 w 18024"/>
                <a:gd name="connsiteY4" fmla="*/ 33710 h 33709"/>
                <a:gd name="connsiteX5" fmla="*/ 0 w 18024"/>
                <a:gd name="connsiteY5" fmla="*/ 31508 h 33709"/>
                <a:gd name="connsiteX6" fmla="*/ 3921 w 18024"/>
                <a:gd name="connsiteY6" fmla="*/ 0 h 33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24" h="33709">
                  <a:moveTo>
                    <a:pt x="3921" y="0"/>
                  </a:moveTo>
                  <a:lnTo>
                    <a:pt x="8049" y="482"/>
                  </a:lnTo>
                  <a:lnTo>
                    <a:pt x="4540" y="28619"/>
                  </a:lnTo>
                  <a:lnTo>
                    <a:pt x="18024" y="30270"/>
                  </a:lnTo>
                  <a:lnTo>
                    <a:pt x="17612" y="33710"/>
                  </a:lnTo>
                  <a:lnTo>
                    <a:pt x="0" y="31508"/>
                  </a:lnTo>
                  <a:lnTo>
                    <a:pt x="3921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0F71E29-BE8D-416B-B12B-AD66392968F1}"/>
                </a:ext>
              </a:extLst>
            </p:cNvPr>
            <p:cNvSpPr/>
            <p:nvPr/>
          </p:nvSpPr>
          <p:spPr>
            <a:xfrm>
              <a:off x="10707326" y="6171860"/>
              <a:ext cx="24284" cy="35154"/>
            </a:xfrm>
            <a:custGeom>
              <a:avLst/>
              <a:gdLst>
                <a:gd name="connsiteX0" fmla="*/ 19538 w 24284"/>
                <a:gd name="connsiteY0" fmla="*/ 20295 h 35154"/>
                <a:gd name="connsiteX1" fmla="*/ 7567 w 24284"/>
                <a:gd name="connsiteY1" fmla="*/ 17405 h 35154"/>
                <a:gd name="connsiteX2" fmla="*/ 4816 w 24284"/>
                <a:gd name="connsiteY2" fmla="*/ 28550 h 35154"/>
                <a:gd name="connsiteX3" fmla="*/ 18231 w 24284"/>
                <a:gd name="connsiteY3" fmla="*/ 31783 h 35154"/>
                <a:gd name="connsiteX4" fmla="*/ 17405 w 24284"/>
                <a:gd name="connsiteY4" fmla="*/ 35154 h 35154"/>
                <a:gd name="connsiteX5" fmla="*/ 0 w 24284"/>
                <a:gd name="connsiteY5" fmla="*/ 30889 h 35154"/>
                <a:gd name="connsiteX6" fmla="*/ 7567 w 24284"/>
                <a:gd name="connsiteY6" fmla="*/ 0 h 35154"/>
                <a:gd name="connsiteX7" fmla="*/ 24285 w 24284"/>
                <a:gd name="connsiteY7" fmla="*/ 4059 h 35154"/>
                <a:gd name="connsiteX8" fmla="*/ 23459 w 24284"/>
                <a:gd name="connsiteY8" fmla="*/ 7361 h 35154"/>
                <a:gd name="connsiteX9" fmla="*/ 10801 w 24284"/>
                <a:gd name="connsiteY9" fmla="*/ 4265 h 35154"/>
                <a:gd name="connsiteX10" fmla="*/ 8393 w 24284"/>
                <a:gd name="connsiteY10" fmla="*/ 14034 h 35154"/>
                <a:gd name="connsiteX11" fmla="*/ 20363 w 24284"/>
                <a:gd name="connsiteY11" fmla="*/ 16924 h 35154"/>
                <a:gd name="connsiteX12" fmla="*/ 19538 w 24284"/>
                <a:gd name="connsiteY12" fmla="*/ 20295 h 35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284" h="35154">
                  <a:moveTo>
                    <a:pt x="19538" y="20295"/>
                  </a:moveTo>
                  <a:lnTo>
                    <a:pt x="7567" y="17405"/>
                  </a:lnTo>
                  <a:lnTo>
                    <a:pt x="4816" y="28550"/>
                  </a:lnTo>
                  <a:lnTo>
                    <a:pt x="18231" y="31783"/>
                  </a:lnTo>
                  <a:lnTo>
                    <a:pt x="17405" y="35154"/>
                  </a:lnTo>
                  <a:lnTo>
                    <a:pt x="0" y="30889"/>
                  </a:lnTo>
                  <a:lnTo>
                    <a:pt x="7567" y="0"/>
                  </a:lnTo>
                  <a:lnTo>
                    <a:pt x="24285" y="4059"/>
                  </a:lnTo>
                  <a:lnTo>
                    <a:pt x="23459" y="7361"/>
                  </a:lnTo>
                  <a:lnTo>
                    <a:pt x="10801" y="4265"/>
                  </a:lnTo>
                  <a:lnTo>
                    <a:pt x="8393" y="14034"/>
                  </a:lnTo>
                  <a:lnTo>
                    <a:pt x="20363" y="16924"/>
                  </a:lnTo>
                  <a:lnTo>
                    <a:pt x="19538" y="20295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6C63A49F-202D-43AB-A431-4416CFAF18E5}"/>
                </a:ext>
              </a:extLst>
            </p:cNvPr>
            <p:cNvSpPr/>
            <p:nvPr/>
          </p:nvSpPr>
          <p:spPr>
            <a:xfrm>
              <a:off x="11031007" y="6588278"/>
              <a:ext cx="80283" cy="168204"/>
            </a:xfrm>
            <a:custGeom>
              <a:avLst/>
              <a:gdLst>
                <a:gd name="connsiteX0" fmla="*/ 54279 w 80283"/>
                <a:gd name="connsiteY0" fmla="*/ 127065 h 168204"/>
                <a:gd name="connsiteX1" fmla="*/ 40039 w 80283"/>
                <a:gd name="connsiteY1" fmla="*/ 146052 h 168204"/>
                <a:gd name="connsiteX2" fmla="*/ 25798 w 80283"/>
                <a:gd name="connsiteY2" fmla="*/ 125826 h 168204"/>
                <a:gd name="connsiteX3" fmla="*/ 25798 w 80283"/>
                <a:gd name="connsiteY3" fmla="*/ 82485 h 168204"/>
                <a:gd name="connsiteX4" fmla="*/ 40039 w 80283"/>
                <a:gd name="connsiteY4" fmla="*/ 62260 h 168204"/>
                <a:gd name="connsiteX5" fmla="*/ 54279 w 80283"/>
                <a:gd name="connsiteY5" fmla="*/ 82485 h 168204"/>
                <a:gd name="connsiteX6" fmla="*/ 54279 w 80283"/>
                <a:gd name="connsiteY6" fmla="*/ 127065 h 168204"/>
                <a:gd name="connsiteX7" fmla="*/ 80284 w 80283"/>
                <a:gd name="connsiteY7" fmla="*/ 129679 h 168204"/>
                <a:gd name="connsiteX8" fmla="*/ 80284 w 80283"/>
                <a:gd name="connsiteY8" fmla="*/ 0 h 168204"/>
                <a:gd name="connsiteX9" fmla="*/ 54279 w 80283"/>
                <a:gd name="connsiteY9" fmla="*/ 0 h 168204"/>
                <a:gd name="connsiteX10" fmla="*/ 54279 w 80283"/>
                <a:gd name="connsiteY10" fmla="*/ 43960 h 168204"/>
                <a:gd name="connsiteX11" fmla="*/ 39970 w 80283"/>
                <a:gd name="connsiteY11" fmla="*/ 39970 h 168204"/>
                <a:gd name="connsiteX12" fmla="*/ 0 w 80283"/>
                <a:gd name="connsiteY12" fmla="*/ 85925 h 168204"/>
                <a:gd name="connsiteX13" fmla="*/ 0 w 80283"/>
                <a:gd name="connsiteY13" fmla="*/ 122249 h 168204"/>
                <a:gd name="connsiteX14" fmla="*/ 39970 w 80283"/>
                <a:gd name="connsiteY14" fmla="*/ 168204 h 168204"/>
                <a:gd name="connsiteX15" fmla="*/ 80284 w 80283"/>
                <a:gd name="connsiteY15" fmla="*/ 129679 h 168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0283" h="168204">
                  <a:moveTo>
                    <a:pt x="54279" y="127065"/>
                  </a:moveTo>
                  <a:cubicBezTo>
                    <a:pt x="54279" y="139448"/>
                    <a:pt x="50702" y="146052"/>
                    <a:pt x="40039" y="146052"/>
                  </a:cubicBezTo>
                  <a:cubicBezTo>
                    <a:pt x="30820" y="146052"/>
                    <a:pt x="25798" y="140067"/>
                    <a:pt x="25798" y="125826"/>
                  </a:cubicBezTo>
                  <a:lnTo>
                    <a:pt x="25798" y="82485"/>
                  </a:lnTo>
                  <a:cubicBezTo>
                    <a:pt x="25798" y="68245"/>
                    <a:pt x="30820" y="62260"/>
                    <a:pt x="40039" y="62260"/>
                  </a:cubicBezTo>
                  <a:cubicBezTo>
                    <a:pt x="49189" y="62260"/>
                    <a:pt x="54279" y="68245"/>
                    <a:pt x="54279" y="82485"/>
                  </a:cubicBezTo>
                  <a:lnTo>
                    <a:pt x="54279" y="127065"/>
                  </a:lnTo>
                  <a:close/>
                  <a:moveTo>
                    <a:pt x="80284" y="129679"/>
                  </a:moveTo>
                  <a:lnTo>
                    <a:pt x="80284" y="0"/>
                  </a:lnTo>
                  <a:lnTo>
                    <a:pt x="54279" y="0"/>
                  </a:lnTo>
                  <a:lnTo>
                    <a:pt x="54279" y="43960"/>
                  </a:lnTo>
                  <a:cubicBezTo>
                    <a:pt x="52697" y="42584"/>
                    <a:pt x="47400" y="39970"/>
                    <a:pt x="39970" y="39970"/>
                  </a:cubicBezTo>
                  <a:cubicBezTo>
                    <a:pt x="10594" y="39970"/>
                    <a:pt x="0" y="58820"/>
                    <a:pt x="0" y="85925"/>
                  </a:cubicBezTo>
                  <a:lnTo>
                    <a:pt x="0" y="122249"/>
                  </a:lnTo>
                  <a:cubicBezTo>
                    <a:pt x="0" y="149354"/>
                    <a:pt x="10594" y="168204"/>
                    <a:pt x="39970" y="168204"/>
                  </a:cubicBezTo>
                  <a:cubicBezTo>
                    <a:pt x="62122" y="168273"/>
                    <a:pt x="80284" y="157747"/>
                    <a:pt x="80284" y="129679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7E2C82A6-E9F2-47C8-848D-AB196BDAD45C}"/>
                </a:ext>
              </a:extLst>
            </p:cNvPr>
            <p:cNvSpPr/>
            <p:nvPr/>
          </p:nvSpPr>
          <p:spPr>
            <a:xfrm>
              <a:off x="10636467" y="6588278"/>
              <a:ext cx="117570" cy="166002"/>
            </a:xfrm>
            <a:custGeom>
              <a:avLst/>
              <a:gdLst>
                <a:gd name="connsiteX0" fmla="*/ 117571 w 117570"/>
                <a:gd name="connsiteY0" fmla="*/ 0 h 166002"/>
                <a:gd name="connsiteX1" fmla="*/ 117571 w 117570"/>
                <a:gd name="connsiteY1" fmla="*/ 165934 h 166002"/>
                <a:gd name="connsiteX2" fmla="*/ 91910 w 117570"/>
                <a:gd name="connsiteY2" fmla="*/ 165934 h 166002"/>
                <a:gd name="connsiteX3" fmla="*/ 91910 w 117570"/>
                <a:gd name="connsiteY3" fmla="*/ 36255 h 166002"/>
                <a:gd name="connsiteX4" fmla="*/ 91429 w 117570"/>
                <a:gd name="connsiteY4" fmla="*/ 36255 h 166002"/>
                <a:gd name="connsiteX5" fmla="*/ 65699 w 117570"/>
                <a:gd name="connsiteY5" fmla="*/ 166003 h 166002"/>
                <a:gd name="connsiteX6" fmla="*/ 51872 w 117570"/>
                <a:gd name="connsiteY6" fmla="*/ 166003 h 166002"/>
                <a:gd name="connsiteX7" fmla="*/ 26142 w 117570"/>
                <a:gd name="connsiteY7" fmla="*/ 36255 h 166002"/>
                <a:gd name="connsiteX8" fmla="*/ 25661 w 117570"/>
                <a:gd name="connsiteY8" fmla="*/ 36255 h 166002"/>
                <a:gd name="connsiteX9" fmla="*/ 25661 w 117570"/>
                <a:gd name="connsiteY9" fmla="*/ 166003 h 166002"/>
                <a:gd name="connsiteX10" fmla="*/ 0 w 117570"/>
                <a:gd name="connsiteY10" fmla="*/ 166003 h 166002"/>
                <a:gd name="connsiteX11" fmla="*/ 0 w 117570"/>
                <a:gd name="connsiteY11" fmla="*/ 0 h 166002"/>
                <a:gd name="connsiteX12" fmla="*/ 38319 w 117570"/>
                <a:gd name="connsiteY12" fmla="*/ 0 h 166002"/>
                <a:gd name="connsiteX13" fmla="*/ 58545 w 117570"/>
                <a:gd name="connsiteY13" fmla="*/ 96932 h 166002"/>
                <a:gd name="connsiteX14" fmla="*/ 59026 w 117570"/>
                <a:gd name="connsiteY14" fmla="*/ 96932 h 166002"/>
                <a:gd name="connsiteX15" fmla="*/ 79252 w 117570"/>
                <a:gd name="connsiteY15" fmla="*/ 0 h 166002"/>
                <a:gd name="connsiteX16" fmla="*/ 117571 w 117570"/>
                <a:gd name="connsiteY16" fmla="*/ 0 h 16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7570" h="166002">
                  <a:moveTo>
                    <a:pt x="117571" y="0"/>
                  </a:moveTo>
                  <a:lnTo>
                    <a:pt x="117571" y="165934"/>
                  </a:lnTo>
                  <a:lnTo>
                    <a:pt x="91910" y="165934"/>
                  </a:lnTo>
                  <a:lnTo>
                    <a:pt x="91910" y="36255"/>
                  </a:lnTo>
                  <a:lnTo>
                    <a:pt x="91429" y="36255"/>
                  </a:lnTo>
                  <a:lnTo>
                    <a:pt x="65699" y="166003"/>
                  </a:lnTo>
                  <a:lnTo>
                    <a:pt x="51872" y="166003"/>
                  </a:lnTo>
                  <a:lnTo>
                    <a:pt x="26142" y="36255"/>
                  </a:lnTo>
                  <a:lnTo>
                    <a:pt x="25661" y="36255"/>
                  </a:lnTo>
                  <a:lnTo>
                    <a:pt x="25661" y="166003"/>
                  </a:lnTo>
                  <a:lnTo>
                    <a:pt x="0" y="166003"/>
                  </a:lnTo>
                  <a:lnTo>
                    <a:pt x="0" y="0"/>
                  </a:lnTo>
                  <a:lnTo>
                    <a:pt x="38319" y="0"/>
                  </a:lnTo>
                  <a:lnTo>
                    <a:pt x="58545" y="96932"/>
                  </a:lnTo>
                  <a:lnTo>
                    <a:pt x="59026" y="96932"/>
                  </a:lnTo>
                  <a:lnTo>
                    <a:pt x="79252" y="0"/>
                  </a:lnTo>
                  <a:lnTo>
                    <a:pt x="117571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C97C14CB-841B-4F81-96FF-BAD94154BFF7}"/>
                </a:ext>
              </a:extLst>
            </p:cNvPr>
            <p:cNvSpPr/>
            <p:nvPr/>
          </p:nvSpPr>
          <p:spPr>
            <a:xfrm>
              <a:off x="11135094" y="6630587"/>
              <a:ext cx="25729" cy="123693"/>
            </a:xfrm>
            <a:custGeom>
              <a:avLst/>
              <a:gdLst>
                <a:gd name="connsiteX0" fmla="*/ 0 w 25729"/>
                <a:gd name="connsiteY0" fmla="*/ 0 h 123693"/>
                <a:gd name="connsiteX1" fmla="*/ 25729 w 25729"/>
                <a:gd name="connsiteY1" fmla="*/ 0 h 123693"/>
                <a:gd name="connsiteX2" fmla="*/ 25729 w 25729"/>
                <a:gd name="connsiteY2" fmla="*/ 123694 h 123693"/>
                <a:gd name="connsiteX3" fmla="*/ 0 w 25729"/>
                <a:gd name="connsiteY3" fmla="*/ 123694 h 123693"/>
                <a:gd name="connsiteX4" fmla="*/ 0 w 25729"/>
                <a:gd name="connsiteY4" fmla="*/ 0 h 123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29" h="123693">
                  <a:moveTo>
                    <a:pt x="0" y="0"/>
                  </a:moveTo>
                  <a:lnTo>
                    <a:pt x="25729" y="0"/>
                  </a:lnTo>
                  <a:lnTo>
                    <a:pt x="25729" y="123694"/>
                  </a:lnTo>
                  <a:lnTo>
                    <a:pt x="0" y="12369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43F60AA-29B1-4C14-AF5F-DADCC70AF149}"/>
                </a:ext>
              </a:extLst>
            </p:cNvPr>
            <p:cNvSpPr/>
            <p:nvPr/>
          </p:nvSpPr>
          <p:spPr>
            <a:xfrm>
              <a:off x="11132962" y="6586282"/>
              <a:ext cx="29994" cy="29994"/>
            </a:xfrm>
            <a:custGeom>
              <a:avLst/>
              <a:gdLst>
                <a:gd name="connsiteX0" fmla="*/ 29995 w 29994"/>
                <a:gd name="connsiteY0" fmla="*/ 14997 h 29994"/>
                <a:gd name="connsiteX1" fmla="*/ 14997 w 29994"/>
                <a:gd name="connsiteY1" fmla="*/ 29995 h 29994"/>
                <a:gd name="connsiteX2" fmla="*/ 0 w 29994"/>
                <a:gd name="connsiteY2" fmla="*/ 14997 h 29994"/>
                <a:gd name="connsiteX3" fmla="*/ 14997 w 29994"/>
                <a:gd name="connsiteY3" fmla="*/ 0 h 29994"/>
                <a:gd name="connsiteX4" fmla="*/ 29995 w 29994"/>
                <a:gd name="connsiteY4" fmla="*/ 14997 h 29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994" h="29994">
                  <a:moveTo>
                    <a:pt x="29995" y="14997"/>
                  </a:moveTo>
                  <a:cubicBezTo>
                    <a:pt x="29995" y="23322"/>
                    <a:pt x="23253" y="29995"/>
                    <a:pt x="14997" y="29995"/>
                  </a:cubicBezTo>
                  <a:cubicBezTo>
                    <a:pt x="6742" y="29995"/>
                    <a:pt x="0" y="23253"/>
                    <a:pt x="0" y="14997"/>
                  </a:cubicBezTo>
                  <a:cubicBezTo>
                    <a:pt x="0" y="6742"/>
                    <a:pt x="6742" y="0"/>
                    <a:pt x="14997" y="0"/>
                  </a:cubicBezTo>
                  <a:cubicBezTo>
                    <a:pt x="23253" y="0"/>
                    <a:pt x="29995" y="6673"/>
                    <a:pt x="29995" y="14997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B0F9B320-2C09-4678-B070-CA9BA5E39779}"/>
                </a:ext>
              </a:extLst>
            </p:cNvPr>
            <p:cNvSpPr/>
            <p:nvPr/>
          </p:nvSpPr>
          <p:spPr>
            <a:xfrm>
              <a:off x="10927539" y="6628248"/>
              <a:ext cx="83517" cy="128234"/>
            </a:xfrm>
            <a:custGeom>
              <a:avLst/>
              <a:gdLst>
                <a:gd name="connsiteX0" fmla="*/ 56068 w 83517"/>
                <a:gd name="connsiteY0" fmla="*/ 94800 h 128234"/>
                <a:gd name="connsiteX1" fmla="*/ 37837 w 83517"/>
                <a:gd name="connsiteY1" fmla="*/ 106357 h 128234"/>
                <a:gd name="connsiteX2" fmla="*/ 25385 w 83517"/>
                <a:gd name="connsiteY2" fmla="*/ 91773 h 128234"/>
                <a:gd name="connsiteX3" fmla="*/ 56068 w 83517"/>
                <a:gd name="connsiteY3" fmla="*/ 66456 h 128234"/>
                <a:gd name="connsiteX4" fmla="*/ 56068 w 83517"/>
                <a:gd name="connsiteY4" fmla="*/ 94800 h 128234"/>
                <a:gd name="connsiteX5" fmla="*/ 81866 w 83517"/>
                <a:gd name="connsiteY5" fmla="*/ 112893 h 128234"/>
                <a:gd name="connsiteX6" fmla="*/ 81866 w 83517"/>
                <a:gd name="connsiteY6" fmla="*/ 33572 h 128234"/>
                <a:gd name="connsiteX7" fmla="*/ 44373 w 83517"/>
                <a:gd name="connsiteY7" fmla="*/ 0 h 128234"/>
                <a:gd name="connsiteX8" fmla="*/ 3027 w 83517"/>
                <a:gd name="connsiteY8" fmla="*/ 38594 h 128234"/>
                <a:gd name="connsiteX9" fmla="*/ 28756 w 83517"/>
                <a:gd name="connsiteY9" fmla="*/ 38594 h 128234"/>
                <a:gd name="connsiteX10" fmla="*/ 43479 w 83517"/>
                <a:gd name="connsiteY10" fmla="*/ 21120 h 128234"/>
                <a:gd name="connsiteX11" fmla="*/ 56137 w 83517"/>
                <a:gd name="connsiteY11" fmla="*/ 36943 h 128234"/>
                <a:gd name="connsiteX12" fmla="*/ 56137 w 83517"/>
                <a:gd name="connsiteY12" fmla="*/ 46574 h 128234"/>
                <a:gd name="connsiteX13" fmla="*/ 0 w 83517"/>
                <a:gd name="connsiteY13" fmla="*/ 95281 h 128234"/>
                <a:gd name="connsiteX14" fmla="*/ 29238 w 83517"/>
                <a:gd name="connsiteY14" fmla="*/ 128234 h 128234"/>
                <a:gd name="connsiteX15" fmla="*/ 57444 w 83517"/>
                <a:gd name="connsiteY15" fmla="*/ 116677 h 128234"/>
                <a:gd name="connsiteX16" fmla="*/ 58889 w 83517"/>
                <a:gd name="connsiteY16" fmla="*/ 125895 h 128234"/>
                <a:gd name="connsiteX17" fmla="*/ 83517 w 83517"/>
                <a:gd name="connsiteY17" fmla="*/ 125895 h 128234"/>
                <a:gd name="connsiteX18" fmla="*/ 81866 w 83517"/>
                <a:gd name="connsiteY18" fmla="*/ 112893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3517" h="128234">
                  <a:moveTo>
                    <a:pt x="56068" y="94800"/>
                  </a:moveTo>
                  <a:cubicBezTo>
                    <a:pt x="50633" y="100028"/>
                    <a:pt x="45886" y="106357"/>
                    <a:pt x="37837" y="106357"/>
                  </a:cubicBezTo>
                  <a:cubicBezTo>
                    <a:pt x="30614" y="106357"/>
                    <a:pt x="25385" y="101129"/>
                    <a:pt x="25385" y="91773"/>
                  </a:cubicBezTo>
                  <a:cubicBezTo>
                    <a:pt x="25385" y="74368"/>
                    <a:pt x="38800" y="70309"/>
                    <a:pt x="56068" y="66456"/>
                  </a:cubicBezTo>
                  <a:lnTo>
                    <a:pt x="56068" y="94800"/>
                  </a:lnTo>
                  <a:close/>
                  <a:moveTo>
                    <a:pt x="81866" y="112893"/>
                  </a:moveTo>
                  <a:lnTo>
                    <a:pt x="81866" y="33572"/>
                  </a:lnTo>
                  <a:cubicBezTo>
                    <a:pt x="81866" y="11076"/>
                    <a:pt x="68314" y="0"/>
                    <a:pt x="44373" y="0"/>
                  </a:cubicBezTo>
                  <a:cubicBezTo>
                    <a:pt x="20226" y="0"/>
                    <a:pt x="4403" y="13553"/>
                    <a:pt x="3027" y="38594"/>
                  </a:cubicBezTo>
                  <a:lnTo>
                    <a:pt x="28756" y="38594"/>
                  </a:lnTo>
                  <a:cubicBezTo>
                    <a:pt x="29238" y="28000"/>
                    <a:pt x="31715" y="21120"/>
                    <a:pt x="43479" y="21120"/>
                  </a:cubicBezTo>
                  <a:cubicBezTo>
                    <a:pt x="52009" y="21120"/>
                    <a:pt x="56137" y="26624"/>
                    <a:pt x="56137" y="36943"/>
                  </a:cubicBezTo>
                  <a:lnTo>
                    <a:pt x="56137" y="46574"/>
                  </a:lnTo>
                  <a:cubicBezTo>
                    <a:pt x="17887" y="51803"/>
                    <a:pt x="0" y="71203"/>
                    <a:pt x="0" y="95281"/>
                  </a:cubicBezTo>
                  <a:cubicBezTo>
                    <a:pt x="0" y="112274"/>
                    <a:pt x="9769" y="128234"/>
                    <a:pt x="29238" y="128234"/>
                  </a:cubicBezTo>
                  <a:cubicBezTo>
                    <a:pt x="42722" y="128234"/>
                    <a:pt x="47056" y="124794"/>
                    <a:pt x="57444" y="116677"/>
                  </a:cubicBezTo>
                  <a:cubicBezTo>
                    <a:pt x="57650" y="119016"/>
                    <a:pt x="58132" y="121836"/>
                    <a:pt x="58889" y="125895"/>
                  </a:cubicBezTo>
                  <a:lnTo>
                    <a:pt x="83517" y="125895"/>
                  </a:lnTo>
                  <a:cubicBezTo>
                    <a:pt x="82761" y="121836"/>
                    <a:pt x="81866" y="116814"/>
                    <a:pt x="81866" y="112893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978BFA91-7F61-44E4-BF5A-479AF9682F47}"/>
                </a:ext>
              </a:extLst>
            </p:cNvPr>
            <p:cNvSpPr/>
            <p:nvPr/>
          </p:nvSpPr>
          <p:spPr>
            <a:xfrm>
              <a:off x="10771925" y="6628248"/>
              <a:ext cx="83448" cy="128234"/>
            </a:xfrm>
            <a:custGeom>
              <a:avLst/>
              <a:gdLst>
                <a:gd name="connsiteX0" fmla="*/ 56068 w 83448"/>
                <a:gd name="connsiteY0" fmla="*/ 94800 h 128234"/>
                <a:gd name="connsiteX1" fmla="*/ 37837 w 83448"/>
                <a:gd name="connsiteY1" fmla="*/ 106357 h 128234"/>
                <a:gd name="connsiteX2" fmla="*/ 25385 w 83448"/>
                <a:gd name="connsiteY2" fmla="*/ 91773 h 128234"/>
                <a:gd name="connsiteX3" fmla="*/ 55999 w 83448"/>
                <a:gd name="connsiteY3" fmla="*/ 66456 h 128234"/>
                <a:gd name="connsiteX4" fmla="*/ 55999 w 83448"/>
                <a:gd name="connsiteY4" fmla="*/ 94800 h 128234"/>
                <a:gd name="connsiteX5" fmla="*/ 81866 w 83448"/>
                <a:gd name="connsiteY5" fmla="*/ 112893 h 128234"/>
                <a:gd name="connsiteX6" fmla="*/ 81866 w 83448"/>
                <a:gd name="connsiteY6" fmla="*/ 33572 h 128234"/>
                <a:gd name="connsiteX7" fmla="*/ 44373 w 83448"/>
                <a:gd name="connsiteY7" fmla="*/ 0 h 128234"/>
                <a:gd name="connsiteX8" fmla="*/ 3027 w 83448"/>
                <a:gd name="connsiteY8" fmla="*/ 38594 h 128234"/>
                <a:gd name="connsiteX9" fmla="*/ 28756 w 83448"/>
                <a:gd name="connsiteY9" fmla="*/ 38594 h 128234"/>
                <a:gd name="connsiteX10" fmla="*/ 43479 w 83448"/>
                <a:gd name="connsiteY10" fmla="*/ 21120 h 128234"/>
                <a:gd name="connsiteX11" fmla="*/ 56137 w 83448"/>
                <a:gd name="connsiteY11" fmla="*/ 36943 h 128234"/>
                <a:gd name="connsiteX12" fmla="*/ 56137 w 83448"/>
                <a:gd name="connsiteY12" fmla="*/ 46574 h 128234"/>
                <a:gd name="connsiteX13" fmla="*/ 0 w 83448"/>
                <a:gd name="connsiteY13" fmla="*/ 95281 h 128234"/>
                <a:gd name="connsiteX14" fmla="*/ 29238 w 83448"/>
                <a:gd name="connsiteY14" fmla="*/ 128234 h 128234"/>
                <a:gd name="connsiteX15" fmla="*/ 57444 w 83448"/>
                <a:gd name="connsiteY15" fmla="*/ 116677 h 128234"/>
                <a:gd name="connsiteX16" fmla="*/ 58889 w 83448"/>
                <a:gd name="connsiteY16" fmla="*/ 125895 h 128234"/>
                <a:gd name="connsiteX17" fmla="*/ 83449 w 83448"/>
                <a:gd name="connsiteY17" fmla="*/ 125895 h 128234"/>
                <a:gd name="connsiteX18" fmla="*/ 81866 w 83448"/>
                <a:gd name="connsiteY18" fmla="*/ 112893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3448" h="128234">
                  <a:moveTo>
                    <a:pt x="56068" y="94800"/>
                  </a:moveTo>
                  <a:cubicBezTo>
                    <a:pt x="50702" y="100028"/>
                    <a:pt x="45955" y="106357"/>
                    <a:pt x="37837" y="106357"/>
                  </a:cubicBezTo>
                  <a:cubicBezTo>
                    <a:pt x="30614" y="106357"/>
                    <a:pt x="25385" y="101129"/>
                    <a:pt x="25385" y="91773"/>
                  </a:cubicBezTo>
                  <a:cubicBezTo>
                    <a:pt x="25385" y="74368"/>
                    <a:pt x="38800" y="70309"/>
                    <a:pt x="55999" y="66456"/>
                  </a:cubicBezTo>
                  <a:lnTo>
                    <a:pt x="55999" y="94800"/>
                  </a:lnTo>
                  <a:close/>
                  <a:moveTo>
                    <a:pt x="81866" y="112893"/>
                  </a:moveTo>
                  <a:lnTo>
                    <a:pt x="81866" y="33572"/>
                  </a:lnTo>
                  <a:cubicBezTo>
                    <a:pt x="81866" y="11076"/>
                    <a:pt x="68314" y="0"/>
                    <a:pt x="44373" y="0"/>
                  </a:cubicBezTo>
                  <a:cubicBezTo>
                    <a:pt x="20226" y="0"/>
                    <a:pt x="4403" y="13553"/>
                    <a:pt x="3027" y="38594"/>
                  </a:cubicBezTo>
                  <a:lnTo>
                    <a:pt x="28756" y="38594"/>
                  </a:lnTo>
                  <a:cubicBezTo>
                    <a:pt x="29238" y="28000"/>
                    <a:pt x="31715" y="21120"/>
                    <a:pt x="43479" y="21120"/>
                  </a:cubicBezTo>
                  <a:cubicBezTo>
                    <a:pt x="52009" y="21120"/>
                    <a:pt x="56137" y="26624"/>
                    <a:pt x="56137" y="36943"/>
                  </a:cubicBezTo>
                  <a:lnTo>
                    <a:pt x="56137" y="46574"/>
                  </a:lnTo>
                  <a:cubicBezTo>
                    <a:pt x="17887" y="51803"/>
                    <a:pt x="0" y="71203"/>
                    <a:pt x="0" y="95281"/>
                  </a:cubicBezTo>
                  <a:cubicBezTo>
                    <a:pt x="0" y="112274"/>
                    <a:pt x="9769" y="128234"/>
                    <a:pt x="29238" y="128234"/>
                  </a:cubicBezTo>
                  <a:cubicBezTo>
                    <a:pt x="42722" y="128234"/>
                    <a:pt x="47056" y="124794"/>
                    <a:pt x="57444" y="116677"/>
                  </a:cubicBezTo>
                  <a:cubicBezTo>
                    <a:pt x="57582" y="119016"/>
                    <a:pt x="58132" y="121836"/>
                    <a:pt x="58889" y="125895"/>
                  </a:cubicBezTo>
                  <a:lnTo>
                    <a:pt x="83449" y="125895"/>
                  </a:lnTo>
                  <a:cubicBezTo>
                    <a:pt x="82829" y="121836"/>
                    <a:pt x="81866" y="116814"/>
                    <a:pt x="81866" y="112893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EB1F3085-394F-4034-87C8-F3638966A7B8}"/>
                </a:ext>
              </a:extLst>
            </p:cNvPr>
            <p:cNvSpPr/>
            <p:nvPr/>
          </p:nvSpPr>
          <p:spPr>
            <a:xfrm>
              <a:off x="10874429" y="6588278"/>
              <a:ext cx="42515" cy="167653"/>
            </a:xfrm>
            <a:custGeom>
              <a:avLst/>
              <a:gdLst>
                <a:gd name="connsiteX0" fmla="*/ 39832 w 42515"/>
                <a:gd name="connsiteY0" fmla="*/ 146465 h 167653"/>
                <a:gd name="connsiteX1" fmla="*/ 25729 w 42515"/>
                <a:gd name="connsiteY1" fmla="*/ 130160 h 167653"/>
                <a:gd name="connsiteX2" fmla="*/ 25729 w 42515"/>
                <a:gd name="connsiteY2" fmla="*/ 0 h 167653"/>
                <a:gd name="connsiteX3" fmla="*/ 0 w 42515"/>
                <a:gd name="connsiteY3" fmla="*/ 0 h 167653"/>
                <a:gd name="connsiteX4" fmla="*/ 0 w 42515"/>
                <a:gd name="connsiteY4" fmla="*/ 129197 h 167653"/>
                <a:gd name="connsiteX5" fmla="*/ 39970 w 42515"/>
                <a:gd name="connsiteY5" fmla="*/ 167654 h 167653"/>
                <a:gd name="connsiteX6" fmla="*/ 42515 w 42515"/>
                <a:gd name="connsiteY6" fmla="*/ 167654 h 167653"/>
                <a:gd name="connsiteX7" fmla="*/ 42515 w 42515"/>
                <a:gd name="connsiteY7" fmla="*/ 146534 h 167653"/>
                <a:gd name="connsiteX8" fmla="*/ 39832 w 42515"/>
                <a:gd name="connsiteY8" fmla="*/ 146534 h 16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15" h="167653">
                  <a:moveTo>
                    <a:pt x="39832" y="146465"/>
                  </a:moveTo>
                  <a:cubicBezTo>
                    <a:pt x="26624" y="146465"/>
                    <a:pt x="25729" y="139173"/>
                    <a:pt x="25729" y="130160"/>
                  </a:cubicBezTo>
                  <a:lnTo>
                    <a:pt x="25729" y="0"/>
                  </a:lnTo>
                  <a:lnTo>
                    <a:pt x="0" y="0"/>
                  </a:lnTo>
                  <a:lnTo>
                    <a:pt x="0" y="129197"/>
                  </a:lnTo>
                  <a:cubicBezTo>
                    <a:pt x="0" y="150111"/>
                    <a:pt x="9287" y="167654"/>
                    <a:pt x="39970" y="167654"/>
                  </a:cubicBezTo>
                  <a:lnTo>
                    <a:pt x="42515" y="167654"/>
                  </a:lnTo>
                  <a:lnTo>
                    <a:pt x="42515" y="146534"/>
                  </a:lnTo>
                  <a:lnTo>
                    <a:pt x="39832" y="146534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EC32B61C-2A12-419E-8605-B55B16873355}"/>
                </a:ext>
              </a:extLst>
            </p:cNvPr>
            <p:cNvSpPr/>
            <p:nvPr/>
          </p:nvSpPr>
          <p:spPr>
            <a:xfrm>
              <a:off x="11182426" y="6628316"/>
              <a:ext cx="79939" cy="128234"/>
            </a:xfrm>
            <a:custGeom>
              <a:avLst/>
              <a:gdLst>
                <a:gd name="connsiteX0" fmla="*/ 25729 w 79939"/>
                <a:gd name="connsiteY0" fmla="*/ 41346 h 128234"/>
                <a:gd name="connsiteX1" fmla="*/ 39970 w 79939"/>
                <a:gd name="connsiteY1" fmla="*/ 21120 h 128234"/>
                <a:gd name="connsiteX2" fmla="*/ 54211 w 79939"/>
                <a:gd name="connsiteY2" fmla="*/ 41346 h 128234"/>
                <a:gd name="connsiteX3" fmla="*/ 54211 w 79939"/>
                <a:gd name="connsiteY3" fmla="*/ 47744 h 128234"/>
                <a:gd name="connsiteX4" fmla="*/ 25729 w 79939"/>
                <a:gd name="connsiteY4" fmla="*/ 47744 h 128234"/>
                <a:gd name="connsiteX5" fmla="*/ 25729 w 79939"/>
                <a:gd name="connsiteY5" fmla="*/ 41346 h 128234"/>
                <a:gd name="connsiteX6" fmla="*/ 79940 w 79939"/>
                <a:gd name="connsiteY6" fmla="*/ 68933 h 128234"/>
                <a:gd name="connsiteX7" fmla="*/ 79940 w 79939"/>
                <a:gd name="connsiteY7" fmla="*/ 45955 h 128234"/>
                <a:gd name="connsiteX8" fmla="*/ 39970 w 79939"/>
                <a:gd name="connsiteY8" fmla="*/ 0 h 128234"/>
                <a:gd name="connsiteX9" fmla="*/ 0 w 79939"/>
                <a:gd name="connsiteY9" fmla="*/ 45955 h 128234"/>
                <a:gd name="connsiteX10" fmla="*/ 0 w 79939"/>
                <a:gd name="connsiteY10" fmla="*/ 82279 h 128234"/>
                <a:gd name="connsiteX11" fmla="*/ 39970 w 79939"/>
                <a:gd name="connsiteY11" fmla="*/ 128234 h 128234"/>
                <a:gd name="connsiteX12" fmla="*/ 79734 w 79939"/>
                <a:gd name="connsiteY12" fmla="*/ 89640 h 128234"/>
                <a:gd name="connsiteX13" fmla="*/ 79802 w 79939"/>
                <a:gd name="connsiteY13" fmla="*/ 86407 h 128234"/>
                <a:gd name="connsiteX14" fmla="*/ 54279 w 79939"/>
                <a:gd name="connsiteY14" fmla="*/ 86407 h 128234"/>
                <a:gd name="connsiteX15" fmla="*/ 54211 w 79939"/>
                <a:gd name="connsiteY15" fmla="*/ 89571 h 128234"/>
                <a:gd name="connsiteX16" fmla="*/ 40039 w 79939"/>
                <a:gd name="connsiteY16" fmla="*/ 107045 h 128234"/>
                <a:gd name="connsiteX17" fmla="*/ 25798 w 79939"/>
                <a:gd name="connsiteY17" fmla="*/ 86820 h 128234"/>
                <a:gd name="connsiteX18" fmla="*/ 25798 w 79939"/>
                <a:gd name="connsiteY18" fmla="*/ 68933 h 128234"/>
                <a:gd name="connsiteX19" fmla="*/ 79940 w 79939"/>
                <a:gd name="connsiteY19" fmla="*/ 68933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9939" h="128234">
                  <a:moveTo>
                    <a:pt x="25729" y="41346"/>
                  </a:moveTo>
                  <a:cubicBezTo>
                    <a:pt x="25729" y="27105"/>
                    <a:pt x="30751" y="21120"/>
                    <a:pt x="39970" y="21120"/>
                  </a:cubicBezTo>
                  <a:cubicBezTo>
                    <a:pt x="49189" y="21120"/>
                    <a:pt x="54211" y="27105"/>
                    <a:pt x="54211" y="41346"/>
                  </a:cubicBezTo>
                  <a:lnTo>
                    <a:pt x="54211" y="47744"/>
                  </a:lnTo>
                  <a:lnTo>
                    <a:pt x="25729" y="47744"/>
                  </a:lnTo>
                  <a:lnTo>
                    <a:pt x="25729" y="41346"/>
                  </a:lnTo>
                  <a:close/>
                  <a:moveTo>
                    <a:pt x="79940" y="68933"/>
                  </a:moveTo>
                  <a:lnTo>
                    <a:pt x="79940" y="45955"/>
                  </a:lnTo>
                  <a:cubicBezTo>
                    <a:pt x="79940" y="18850"/>
                    <a:pt x="69346" y="0"/>
                    <a:pt x="39970" y="0"/>
                  </a:cubicBezTo>
                  <a:cubicBezTo>
                    <a:pt x="10526" y="0"/>
                    <a:pt x="0" y="18850"/>
                    <a:pt x="0" y="45955"/>
                  </a:cubicBezTo>
                  <a:lnTo>
                    <a:pt x="0" y="82279"/>
                  </a:lnTo>
                  <a:cubicBezTo>
                    <a:pt x="0" y="109384"/>
                    <a:pt x="10526" y="128234"/>
                    <a:pt x="39970" y="128234"/>
                  </a:cubicBezTo>
                  <a:cubicBezTo>
                    <a:pt x="66594" y="128234"/>
                    <a:pt x="77807" y="112824"/>
                    <a:pt x="79734" y="89640"/>
                  </a:cubicBezTo>
                  <a:cubicBezTo>
                    <a:pt x="79734" y="89640"/>
                    <a:pt x="79871" y="87439"/>
                    <a:pt x="79802" y="86407"/>
                  </a:cubicBezTo>
                  <a:lnTo>
                    <a:pt x="54279" y="86407"/>
                  </a:lnTo>
                  <a:lnTo>
                    <a:pt x="54211" y="89571"/>
                  </a:lnTo>
                  <a:cubicBezTo>
                    <a:pt x="53591" y="101817"/>
                    <a:pt x="48638" y="107045"/>
                    <a:pt x="40039" y="107045"/>
                  </a:cubicBezTo>
                  <a:cubicBezTo>
                    <a:pt x="30820" y="107045"/>
                    <a:pt x="25798" y="101060"/>
                    <a:pt x="25798" y="86820"/>
                  </a:cubicBezTo>
                  <a:lnTo>
                    <a:pt x="25798" y="68933"/>
                  </a:lnTo>
                  <a:lnTo>
                    <a:pt x="79940" y="6893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ED21CD84-0981-4F3A-B032-F4196A7BFD3A}"/>
                </a:ext>
              </a:extLst>
            </p:cNvPr>
            <p:cNvSpPr/>
            <p:nvPr/>
          </p:nvSpPr>
          <p:spPr>
            <a:xfrm>
              <a:off x="10952374" y="6398334"/>
              <a:ext cx="96450" cy="165933"/>
            </a:xfrm>
            <a:custGeom>
              <a:avLst/>
              <a:gdLst>
                <a:gd name="connsiteX0" fmla="*/ 36530 w 96450"/>
                <a:gd name="connsiteY0" fmla="*/ 106220 h 165933"/>
                <a:gd name="connsiteX1" fmla="*/ 60265 w 96450"/>
                <a:gd name="connsiteY1" fmla="*/ 106220 h 165933"/>
                <a:gd name="connsiteX2" fmla="*/ 48501 w 96450"/>
                <a:gd name="connsiteY2" fmla="*/ 33159 h 165933"/>
                <a:gd name="connsiteX3" fmla="*/ 48019 w 96450"/>
                <a:gd name="connsiteY3" fmla="*/ 33159 h 165933"/>
                <a:gd name="connsiteX4" fmla="*/ 36530 w 96450"/>
                <a:gd name="connsiteY4" fmla="*/ 106220 h 165933"/>
                <a:gd name="connsiteX5" fmla="*/ 27587 w 96450"/>
                <a:gd name="connsiteY5" fmla="*/ 165934 h 165933"/>
                <a:gd name="connsiteX6" fmla="*/ 0 w 96450"/>
                <a:gd name="connsiteY6" fmla="*/ 165934 h 165933"/>
                <a:gd name="connsiteX7" fmla="*/ 30545 w 96450"/>
                <a:gd name="connsiteY7" fmla="*/ 0 h 165933"/>
                <a:gd name="connsiteX8" fmla="*/ 65906 w 96450"/>
                <a:gd name="connsiteY8" fmla="*/ 0 h 165933"/>
                <a:gd name="connsiteX9" fmla="*/ 96451 w 96450"/>
                <a:gd name="connsiteY9" fmla="*/ 165934 h 165933"/>
                <a:gd name="connsiteX10" fmla="*/ 68864 w 96450"/>
                <a:gd name="connsiteY10" fmla="*/ 165934 h 165933"/>
                <a:gd name="connsiteX11" fmla="*/ 63567 w 96450"/>
                <a:gd name="connsiteY11" fmla="*/ 127959 h 165933"/>
                <a:gd name="connsiteX12" fmla="*/ 32953 w 96450"/>
                <a:gd name="connsiteY12" fmla="*/ 127959 h 165933"/>
                <a:gd name="connsiteX13" fmla="*/ 27587 w 96450"/>
                <a:gd name="connsiteY13" fmla="*/ 165934 h 165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6450" h="165933">
                  <a:moveTo>
                    <a:pt x="36530" y="106220"/>
                  </a:moveTo>
                  <a:lnTo>
                    <a:pt x="60265" y="106220"/>
                  </a:lnTo>
                  <a:lnTo>
                    <a:pt x="48501" y="33159"/>
                  </a:lnTo>
                  <a:lnTo>
                    <a:pt x="48019" y="33159"/>
                  </a:lnTo>
                  <a:lnTo>
                    <a:pt x="36530" y="106220"/>
                  </a:lnTo>
                  <a:close/>
                  <a:moveTo>
                    <a:pt x="27587" y="165934"/>
                  </a:moveTo>
                  <a:lnTo>
                    <a:pt x="0" y="165934"/>
                  </a:lnTo>
                  <a:lnTo>
                    <a:pt x="30545" y="0"/>
                  </a:lnTo>
                  <a:lnTo>
                    <a:pt x="65906" y="0"/>
                  </a:lnTo>
                  <a:lnTo>
                    <a:pt x="96451" y="165934"/>
                  </a:lnTo>
                  <a:lnTo>
                    <a:pt x="68864" y="165934"/>
                  </a:lnTo>
                  <a:lnTo>
                    <a:pt x="63567" y="127959"/>
                  </a:lnTo>
                  <a:lnTo>
                    <a:pt x="32953" y="127959"/>
                  </a:lnTo>
                  <a:lnTo>
                    <a:pt x="27587" y="165934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2274D80A-3D5F-4580-A998-37DEF7B5822B}"/>
                </a:ext>
              </a:extLst>
            </p:cNvPr>
            <p:cNvSpPr/>
            <p:nvPr/>
          </p:nvSpPr>
          <p:spPr>
            <a:xfrm>
              <a:off x="11337421" y="6438304"/>
              <a:ext cx="59507" cy="125963"/>
            </a:xfrm>
            <a:custGeom>
              <a:avLst/>
              <a:gdLst>
                <a:gd name="connsiteX0" fmla="*/ 0 w 59507"/>
                <a:gd name="connsiteY0" fmla="*/ 125964 h 125963"/>
                <a:gd name="connsiteX1" fmla="*/ 0 w 59507"/>
                <a:gd name="connsiteY1" fmla="*/ 2339 h 125963"/>
                <a:gd name="connsiteX2" fmla="*/ 24560 w 59507"/>
                <a:gd name="connsiteY2" fmla="*/ 2339 h 125963"/>
                <a:gd name="connsiteX3" fmla="*/ 24560 w 59507"/>
                <a:gd name="connsiteY3" fmla="*/ 12865 h 125963"/>
                <a:gd name="connsiteX4" fmla="*/ 25041 w 59507"/>
                <a:gd name="connsiteY4" fmla="*/ 12865 h 125963"/>
                <a:gd name="connsiteX5" fmla="*/ 54211 w 59507"/>
                <a:gd name="connsiteY5" fmla="*/ 0 h 125963"/>
                <a:gd name="connsiteX6" fmla="*/ 59508 w 59507"/>
                <a:gd name="connsiteY6" fmla="*/ 0 h 125963"/>
                <a:gd name="connsiteX7" fmla="*/ 59508 w 59507"/>
                <a:gd name="connsiteY7" fmla="*/ 26899 h 125963"/>
                <a:gd name="connsiteX8" fmla="*/ 42928 w 59507"/>
                <a:gd name="connsiteY8" fmla="*/ 24354 h 125963"/>
                <a:gd name="connsiteX9" fmla="*/ 25729 w 59507"/>
                <a:gd name="connsiteY9" fmla="*/ 40933 h 125963"/>
                <a:gd name="connsiteX10" fmla="*/ 25729 w 59507"/>
                <a:gd name="connsiteY10" fmla="*/ 125964 h 125963"/>
                <a:gd name="connsiteX11" fmla="*/ 0 w 59507"/>
                <a:gd name="connsiteY11" fmla="*/ 125964 h 125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507" h="125963">
                  <a:moveTo>
                    <a:pt x="0" y="125964"/>
                  </a:moveTo>
                  <a:lnTo>
                    <a:pt x="0" y="2339"/>
                  </a:lnTo>
                  <a:lnTo>
                    <a:pt x="24560" y="2339"/>
                  </a:lnTo>
                  <a:lnTo>
                    <a:pt x="24560" y="12865"/>
                  </a:lnTo>
                  <a:lnTo>
                    <a:pt x="25041" y="12865"/>
                  </a:lnTo>
                  <a:cubicBezTo>
                    <a:pt x="31233" y="2339"/>
                    <a:pt x="45818" y="0"/>
                    <a:pt x="54211" y="0"/>
                  </a:cubicBezTo>
                  <a:lnTo>
                    <a:pt x="59508" y="0"/>
                  </a:lnTo>
                  <a:lnTo>
                    <a:pt x="59508" y="26899"/>
                  </a:lnTo>
                  <a:cubicBezTo>
                    <a:pt x="54899" y="25729"/>
                    <a:pt x="50565" y="24354"/>
                    <a:pt x="42928" y="24354"/>
                  </a:cubicBezTo>
                  <a:cubicBezTo>
                    <a:pt x="34191" y="24354"/>
                    <a:pt x="25729" y="29857"/>
                    <a:pt x="25729" y="40933"/>
                  </a:cubicBezTo>
                  <a:lnTo>
                    <a:pt x="25729" y="125964"/>
                  </a:lnTo>
                  <a:lnTo>
                    <a:pt x="0" y="125964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5A0F3C83-F677-460A-AEB5-6A61B663EC2F}"/>
                </a:ext>
              </a:extLst>
            </p:cNvPr>
            <p:cNvSpPr/>
            <p:nvPr/>
          </p:nvSpPr>
          <p:spPr>
            <a:xfrm>
              <a:off x="11234847" y="6440643"/>
              <a:ext cx="79940" cy="125895"/>
            </a:xfrm>
            <a:custGeom>
              <a:avLst/>
              <a:gdLst>
                <a:gd name="connsiteX0" fmla="*/ 79940 w 79940"/>
                <a:gd name="connsiteY0" fmla="*/ 0 h 125895"/>
                <a:gd name="connsiteX1" fmla="*/ 79940 w 79940"/>
                <a:gd name="connsiteY1" fmla="*/ 79940 h 125895"/>
                <a:gd name="connsiteX2" fmla="*/ 39970 w 79940"/>
                <a:gd name="connsiteY2" fmla="*/ 125895 h 125895"/>
                <a:gd name="connsiteX3" fmla="*/ 0 w 79940"/>
                <a:gd name="connsiteY3" fmla="*/ 79940 h 125895"/>
                <a:gd name="connsiteX4" fmla="*/ 0 w 79940"/>
                <a:gd name="connsiteY4" fmla="*/ 0 h 125895"/>
                <a:gd name="connsiteX5" fmla="*/ 25729 w 79940"/>
                <a:gd name="connsiteY5" fmla="*/ 0 h 125895"/>
                <a:gd name="connsiteX6" fmla="*/ 25729 w 79940"/>
                <a:gd name="connsiteY6" fmla="*/ 84549 h 125895"/>
                <a:gd name="connsiteX7" fmla="*/ 39970 w 79940"/>
                <a:gd name="connsiteY7" fmla="*/ 104775 h 125895"/>
                <a:gd name="connsiteX8" fmla="*/ 54211 w 79940"/>
                <a:gd name="connsiteY8" fmla="*/ 84549 h 125895"/>
                <a:gd name="connsiteX9" fmla="*/ 54211 w 79940"/>
                <a:gd name="connsiteY9" fmla="*/ 0 h 125895"/>
                <a:gd name="connsiteX10" fmla="*/ 79940 w 79940"/>
                <a:gd name="connsiteY10" fmla="*/ 0 h 12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940" h="125895">
                  <a:moveTo>
                    <a:pt x="79940" y="0"/>
                  </a:moveTo>
                  <a:lnTo>
                    <a:pt x="79940" y="79940"/>
                  </a:lnTo>
                  <a:cubicBezTo>
                    <a:pt x="79940" y="107045"/>
                    <a:pt x="69346" y="125895"/>
                    <a:pt x="39970" y="125895"/>
                  </a:cubicBezTo>
                  <a:cubicBezTo>
                    <a:pt x="10594" y="125895"/>
                    <a:pt x="0" y="107045"/>
                    <a:pt x="0" y="79940"/>
                  </a:cubicBezTo>
                  <a:lnTo>
                    <a:pt x="0" y="0"/>
                  </a:lnTo>
                  <a:lnTo>
                    <a:pt x="25729" y="0"/>
                  </a:lnTo>
                  <a:lnTo>
                    <a:pt x="25729" y="84549"/>
                  </a:lnTo>
                  <a:cubicBezTo>
                    <a:pt x="25729" y="98790"/>
                    <a:pt x="30751" y="104775"/>
                    <a:pt x="39970" y="104775"/>
                  </a:cubicBezTo>
                  <a:cubicBezTo>
                    <a:pt x="49189" y="104775"/>
                    <a:pt x="54211" y="98790"/>
                    <a:pt x="54211" y="84549"/>
                  </a:cubicBezTo>
                  <a:lnTo>
                    <a:pt x="54211" y="0"/>
                  </a:lnTo>
                  <a:lnTo>
                    <a:pt x="79940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2D752DE-BA92-4E30-84E5-2D1419141C82}"/>
                </a:ext>
              </a:extLst>
            </p:cNvPr>
            <p:cNvSpPr/>
            <p:nvPr/>
          </p:nvSpPr>
          <p:spPr>
            <a:xfrm>
              <a:off x="11503011" y="6438373"/>
              <a:ext cx="79939" cy="125895"/>
            </a:xfrm>
            <a:custGeom>
              <a:avLst/>
              <a:gdLst>
                <a:gd name="connsiteX0" fmla="*/ 0 w 79939"/>
                <a:gd name="connsiteY0" fmla="*/ 125895 h 125895"/>
                <a:gd name="connsiteX1" fmla="*/ 0 w 79939"/>
                <a:gd name="connsiteY1" fmla="*/ 45955 h 125895"/>
                <a:gd name="connsiteX2" fmla="*/ 39970 w 79939"/>
                <a:gd name="connsiteY2" fmla="*/ 0 h 125895"/>
                <a:gd name="connsiteX3" fmla="*/ 79940 w 79939"/>
                <a:gd name="connsiteY3" fmla="*/ 45955 h 125895"/>
                <a:gd name="connsiteX4" fmla="*/ 79940 w 79939"/>
                <a:gd name="connsiteY4" fmla="*/ 125895 h 125895"/>
                <a:gd name="connsiteX5" fmla="*/ 54211 w 79939"/>
                <a:gd name="connsiteY5" fmla="*/ 125895 h 125895"/>
                <a:gd name="connsiteX6" fmla="*/ 54211 w 79939"/>
                <a:gd name="connsiteY6" fmla="*/ 41484 h 125895"/>
                <a:gd name="connsiteX7" fmla="*/ 39970 w 79939"/>
                <a:gd name="connsiteY7" fmla="*/ 22014 h 125895"/>
                <a:gd name="connsiteX8" fmla="*/ 25729 w 79939"/>
                <a:gd name="connsiteY8" fmla="*/ 41484 h 125895"/>
                <a:gd name="connsiteX9" fmla="*/ 25729 w 79939"/>
                <a:gd name="connsiteY9" fmla="*/ 125895 h 125895"/>
                <a:gd name="connsiteX10" fmla="*/ 0 w 79939"/>
                <a:gd name="connsiteY10" fmla="*/ 125895 h 12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939" h="125895">
                  <a:moveTo>
                    <a:pt x="0" y="125895"/>
                  </a:moveTo>
                  <a:lnTo>
                    <a:pt x="0" y="45955"/>
                  </a:lnTo>
                  <a:cubicBezTo>
                    <a:pt x="0" y="19675"/>
                    <a:pt x="10594" y="0"/>
                    <a:pt x="39970" y="0"/>
                  </a:cubicBezTo>
                  <a:cubicBezTo>
                    <a:pt x="69414" y="0"/>
                    <a:pt x="79940" y="19744"/>
                    <a:pt x="79940" y="45955"/>
                  </a:cubicBezTo>
                  <a:lnTo>
                    <a:pt x="79940" y="125895"/>
                  </a:lnTo>
                  <a:lnTo>
                    <a:pt x="54211" y="125895"/>
                  </a:lnTo>
                  <a:lnTo>
                    <a:pt x="54211" y="41484"/>
                  </a:lnTo>
                  <a:cubicBezTo>
                    <a:pt x="54211" y="28206"/>
                    <a:pt x="48845" y="22014"/>
                    <a:pt x="39970" y="22014"/>
                  </a:cubicBezTo>
                  <a:cubicBezTo>
                    <a:pt x="31027" y="22014"/>
                    <a:pt x="25729" y="28206"/>
                    <a:pt x="25729" y="41484"/>
                  </a:cubicBezTo>
                  <a:lnTo>
                    <a:pt x="25729" y="125895"/>
                  </a:lnTo>
                  <a:lnTo>
                    <a:pt x="0" y="125895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C9C228CE-23B8-4C60-8876-040307A4C59F}"/>
                </a:ext>
              </a:extLst>
            </p:cNvPr>
            <p:cNvSpPr/>
            <p:nvPr/>
          </p:nvSpPr>
          <p:spPr>
            <a:xfrm>
              <a:off x="11400850" y="6438304"/>
              <a:ext cx="83379" cy="128302"/>
            </a:xfrm>
            <a:custGeom>
              <a:avLst/>
              <a:gdLst>
                <a:gd name="connsiteX0" fmla="*/ 56068 w 83379"/>
                <a:gd name="connsiteY0" fmla="*/ 94800 h 128302"/>
                <a:gd name="connsiteX1" fmla="*/ 37837 w 83379"/>
                <a:gd name="connsiteY1" fmla="*/ 106357 h 128302"/>
                <a:gd name="connsiteX2" fmla="*/ 25385 w 83379"/>
                <a:gd name="connsiteY2" fmla="*/ 91773 h 128302"/>
                <a:gd name="connsiteX3" fmla="*/ 55999 w 83379"/>
                <a:gd name="connsiteY3" fmla="*/ 66456 h 128302"/>
                <a:gd name="connsiteX4" fmla="*/ 55999 w 83379"/>
                <a:gd name="connsiteY4" fmla="*/ 94800 h 128302"/>
                <a:gd name="connsiteX5" fmla="*/ 81866 w 83379"/>
                <a:gd name="connsiteY5" fmla="*/ 112893 h 128302"/>
                <a:gd name="connsiteX6" fmla="*/ 81866 w 83379"/>
                <a:gd name="connsiteY6" fmla="*/ 33572 h 128302"/>
                <a:gd name="connsiteX7" fmla="*/ 44373 w 83379"/>
                <a:gd name="connsiteY7" fmla="*/ 0 h 128302"/>
                <a:gd name="connsiteX8" fmla="*/ 3027 w 83379"/>
                <a:gd name="connsiteY8" fmla="*/ 38594 h 128302"/>
                <a:gd name="connsiteX9" fmla="*/ 28756 w 83379"/>
                <a:gd name="connsiteY9" fmla="*/ 38594 h 128302"/>
                <a:gd name="connsiteX10" fmla="*/ 43479 w 83379"/>
                <a:gd name="connsiteY10" fmla="*/ 21120 h 128302"/>
                <a:gd name="connsiteX11" fmla="*/ 56137 w 83379"/>
                <a:gd name="connsiteY11" fmla="*/ 37012 h 128302"/>
                <a:gd name="connsiteX12" fmla="*/ 56137 w 83379"/>
                <a:gd name="connsiteY12" fmla="*/ 46643 h 128302"/>
                <a:gd name="connsiteX13" fmla="*/ 0 w 83379"/>
                <a:gd name="connsiteY13" fmla="*/ 95350 h 128302"/>
                <a:gd name="connsiteX14" fmla="*/ 29238 w 83379"/>
                <a:gd name="connsiteY14" fmla="*/ 128303 h 128302"/>
                <a:gd name="connsiteX15" fmla="*/ 57375 w 83379"/>
                <a:gd name="connsiteY15" fmla="*/ 116745 h 128302"/>
                <a:gd name="connsiteX16" fmla="*/ 58820 w 83379"/>
                <a:gd name="connsiteY16" fmla="*/ 125895 h 128302"/>
                <a:gd name="connsiteX17" fmla="*/ 83380 w 83379"/>
                <a:gd name="connsiteY17" fmla="*/ 125895 h 128302"/>
                <a:gd name="connsiteX18" fmla="*/ 81866 w 83379"/>
                <a:gd name="connsiteY18" fmla="*/ 112893 h 128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3379" h="128302">
                  <a:moveTo>
                    <a:pt x="56068" y="94800"/>
                  </a:moveTo>
                  <a:cubicBezTo>
                    <a:pt x="50702" y="100028"/>
                    <a:pt x="45955" y="106357"/>
                    <a:pt x="37837" y="106357"/>
                  </a:cubicBezTo>
                  <a:cubicBezTo>
                    <a:pt x="30614" y="106357"/>
                    <a:pt x="25385" y="101129"/>
                    <a:pt x="25385" y="91773"/>
                  </a:cubicBezTo>
                  <a:cubicBezTo>
                    <a:pt x="25385" y="74368"/>
                    <a:pt x="38800" y="70309"/>
                    <a:pt x="55999" y="66456"/>
                  </a:cubicBezTo>
                  <a:lnTo>
                    <a:pt x="55999" y="94800"/>
                  </a:lnTo>
                  <a:close/>
                  <a:moveTo>
                    <a:pt x="81866" y="112893"/>
                  </a:moveTo>
                  <a:lnTo>
                    <a:pt x="81866" y="33572"/>
                  </a:lnTo>
                  <a:cubicBezTo>
                    <a:pt x="81866" y="11076"/>
                    <a:pt x="68314" y="0"/>
                    <a:pt x="44373" y="0"/>
                  </a:cubicBezTo>
                  <a:cubicBezTo>
                    <a:pt x="20226" y="0"/>
                    <a:pt x="4403" y="13553"/>
                    <a:pt x="3027" y="38594"/>
                  </a:cubicBezTo>
                  <a:lnTo>
                    <a:pt x="28756" y="38594"/>
                  </a:lnTo>
                  <a:cubicBezTo>
                    <a:pt x="29238" y="28000"/>
                    <a:pt x="31715" y="21120"/>
                    <a:pt x="43479" y="21120"/>
                  </a:cubicBezTo>
                  <a:cubicBezTo>
                    <a:pt x="52009" y="21120"/>
                    <a:pt x="56137" y="26624"/>
                    <a:pt x="56137" y="37012"/>
                  </a:cubicBezTo>
                  <a:lnTo>
                    <a:pt x="56137" y="46643"/>
                  </a:lnTo>
                  <a:cubicBezTo>
                    <a:pt x="17887" y="51872"/>
                    <a:pt x="0" y="71272"/>
                    <a:pt x="0" y="95350"/>
                  </a:cubicBezTo>
                  <a:cubicBezTo>
                    <a:pt x="0" y="112274"/>
                    <a:pt x="9769" y="128303"/>
                    <a:pt x="29238" y="128303"/>
                  </a:cubicBezTo>
                  <a:cubicBezTo>
                    <a:pt x="42722" y="128303"/>
                    <a:pt x="47056" y="124863"/>
                    <a:pt x="57375" y="116745"/>
                  </a:cubicBezTo>
                  <a:cubicBezTo>
                    <a:pt x="57582" y="119084"/>
                    <a:pt x="58063" y="121836"/>
                    <a:pt x="58820" y="125895"/>
                  </a:cubicBezTo>
                  <a:lnTo>
                    <a:pt x="83380" y="125895"/>
                  </a:lnTo>
                  <a:cubicBezTo>
                    <a:pt x="82829" y="121836"/>
                    <a:pt x="81866" y="116745"/>
                    <a:pt x="81866" y="112893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DD5C1225-2D25-49DD-9F42-2D39C1E23A03}"/>
                </a:ext>
              </a:extLst>
            </p:cNvPr>
            <p:cNvSpPr/>
            <p:nvPr/>
          </p:nvSpPr>
          <p:spPr>
            <a:xfrm>
              <a:off x="10874429" y="6398334"/>
              <a:ext cx="42515" cy="167585"/>
            </a:xfrm>
            <a:custGeom>
              <a:avLst/>
              <a:gdLst>
                <a:gd name="connsiteX0" fmla="*/ 39832 w 42515"/>
                <a:gd name="connsiteY0" fmla="*/ 146465 h 167585"/>
                <a:gd name="connsiteX1" fmla="*/ 25729 w 42515"/>
                <a:gd name="connsiteY1" fmla="*/ 130161 h 167585"/>
                <a:gd name="connsiteX2" fmla="*/ 25729 w 42515"/>
                <a:gd name="connsiteY2" fmla="*/ 0 h 167585"/>
                <a:gd name="connsiteX3" fmla="*/ 0 w 42515"/>
                <a:gd name="connsiteY3" fmla="*/ 0 h 167585"/>
                <a:gd name="connsiteX4" fmla="*/ 0 w 42515"/>
                <a:gd name="connsiteY4" fmla="*/ 129129 h 167585"/>
                <a:gd name="connsiteX5" fmla="*/ 39970 w 42515"/>
                <a:gd name="connsiteY5" fmla="*/ 167585 h 167585"/>
                <a:gd name="connsiteX6" fmla="*/ 42515 w 42515"/>
                <a:gd name="connsiteY6" fmla="*/ 167585 h 167585"/>
                <a:gd name="connsiteX7" fmla="*/ 42515 w 42515"/>
                <a:gd name="connsiteY7" fmla="*/ 146465 h 167585"/>
                <a:gd name="connsiteX8" fmla="*/ 39832 w 42515"/>
                <a:gd name="connsiteY8" fmla="*/ 146465 h 167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15" h="167585">
                  <a:moveTo>
                    <a:pt x="39832" y="146465"/>
                  </a:moveTo>
                  <a:cubicBezTo>
                    <a:pt x="26624" y="146396"/>
                    <a:pt x="25729" y="139173"/>
                    <a:pt x="25729" y="130161"/>
                  </a:cubicBezTo>
                  <a:lnTo>
                    <a:pt x="25729" y="0"/>
                  </a:lnTo>
                  <a:lnTo>
                    <a:pt x="0" y="0"/>
                  </a:lnTo>
                  <a:lnTo>
                    <a:pt x="0" y="129129"/>
                  </a:lnTo>
                  <a:cubicBezTo>
                    <a:pt x="0" y="150042"/>
                    <a:pt x="9287" y="167585"/>
                    <a:pt x="39970" y="167585"/>
                  </a:cubicBezTo>
                  <a:lnTo>
                    <a:pt x="42515" y="167585"/>
                  </a:lnTo>
                  <a:lnTo>
                    <a:pt x="42515" y="146465"/>
                  </a:lnTo>
                  <a:lnTo>
                    <a:pt x="39832" y="146465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CBE1709A-C114-42DB-BBED-6EC26142438D}"/>
                </a:ext>
              </a:extLst>
            </p:cNvPr>
            <p:cNvSpPr/>
            <p:nvPr/>
          </p:nvSpPr>
          <p:spPr>
            <a:xfrm>
              <a:off x="11054191" y="6438304"/>
              <a:ext cx="79114" cy="128234"/>
            </a:xfrm>
            <a:custGeom>
              <a:avLst/>
              <a:gdLst>
                <a:gd name="connsiteX0" fmla="*/ 28619 w 79114"/>
                <a:gd name="connsiteY0" fmla="*/ 31027 h 128234"/>
                <a:gd name="connsiteX1" fmla="*/ 40383 w 79114"/>
                <a:gd name="connsiteY1" fmla="*/ 21120 h 128234"/>
                <a:gd name="connsiteX2" fmla="*/ 54211 w 79114"/>
                <a:gd name="connsiteY2" fmla="*/ 36530 h 128234"/>
                <a:gd name="connsiteX3" fmla="*/ 77188 w 79114"/>
                <a:gd name="connsiteY3" fmla="*/ 34535 h 128234"/>
                <a:gd name="connsiteX4" fmla="*/ 39144 w 79114"/>
                <a:gd name="connsiteY4" fmla="*/ 0 h 128234"/>
                <a:gd name="connsiteX5" fmla="*/ 3165 w 79114"/>
                <a:gd name="connsiteY5" fmla="*/ 33090 h 128234"/>
                <a:gd name="connsiteX6" fmla="*/ 53660 w 79114"/>
                <a:gd name="connsiteY6" fmla="*/ 96313 h 128234"/>
                <a:gd name="connsiteX7" fmla="*/ 41552 w 79114"/>
                <a:gd name="connsiteY7" fmla="*/ 107114 h 128234"/>
                <a:gd name="connsiteX8" fmla="*/ 23803 w 79114"/>
                <a:gd name="connsiteY8" fmla="*/ 87576 h 128234"/>
                <a:gd name="connsiteX9" fmla="*/ 0 w 79114"/>
                <a:gd name="connsiteY9" fmla="*/ 91360 h 128234"/>
                <a:gd name="connsiteX10" fmla="*/ 41346 w 79114"/>
                <a:gd name="connsiteY10" fmla="*/ 128234 h 128234"/>
                <a:gd name="connsiteX11" fmla="*/ 79114 w 79114"/>
                <a:gd name="connsiteY11" fmla="*/ 94937 h 128234"/>
                <a:gd name="connsiteX12" fmla="*/ 28619 w 79114"/>
                <a:gd name="connsiteY12" fmla="*/ 31027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9114" h="128234">
                  <a:moveTo>
                    <a:pt x="28619" y="31027"/>
                  </a:moveTo>
                  <a:cubicBezTo>
                    <a:pt x="28619" y="24629"/>
                    <a:pt x="33434" y="21120"/>
                    <a:pt x="40383" y="21120"/>
                  </a:cubicBezTo>
                  <a:cubicBezTo>
                    <a:pt x="49120" y="21120"/>
                    <a:pt x="52766" y="25936"/>
                    <a:pt x="54211" y="36530"/>
                  </a:cubicBezTo>
                  <a:lnTo>
                    <a:pt x="77188" y="34535"/>
                  </a:lnTo>
                  <a:cubicBezTo>
                    <a:pt x="74849" y="18575"/>
                    <a:pt x="66869" y="0"/>
                    <a:pt x="39144" y="0"/>
                  </a:cubicBezTo>
                  <a:cubicBezTo>
                    <a:pt x="18987" y="0"/>
                    <a:pt x="3165" y="13553"/>
                    <a:pt x="3165" y="33090"/>
                  </a:cubicBezTo>
                  <a:cubicBezTo>
                    <a:pt x="3165" y="66869"/>
                    <a:pt x="53660" y="74918"/>
                    <a:pt x="53660" y="96313"/>
                  </a:cubicBezTo>
                  <a:cubicBezTo>
                    <a:pt x="53660" y="103193"/>
                    <a:pt x="48638" y="107114"/>
                    <a:pt x="41552" y="107114"/>
                  </a:cubicBezTo>
                  <a:cubicBezTo>
                    <a:pt x="29307" y="107114"/>
                    <a:pt x="25454" y="97896"/>
                    <a:pt x="23803" y="87576"/>
                  </a:cubicBezTo>
                  <a:lnTo>
                    <a:pt x="0" y="91360"/>
                  </a:lnTo>
                  <a:cubicBezTo>
                    <a:pt x="2821" y="114888"/>
                    <a:pt x="17818" y="128234"/>
                    <a:pt x="41346" y="128234"/>
                  </a:cubicBezTo>
                  <a:cubicBezTo>
                    <a:pt x="63292" y="128234"/>
                    <a:pt x="79114" y="116952"/>
                    <a:pt x="79114" y="94937"/>
                  </a:cubicBezTo>
                  <a:cubicBezTo>
                    <a:pt x="79114" y="58201"/>
                    <a:pt x="28619" y="50358"/>
                    <a:pt x="28619" y="31027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EDF8603E-17AC-4B73-B6A0-D3623CE49A36}"/>
                </a:ext>
              </a:extLst>
            </p:cNvPr>
            <p:cNvSpPr/>
            <p:nvPr/>
          </p:nvSpPr>
          <p:spPr>
            <a:xfrm>
              <a:off x="11141768" y="6438304"/>
              <a:ext cx="78976" cy="128234"/>
            </a:xfrm>
            <a:custGeom>
              <a:avLst/>
              <a:gdLst>
                <a:gd name="connsiteX0" fmla="*/ 28550 w 78976"/>
                <a:gd name="connsiteY0" fmla="*/ 31027 h 128234"/>
                <a:gd name="connsiteX1" fmla="*/ 40314 w 78976"/>
                <a:gd name="connsiteY1" fmla="*/ 21120 h 128234"/>
                <a:gd name="connsiteX2" fmla="*/ 54073 w 78976"/>
                <a:gd name="connsiteY2" fmla="*/ 36530 h 128234"/>
                <a:gd name="connsiteX3" fmla="*/ 77051 w 78976"/>
                <a:gd name="connsiteY3" fmla="*/ 34535 h 128234"/>
                <a:gd name="connsiteX4" fmla="*/ 39144 w 78976"/>
                <a:gd name="connsiteY4" fmla="*/ 0 h 128234"/>
                <a:gd name="connsiteX5" fmla="*/ 3165 w 78976"/>
                <a:gd name="connsiteY5" fmla="*/ 33090 h 128234"/>
                <a:gd name="connsiteX6" fmla="*/ 53591 w 78976"/>
                <a:gd name="connsiteY6" fmla="*/ 96313 h 128234"/>
                <a:gd name="connsiteX7" fmla="*/ 41552 w 78976"/>
                <a:gd name="connsiteY7" fmla="*/ 107114 h 128234"/>
                <a:gd name="connsiteX8" fmla="*/ 23803 w 78976"/>
                <a:gd name="connsiteY8" fmla="*/ 87576 h 128234"/>
                <a:gd name="connsiteX9" fmla="*/ 0 w 78976"/>
                <a:gd name="connsiteY9" fmla="*/ 91360 h 128234"/>
                <a:gd name="connsiteX10" fmla="*/ 41346 w 78976"/>
                <a:gd name="connsiteY10" fmla="*/ 128234 h 128234"/>
                <a:gd name="connsiteX11" fmla="*/ 78977 w 78976"/>
                <a:gd name="connsiteY11" fmla="*/ 94937 h 128234"/>
                <a:gd name="connsiteX12" fmla="*/ 28550 w 78976"/>
                <a:gd name="connsiteY12" fmla="*/ 31027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976" h="128234">
                  <a:moveTo>
                    <a:pt x="28550" y="31027"/>
                  </a:moveTo>
                  <a:cubicBezTo>
                    <a:pt x="28550" y="24629"/>
                    <a:pt x="33366" y="21120"/>
                    <a:pt x="40314" y="21120"/>
                  </a:cubicBezTo>
                  <a:cubicBezTo>
                    <a:pt x="48982" y="21120"/>
                    <a:pt x="52560" y="25936"/>
                    <a:pt x="54073" y="36530"/>
                  </a:cubicBezTo>
                  <a:lnTo>
                    <a:pt x="77051" y="34535"/>
                  </a:lnTo>
                  <a:cubicBezTo>
                    <a:pt x="74712" y="18575"/>
                    <a:pt x="66731" y="0"/>
                    <a:pt x="39144" y="0"/>
                  </a:cubicBezTo>
                  <a:cubicBezTo>
                    <a:pt x="18987" y="0"/>
                    <a:pt x="3165" y="13553"/>
                    <a:pt x="3165" y="33090"/>
                  </a:cubicBezTo>
                  <a:cubicBezTo>
                    <a:pt x="3165" y="66869"/>
                    <a:pt x="53591" y="74918"/>
                    <a:pt x="53591" y="96313"/>
                  </a:cubicBezTo>
                  <a:cubicBezTo>
                    <a:pt x="53591" y="103193"/>
                    <a:pt x="48569" y="107114"/>
                    <a:pt x="41552" y="107114"/>
                  </a:cubicBezTo>
                  <a:cubicBezTo>
                    <a:pt x="29376" y="107114"/>
                    <a:pt x="25523" y="97896"/>
                    <a:pt x="23803" y="87576"/>
                  </a:cubicBezTo>
                  <a:lnTo>
                    <a:pt x="0" y="91360"/>
                  </a:lnTo>
                  <a:cubicBezTo>
                    <a:pt x="2821" y="114888"/>
                    <a:pt x="17818" y="128234"/>
                    <a:pt x="41346" y="128234"/>
                  </a:cubicBezTo>
                  <a:cubicBezTo>
                    <a:pt x="63154" y="128234"/>
                    <a:pt x="78977" y="116952"/>
                    <a:pt x="78977" y="94937"/>
                  </a:cubicBezTo>
                  <a:cubicBezTo>
                    <a:pt x="78908" y="58201"/>
                    <a:pt x="28550" y="50358"/>
                    <a:pt x="28550" y="31027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B153C5B1-DC73-4A44-BD5D-9B45787E4B00}"/>
                </a:ext>
              </a:extLst>
            </p:cNvPr>
            <p:cNvSpPr/>
            <p:nvPr/>
          </p:nvSpPr>
          <p:spPr>
            <a:xfrm>
              <a:off x="11696051" y="6438373"/>
              <a:ext cx="79939" cy="128234"/>
            </a:xfrm>
            <a:custGeom>
              <a:avLst/>
              <a:gdLst>
                <a:gd name="connsiteX0" fmla="*/ 25661 w 79939"/>
                <a:gd name="connsiteY0" fmla="*/ 41346 h 128234"/>
                <a:gd name="connsiteX1" fmla="*/ 39901 w 79939"/>
                <a:gd name="connsiteY1" fmla="*/ 21120 h 128234"/>
                <a:gd name="connsiteX2" fmla="*/ 54142 w 79939"/>
                <a:gd name="connsiteY2" fmla="*/ 41346 h 128234"/>
                <a:gd name="connsiteX3" fmla="*/ 54142 w 79939"/>
                <a:gd name="connsiteY3" fmla="*/ 47813 h 128234"/>
                <a:gd name="connsiteX4" fmla="*/ 25661 w 79939"/>
                <a:gd name="connsiteY4" fmla="*/ 47813 h 128234"/>
                <a:gd name="connsiteX5" fmla="*/ 25661 w 79939"/>
                <a:gd name="connsiteY5" fmla="*/ 41346 h 128234"/>
                <a:gd name="connsiteX6" fmla="*/ 79940 w 79939"/>
                <a:gd name="connsiteY6" fmla="*/ 68933 h 128234"/>
                <a:gd name="connsiteX7" fmla="*/ 79940 w 79939"/>
                <a:gd name="connsiteY7" fmla="*/ 45955 h 128234"/>
                <a:gd name="connsiteX8" fmla="*/ 39970 w 79939"/>
                <a:gd name="connsiteY8" fmla="*/ 0 h 128234"/>
                <a:gd name="connsiteX9" fmla="*/ 0 w 79939"/>
                <a:gd name="connsiteY9" fmla="*/ 45955 h 128234"/>
                <a:gd name="connsiteX10" fmla="*/ 0 w 79939"/>
                <a:gd name="connsiteY10" fmla="*/ 82279 h 128234"/>
                <a:gd name="connsiteX11" fmla="*/ 39970 w 79939"/>
                <a:gd name="connsiteY11" fmla="*/ 128234 h 128234"/>
                <a:gd name="connsiteX12" fmla="*/ 79665 w 79939"/>
                <a:gd name="connsiteY12" fmla="*/ 89640 h 128234"/>
                <a:gd name="connsiteX13" fmla="*/ 79734 w 79939"/>
                <a:gd name="connsiteY13" fmla="*/ 86407 h 128234"/>
                <a:gd name="connsiteX14" fmla="*/ 54211 w 79939"/>
                <a:gd name="connsiteY14" fmla="*/ 86407 h 128234"/>
                <a:gd name="connsiteX15" fmla="*/ 54142 w 79939"/>
                <a:gd name="connsiteY15" fmla="*/ 89571 h 128234"/>
                <a:gd name="connsiteX16" fmla="*/ 39970 w 79939"/>
                <a:gd name="connsiteY16" fmla="*/ 107045 h 128234"/>
                <a:gd name="connsiteX17" fmla="*/ 25729 w 79939"/>
                <a:gd name="connsiteY17" fmla="*/ 86820 h 128234"/>
                <a:gd name="connsiteX18" fmla="*/ 25729 w 79939"/>
                <a:gd name="connsiteY18" fmla="*/ 68933 h 128234"/>
                <a:gd name="connsiteX19" fmla="*/ 79940 w 79939"/>
                <a:gd name="connsiteY19" fmla="*/ 68933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9939" h="128234">
                  <a:moveTo>
                    <a:pt x="25661" y="41346"/>
                  </a:moveTo>
                  <a:cubicBezTo>
                    <a:pt x="25661" y="27105"/>
                    <a:pt x="30751" y="21120"/>
                    <a:pt x="39901" y="21120"/>
                  </a:cubicBezTo>
                  <a:cubicBezTo>
                    <a:pt x="49120" y="21120"/>
                    <a:pt x="54142" y="27105"/>
                    <a:pt x="54142" y="41346"/>
                  </a:cubicBezTo>
                  <a:lnTo>
                    <a:pt x="54142" y="47813"/>
                  </a:lnTo>
                  <a:lnTo>
                    <a:pt x="25661" y="47813"/>
                  </a:lnTo>
                  <a:lnTo>
                    <a:pt x="25661" y="41346"/>
                  </a:lnTo>
                  <a:close/>
                  <a:moveTo>
                    <a:pt x="79940" y="68933"/>
                  </a:moveTo>
                  <a:lnTo>
                    <a:pt x="79940" y="45955"/>
                  </a:lnTo>
                  <a:cubicBezTo>
                    <a:pt x="79940" y="18850"/>
                    <a:pt x="69414" y="0"/>
                    <a:pt x="39970" y="0"/>
                  </a:cubicBezTo>
                  <a:cubicBezTo>
                    <a:pt x="10526" y="0"/>
                    <a:pt x="0" y="18850"/>
                    <a:pt x="0" y="45955"/>
                  </a:cubicBezTo>
                  <a:lnTo>
                    <a:pt x="0" y="82279"/>
                  </a:lnTo>
                  <a:cubicBezTo>
                    <a:pt x="0" y="109384"/>
                    <a:pt x="10526" y="128234"/>
                    <a:pt x="39970" y="128234"/>
                  </a:cubicBezTo>
                  <a:cubicBezTo>
                    <a:pt x="66594" y="128234"/>
                    <a:pt x="77807" y="112824"/>
                    <a:pt x="79665" y="89640"/>
                  </a:cubicBezTo>
                  <a:cubicBezTo>
                    <a:pt x="79665" y="89640"/>
                    <a:pt x="79802" y="87439"/>
                    <a:pt x="79734" y="86407"/>
                  </a:cubicBezTo>
                  <a:lnTo>
                    <a:pt x="54211" y="86407"/>
                  </a:lnTo>
                  <a:lnTo>
                    <a:pt x="54142" y="89571"/>
                  </a:lnTo>
                  <a:cubicBezTo>
                    <a:pt x="53523" y="101817"/>
                    <a:pt x="48569" y="107045"/>
                    <a:pt x="39970" y="107045"/>
                  </a:cubicBezTo>
                  <a:cubicBezTo>
                    <a:pt x="30751" y="107045"/>
                    <a:pt x="25729" y="101060"/>
                    <a:pt x="25729" y="86820"/>
                  </a:cubicBezTo>
                  <a:lnTo>
                    <a:pt x="25729" y="68933"/>
                  </a:lnTo>
                  <a:lnTo>
                    <a:pt x="79940" y="6893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89A27ED0-8524-4549-9FAE-F99FC3E0C9EC}"/>
                </a:ext>
              </a:extLst>
            </p:cNvPr>
            <p:cNvSpPr/>
            <p:nvPr/>
          </p:nvSpPr>
          <p:spPr>
            <a:xfrm>
              <a:off x="10926439" y="6398334"/>
              <a:ext cx="23527" cy="42309"/>
            </a:xfrm>
            <a:custGeom>
              <a:avLst/>
              <a:gdLst>
                <a:gd name="connsiteX0" fmla="*/ 0 w 23527"/>
                <a:gd name="connsiteY0" fmla="*/ 0 h 42309"/>
                <a:gd name="connsiteX1" fmla="*/ 0 w 23527"/>
                <a:gd name="connsiteY1" fmla="*/ 23528 h 42309"/>
                <a:gd name="connsiteX2" fmla="*/ 7499 w 23527"/>
                <a:gd name="connsiteY2" fmla="*/ 23528 h 42309"/>
                <a:gd name="connsiteX3" fmla="*/ 69 w 23527"/>
                <a:gd name="connsiteY3" fmla="*/ 42309 h 42309"/>
                <a:gd name="connsiteX4" fmla="*/ 12658 w 23527"/>
                <a:gd name="connsiteY4" fmla="*/ 42309 h 42309"/>
                <a:gd name="connsiteX5" fmla="*/ 23528 w 23527"/>
                <a:gd name="connsiteY5" fmla="*/ 23528 h 42309"/>
                <a:gd name="connsiteX6" fmla="*/ 23528 w 23527"/>
                <a:gd name="connsiteY6" fmla="*/ 0 h 42309"/>
                <a:gd name="connsiteX7" fmla="*/ 0 w 23527"/>
                <a:gd name="connsiteY7" fmla="*/ 0 h 42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527" h="42309">
                  <a:moveTo>
                    <a:pt x="0" y="0"/>
                  </a:moveTo>
                  <a:lnTo>
                    <a:pt x="0" y="23528"/>
                  </a:lnTo>
                  <a:lnTo>
                    <a:pt x="7499" y="23528"/>
                  </a:lnTo>
                  <a:cubicBezTo>
                    <a:pt x="5160" y="29513"/>
                    <a:pt x="69" y="42309"/>
                    <a:pt x="69" y="42309"/>
                  </a:cubicBezTo>
                  <a:lnTo>
                    <a:pt x="12658" y="42309"/>
                  </a:lnTo>
                  <a:lnTo>
                    <a:pt x="23528" y="23528"/>
                  </a:lnTo>
                  <a:lnTo>
                    <a:pt x="2352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D5655AB1-1E78-4BB4-BCCC-F62C7CB81DFE}"/>
                </a:ext>
              </a:extLst>
            </p:cNvPr>
            <p:cNvSpPr/>
            <p:nvPr/>
          </p:nvSpPr>
          <p:spPr>
            <a:xfrm>
              <a:off x="11601319" y="6438373"/>
              <a:ext cx="79939" cy="128234"/>
            </a:xfrm>
            <a:custGeom>
              <a:avLst/>
              <a:gdLst>
                <a:gd name="connsiteX0" fmla="*/ 54142 w 79939"/>
                <a:gd name="connsiteY0" fmla="*/ 84962 h 128234"/>
                <a:gd name="connsiteX1" fmla="*/ 54142 w 79939"/>
                <a:gd name="connsiteY1" fmla="*/ 89640 h 128234"/>
                <a:gd name="connsiteX2" fmla="*/ 39970 w 79939"/>
                <a:gd name="connsiteY2" fmla="*/ 107114 h 128234"/>
                <a:gd name="connsiteX3" fmla="*/ 25729 w 79939"/>
                <a:gd name="connsiteY3" fmla="*/ 86888 h 128234"/>
                <a:gd name="connsiteX4" fmla="*/ 25729 w 79939"/>
                <a:gd name="connsiteY4" fmla="*/ 41346 h 128234"/>
                <a:gd name="connsiteX5" fmla="*/ 39970 w 79939"/>
                <a:gd name="connsiteY5" fmla="*/ 21120 h 128234"/>
                <a:gd name="connsiteX6" fmla="*/ 54211 w 79939"/>
                <a:gd name="connsiteY6" fmla="*/ 41346 h 128234"/>
                <a:gd name="connsiteX7" fmla="*/ 54211 w 79939"/>
                <a:gd name="connsiteY7" fmla="*/ 45955 h 128234"/>
                <a:gd name="connsiteX8" fmla="*/ 79940 w 79939"/>
                <a:gd name="connsiteY8" fmla="*/ 45955 h 128234"/>
                <a:gd name="connsiteX9" fmla="*/ 39970 w 79939"/>
                <a:gd name="connsiteY9" fmla="*/ 0 h 128234"/>
                <a:gd name="connsiteX10" fmla="*/ 0 w 79939"/>
                <a:gd name="connsiteY10" fmla="*/ 45955 h 128234"/>
                <a:gd name="connsiteX11" fmla="*/ 0 w 79939"/>
                <a:gd name="connsiteY11" fmla="*/ 82279 h 128234"/>
                <a:gd name="connsiteX12" fmla="*/ 39970 w 79939"/>
                <a:gd name="connsiteY12" fmla="*/ 128234 h 128234"/>
                <a:gd name="connsiteX13" fmla="*/ 79802 w 79939"/>
                <a:gd name="connsiteY13" fmla="*/ 84962 h 128234"/>
                <a:gd name="connsiteX14" fmla="*/ 54142 w 79939"/>
                <a:gd name="connsiteY14" fmla="*/ 84962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939" h="128234">
                  <a:moveTo>
                    <a:pt x="54142" y="84962"/>
                  </a:moveTo>
                  <a:lnTo>
                    <a:pt x="54142" y="89640"/>
                  </a:lnTo>
                  <a:cubicBezTo>
                    <a:pt x="53523" y="101886"/>
                    <a:pt x="48569" y="107114"/>
                    <a:pt x="39970" y="107114"/>
                  </a:cubicBezTo>
                  <a:cubicBezTo>
                    <a:pt x="30751" y="107114"/>
                    <a:pt x="25729" y="101129"/>
                    <a:pt x="25729" y="86888"/>
                  </a:cubicBezTo>
                  <a:lnTo>
                    <a:pt x="25729" y="41346"/>
                  </a:lnTo>
                  <a:cubicBezTo>
                    <a:pt x="25729" y="27105"/>
                    <a:pt x="30751" y="21120"/>
                    <a:pt x="39970" y="21120"/>
                  </a:cubicBezTo>
                  <a:cubicBezTo>
                    <a:pt x="49189" y="21120"/>
                    <a:pt x="54211" y="27105"/>
                    <a:pt x="54211" y="41346"/>
                  </a:cubicBezTo>
                  <a:lnTo>
                    <a:pt x="54211" y="45955"/>
                  </a:lnTo>
                  <a:lnTo>
                    <a:pt x="79940" y="45955"/>
                  </a:lnTo>
                  <a:cubicBezTo>
                    <a:pt x="79940" y="18850"/>
                    <a:pt x="69346" y="0"/>
                    <a:pt x="39970" y="0"/>
                  </a:cubicBezTo>
                  <a:cubicBezTo>
                    <a:pt x="10526" y="0"/>
                    <a:pt x="0" y="18850"/>
                    <a:pt x="0" y="45955"/>
                  </a:cubicBezTo>
                  <a:lnTo>
                    <a:pt x="0" y="82279"/>
                  </a:lnTo>
                  <a:cubicBezTo>
                    <a:pt x="0" y="109384"/>
                    <a:pt x="10594" y="128234"/>
                    <a:pt x="39970" y="128234"/>
                  </a:cubicBezTo>
                  <a:cubicBezTo>
                    <a:pt x="71341" y="128234"/>
                    <a:pt x="79802" y="106082"/>
                    <a:pt x="79802" y="84962"/>
                  </a:cubicBezTo>
                  <a:lnTo>
                    <a:pt x="54142" y="84962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41D8367F-7B7C-4F80-988F-EE119774D06A}"/>
                </a:ext>
              </a:extLst>
            </p:cNvPr>
            <p:cNvSpPr/>
            <p:nvPr/>
          </p:nvSpPr>
          <p:spPr>
            <a:xfrm>
              <a:off x="10488170" y="6361401"/>
              <a:ext cx="105288" cy="135859"/>
            </a:xfrm>
            <a:custGeom>
              <a:avLst/>
              <a:gdLst>
                <a:gd name="connsiteX0" fmla="*/ 47993 w 105288"/>
                <a:gd name="connsiteY0" fmla="*/ 4324 h 135859"/>
                <a:gd name="connsiteX1" fmla="*/ 43453 w 105288"/>
                <a:gd name="connsiteY1" fmla="*/ 31017 h 135859"/>
                <a:gd name="connsiteX2" fmla="*/ 89752 w 105288"/>
                <a:gd name="connsiteY2" fmla="*/ 34594 h 135859"/>
                <a:gd name="connsiteX3" fmla="*/ 99315 w 105288"/>
                <a:gd name="connsiteY3" fmla="*/ 30054 h 135859"/>
                <a:gd name="connsiteX4" fmla="*/ 105231 w 105288"/>
                <a:gd name="connsiteY4" fmla="*/ 30398 h 135859"/>
                <a:gd name="connsiteX5" fmla="*/ 100071 w 105288"/>
                <a:gd name="connsiteY5" fmla="*/ 38928 h 135859"/>
                <a:gd name="connsiteX6" fmla="*/ 89614 w 105288"/>
                <a:gd name="connsiteY6" fmla="*/ 42231 h 135859"/>
                <a:gd name="connsiteX7" fmla="*/ 54735 w 105288"/>
                <a:gd name="connsiteY7" fmla="*/ 55095 h 135859"/>
                <a:gd name="connsiteX8" fmla="*/ 50952 w 105288"/>
                <a:gd name="connsiteY8" fmla="*/ 75046 h 135859"/>
                <a:gd name="connsiteX9" fmla="*/ 52327 w 105288"/>
                <a:gd name="connsiteY9" fmla="*/ 103252 h 135859"/>
                <a:gd name="connsiteX10" fmla="*/ 38431 w 105288"/>
                <a:gd name="connsiteY10" fmla="*/ 123684 h 135859"/>
                <a:gd name="connsiteX11" fmla="*/ 40839 w 105288"/>
                <a:gd name="connsiteY11" fmla="*/ 134210 h 135859"/>
                <a:gd name="connsiteX12" fmla="*/ 35748 w 105288"/>
                <a:gd name="connsiteY12" fmla="*/ 135104 h 135859"/>
                <a:gd name="connsiteX13" fmla="*/ 26736 w 105288"/>
                <a:gd name="connsiteY13" fmla="*/ 120864 h 135859"/>
                <a:gd name="connsiteX14" fmla="*/ 33340 w 105288"/>
                <a:gd name="connsiteY14" fmla="*/ 95203 h 135859"/>
                <a:gd name="connsiteX15" fmla="*/ 24603 w 105288"/>
                <a:gd name="connsiteY15" fmla="*/ 107448 h 135859"/>
                <a:gd name="connsiteX16" fmla="*/ 15866 w 105288"/>
                <a:gd name="connsiteY16" fmla="*/ 106898 h 135859"/>
                <a:gd name="connsiteX17" fmla="*/ 14215 w 105288"/>
                <a:gd name="connsiteY17" fmla="*/ 111851 h 135859"/>
                <a:gd name="connsiteX18" fmla="*/ 8849 w 105288"/>
                <a:gd name="connsiteY18" fmla="*/ 111026 h 135859"/>
                <a:gd name="connsiteX19" fmla="*/ 8367 w 105288"/>
                <a:gd name="connsiteY19" fmla="*/ 95616 h 135859"/>
                <a:gd name="connsiteX20" fmla="*/ 17173 w 105288"/>
                <a:gd name="connsiteY20" fmla="*/ 88392 h 135859"/>
                <a:gd name="connsiteX21" fmla="*/ 14215 w 105288"/>
                <a:gd name="connsiteY21" fmla="*/ 75940 h 135859"/>
                <a:gd name="connsiteX22" fmla="*/ 14352 w 105288"/>
                <a:gd name="connsiteY22" fmla="*/ 63832 h 135859"/>
                <a:gd name="connsiteX23" fmla="*/ 43 w 105288"/>
                <a:gd name="connsiteY23" fmla="*/ 52137 h 135859"/>
                <a:gd name="connsiteX24" fmla="*/ 27080 w 105288"/>
                <a:gd name="connsiteY24" fmla="*/ 28678 h 135859"/>
                <a:gd name="connsiteX25" fmla="*/ 21714 w 105288"/>
                <a:gd name="connsiteY25" fmla="*/ 10310 h 135859"/>
                <a:gd name="connsiteX26" fmla="*/ 31207 w 105288"/>
                <a:gd name="connsiteY26" fmla="*/ 403 h 135859"/>
                <a:gd name="connsiteX27" fmla="*/ 47993 w 105288"/>
                <a:gd name="connsiteY27" fmla="*/ 4324 h 135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5288" h="135859">
                  <a:moveTo>
                    <a:pt x="47993" y="4324"/>
                  </a:moveTo>
                  <a:cubicBezTo>
                    <a:pt x="51777" y="12855"/>
                    <a:pt x="48888" y="24963"/>
                    <a:pt x="43453" y="31017"/>
                  </a:cubicBezTo>
                  <a:cubicBezTo>
                    <a:pt x="53015" y="43125"/>
                    <a:pt x="76887" y="38103"/>
                    <a:pt x="89752" y="34594"/>
                  </a:cubicBezTo>
                  <a:cubicBezTo>
                    <a:pt x="93261" y="33906"/>
                    <a:pt x="96012" y="27646"/>
                    <a:pt x="99315" y="30054"/>
                  </a:cubicBezTo>
                  <a:cubicBezTo>
                    <a:pt x="100209" y="30742"/>
                    <a:pt x="105919" y="24688"/>
                    <a:pt x="105231" y="30398"/>
                  </a:cubicBezTo>
                  <a:cubicBezTo>
                    <a:pt x="105231" y="33838"/>
                    <a:pt x="103649" y="37553"/>
                    <a:pt x="100071" y="38928"/>
                  </a:cubicBezTo>
                  <a:cubicBezTo>
                    <a:pt x="97388" y="39892"/>
                    <a:pt x="89614" y="42231"/>
                    <a:pt x="89614" y="42231"/>
                  </a:cubicBezTo>
                  <a:cubicBezTo>
                    <a:pt x="75924" y="46565"/>
                    <a:pt x="68426" y="48491"/>
                    <a:pt x="54735" y="55095"/>
                  </a:cubicBezTo>
                  <a:cubicBezTo>
                    <a:pt x="48406" y="58466"/>
                    <a:pt x="50057" y="70574"/>
                    <a:pt x="50952" y="75046"/>
                  </a:cubicBezTo>
                  <a:cubicBezTo>
                    <a:pt x="51846" y="79449"/>
                    <a:pt x="56042" y="95341"/>
                    <a:pt x="52327" y="103252"/>
                  </a:cubicBezTo>
                  <a:cubicBezTo>
                    <a:pt x="49300" y="109719"/>
                    <a:pt x="38637" y="115704"/>
                    <a:pt x="38431" y="123684"/>
                  </a:cubicBezTo>
                  <a:cubicBezTo>
                    <a:pt x="38431" y="127193"/>
                    <a:pt x="44210" y="131389"/>
                    <a:pt x="40839" y="134210"/>
                  </a:cubicBezTo>
                  <a:cubicBezTo>
                    <a:pt x="38706" y="136067"/>
                    <a:pt x="37124" y="136342"/>
                    <a:pt x="35748" y="135104"/>
                  </a:cubicBezTo>
                  <a:cubicBezTo>
                    <a:pt x="35748" y="135104"/>
                    <a:pt x="25429" y="124510"/>
                    <a:pt x="26736" y="120864"/>
                  </a:cubicBezTo>
                  <a:cubicBezTo>
                    <a:pt x="26667" y="119488"/>
                    <a:pt x="38293" y="102770"/>
                    <a:pt x="33340" y="95203"/>
                  </a:cubicBezTo>
                  <a:cubicBezTo>
                    <a:pt x="30588" y="97817"/>
                    <a:pt x="30244" y="104903"/>
                    <a:pt x="24603" y="107448"/>
                  </a:cubicBezTo>
                  <a:cubicBezTo>
                    <a:pt x="21989" y="108687"/>
                    <a:pt x="18136" y="105591"/>
                    <a:pt x="15866" y="106898"/>
                  </a:cubicBezTo>
                  <a:cubicBezTo>
                    <a:pt x="14972" y="107448"/>
                    <a:pt x="15040" y="111026"/>
                    <a:pt x="14215" y="111851"/>
                  </a:cubicBezTo>
                  <a:cubicBezTo>
                    <a:pt x="13389" y="112746"/>
                    <a:pt x="9606" y="112608"/>
                    <a:pt x="8849" y="111026"/>
                  </a:cubicBezTo>
                  <a:cubicBezTo>
                    <a:pt x="6716" y="106692"/>
                    <a:pt x="7542" y="99262"/>
                    <a:pt x="8367" y="95616"/>
                  </a:cubicBezTo>
                  <a:cubicBezTo>
                    <a:pt x="9537" y="90181"/>
                    <a:pt x="20819" y="96166"/>
                    <a:pt x="17173" y="88392"/>
                  </a:cubicBezTo>
                  <a:cubicBezTo>
                    <a:pt x="15797" y="85572"/>
                    <a:pt x="14077" y="81857"/>
                    <a:pt x="14215" y="75940"/>
                  </a:cubicBezTo>
                  <a:cubicBezTo>
                    <a:pt x="14352" y="71400"/>
                    <a:pt x="18136" y="66103"/>
                    <a:pt x="14352" y="63832"/>
                  </a:cubicBezTo>
                  <a:cubicBezTo>
                    <a:pt x="10156" y="61700"/>
                    <a:pt x="249" y="57366"/>
                    <a:pt x="43" y="52137"/>
                  </a:cubicBezTo>
                  <a:cubicBezTo>
                    <a:pt x="-1126" y="39754"/>
                    <a:pt x="21851" y="39754"/>
                    <a:pt x="27080" y="28678"/>
                  </a:cubicBezTo>
                  <a:cubicBezTo>
                    <a:pt x="27080" y="23312"/>
                    <a:pt x="20338" y="18771"/>
                    <a:pt x="21714" y="10310"/>
                  </a:cubicBezTo>
                  <a:cubicBezTo>
                    <a:pt x="22402" y="6044"/>
                    <a:pt x="25704" y="1091"/>
                    <a:pt x="31207" y="403"/>
                  </a:cubicBezTo>
                  <a:cubicBezTo>
                    <a:pt x="38224" y="-629"/>
                    <a:pt x="42421" y="197"/>
                    <a:pt x="47993" y="4324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6ECBAC53-13E5-4A82-9A55-5E1F34AE0F09}"/>
                </a:ext>
              </a:extLst>
            </p:cNvPr>
            <p:cNvSpPr/>
            <p:nvPr/>
          </p:nvSpPr>
          <p:spPr>
            <a:xfrm>
              <a:off x="10712210" y="6297026"/>
              <a:ext cx="149550" cy="184831"/>
            </a:xfrm>
            <a:custGeom>
              <a:avLst/>
              <a:gdLst>
                <a:gd name="connsiteX0" fmla="*/ 125620 w 149550"/>
                <a:gd name="connsiteY0" fmla="*/ 71726 h 184831"/>
                <a:gd name="connsiteX1" fmla="*/ 124726 w 149550"/>
                <a:gd name="connsiteY1" fmla="*/ 46478 h 184831"/>
                <a:gd name="connsiteX2" fmla="*/ 135183 w 149550"/>
                <a:gd name="connsiteY2" fmla="*/ 51913 h 184831"/>
                <a:gd name="connsiteX3" fmla="*/ 125620 w 149550"/>
                <a:gd name="connsiteY3" fmla="*/ 71726 h 184831"/>
                <a:gd name="connsiteX4" fmla="*/ 145915 w 149550"/>
                <a:gd name="connsiteY4" fmla="*/ 43657 h 184831"/>
                <a:gd name="connsiteX5" fmla="*/ 103881 w 149550"/>
                <a:gd name="connsiteY5" fmla="*/ 21299 h 184831"/>
                <a:gd name="connsiteX6" fmla="*/ 100097 w 149550"/>
                <a:gd name="connsiteY6" fmla="*/ 8297 h 184831"/>
                <a:gd name="connsiteX7" fmla="*/ 81041 w 149550"/>
                <a:gd name="connsiteY7" fmla="*/ 385 h 184831"/>
                <a:gd name="connsiteX8" fmla="*/ 72166 w 149550"/>
                <a:gd name="connsiteY8" fmla="*/ 5820 h 184831"/>
                <a:gd name="connsiteX9" fmla="*/ 71134 w 149550"/>
                <a:gd name="connsiteY9" fmla="*/ 12562 h 184831"/>
                <a:gd name="connsiteX10" fmla="*/ 69758 w 149550"/>
                <a:gd name="connsiteY10" fmla="*/ 20749 h 184831"/>
                <a:gd name="connsiteX11" fmla="*/ 69758 w 149550"/>
                <a:gd name="connsiteY11" fmla="*/ 27835 h 184831"/>
                <a:gd name="connsiteX12" fmla="*/ 74299 w 149550"/>
                <a:gd name="connsiteY12" fmla="*/ 31137 h 184831"/>
                <a:gd name="connsiteX13" fmla="*/ 12314 w 149550"/>
                <a:gd name="connsiteY13" fmla="*/ 31549 h 184831"/>
                <a:gd name="connsiteX14" fmla="*/ 0 w 149550"/>
                <a:gd name="connsiteY14" fmla="*/ 31274 h 184831"/>
                <a:gd name="connsiteX15" fmla="*/ 8462 w 149550"/>
                <a:gd name="connsiteY15" fmla="*/ 36916 h 184831"/>
                <a:gd name="connsiteX16" fmla="*/ 6398 w 149550"/>
                <a:gd name="connsiteY16" fmla="*/ 38429 h 184831"/>
                <a:gd name="connsiteX17" fmla="*/ 18575 w 149550"/>
                <a:gd name="connsiteY17" fmla="*/ 42075 h 184831"/>
                <a:gd name="connsiteX18" fmla="*/ 51390 w 149550"/>
                <a:gd name="connsiteY18" fmla="*/ 52876 h 184831"/>
                <a:gd name="connsiteX19" fmla="*/ 81797 w 149550"/>
                <a:gd name="connsiteY19" fmla="*/ 68630 h 184831"/>
                <a:gd name="connsiteX20" fmla="*/ 78151 w 149550"/>
                <a:gd name="connsiteY20" fmla="*/ 114379 h 184831"/>
                <a:gd name="connsiteX21" fmla="*/ 81797 w 149550"/>
                <a:gd name="connsiteY21" fmla="*/ 158614 h 184831"/>
                <a:gd name="connsiteX22" fmla="*/ 82417 w 149550"/>
                <a:gd name="connsiteY22" fmla="*/ 168108 h 184831"/>
                <a:gd name="connsiteX23" fmla="*/ 68176 w 149550"/>
                <a:gd name="connsiteY23" fmla="*/ 175951 h 184831"/>
                <a:gd name="connsiteX24" fmla="*/ 89434 w 149550"/>
                <a:gd name="connsiteY24" fmla="*/ 178152 h 184831"/>
                <a:gd name="connsiteX25" fmla="*/ 94800 w 149550"/>
                <a:gd name="connsiteY25" fmla="*/ 171066 h 184831"/>
                <a:gd name="connsiteX26" fmla="*/ 100510 w 149550"/>
                <a:gd name="connsiteY26" fmla="*/ 120639 h 184831"/>
                <a:gd name="connsiteX27" fmla="*/ 106357 w 149550"/>
                <a:gd name="connsiteY27" fmla="*/ 172580 h 184831"/>
                <a:gd name="connsiteX28" fmla="*/ 95625 w 149550"/>
                <a:gd name="connsiteY28" fmla="*/ 182830 h 184831"/>
                <a:gd name="connsiteX29" fmla="*/ 105601 w 149550"/>
                <a:gd name="connsiteY29" fmla="*/ 184344 h 184831"/>
                <a:gd name="connsiteX30" fmla="*/ 118878 w 149550"/>
                <a:gd name="connsiteY30" fmla="*/ 177326 h 184831"/>
                <a:gd name="connsiteX31" fmla="*/ 125964 w 149550"/>
                <a:gd name="connsiteY31" fmla="*/ 92020 h 184831"/>
                <a:gd name="connsiteX32" fmla="*/ 148391 w 149550"/>
                <a:gd name="connsiteY32" fmla="*/ 53220 h 184831"/>
                <a:gd name="connsiteX33" fmla="*/ 145915 w 149550"/>
                <a:gd name="connsiteY33" fmla="*/ 43657 h 184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49550" h="184831">
                  <a:moveTo>
                    <a:pt x="125620" y="71726"/>
                  </a:moveTo>
                  <a:cubicBezTo>
                    <a:pt x="126514" y="65809"/>
                    <a:pt x="122868" y="52119"/>
                    <a:pt x="124726" y="46478"/>
                  </a:cubicBezTo>
                  <a:lnTo>
                    <a:pt x="135183" y="51913"/>
                  </a:lnTo>
                  <a:cubicBezTo>
                    <a:pt x="132912" y="55628"/>
                    <a:pt x="128509" y="63814"/>
                    <a:pt x="125620" y="71726"/>
                  </a:cubicBezTo>
                  <a:moveTo>
                    <a:pt x="145915" y="43657"/>
                  </a:moveTo>
                  <a:cubicBezTo>
                    <a:pt x="131880" y="34645"/>
                    <a:pt x="119704" y="18685"/>
                    <a:pt x="103881" y="21299"/>
                  </a:cubicBezTo>
                  <a:cubicBezTo>
                    <a:pt x="95557" y="20611"/>
                    <a:pt x="102367" y="11736"/>
                    <a:pt x="100097" y="8297"/>
                  </a:cubicBezTo>
                  <a:cubicBezTo>
                    <a:pt x="96313" y="1555"/>
                    <a:pt x="95832" y="-1059"/>
                    <a:pt x="81041" y="385"/>
                  </a:cubicBezTo>
                  <a:cubicBezTo>
                    <a:pt x="76982" y="798"/>
                    <a:pt x="73680" y="2312"/>
                    <a:pt x="72166" y="5820"/>
                  </a:cubicBezTo>
                  <a:cubicBezTo>
                    <a:pt x="70859" y="9810"/>
                    <a:pt x="72029" y="8847"/>
                    <a:pt x="71134" y="12562"/>
                  </a:cubicBezTo>
                  <a:cubicBezTo>
                    <a:pt x="69896" y="16277"/>
                    <a:pt x="65562" y="17997"/>
                    <a:pt x="69758" y="20749"/>
                  </a:cubicBezTo>
                  <a:cubicBezTo>
                    <a:pt x="70102" y="21987"/>
                    <a:pt x="70034" y="24051"/>
                    <a:pt x="69758" y="27835"/>
                  </a:cubicBezTo>
                  <a:cubicBezTo>
                    <a:pt x="69552" y="30518"/>
                    <a:pt x="72923" y="30242"/>
                    <a:pt x="74299" y="31137"/>
                  </a:cubicBezTo>
                  <a:cubicBezTo>
                    <a:pt x="57444" y="43451"/>
                    <a:pt x="27174" y="41250"/>
                    <a:pt x="12314" y="31549"/>
                  </a:cubicBezTo>
                  <a:cubicBezTo>
                    <a:pt x="9563" y="29761"/>
                    <a:pt x="0" y="30174"/>
                    <a:pt x="0" y="31274"/>
                  </a:cubicBezTo>
                  <a:cubicBezTo>
                    <a:pt x="0" y="33751"/>
                    <a:pt x="6260" y="34301"/>
                    <a:pt x="8462" y="36916"/>
                  </a:cubicBezTo>
                  <a:cubicBezTo>
                    <a:pt x="7430" y="37259"/>
                    <a:pt x="5641" y="36847"/>
                    <a:pt x="6398" y="38429"/>
                  </a:cubicBezTo>
                  <a:cubicBezTo>
                    <a:pt x="7155" y="40011"/>
                    <a:pt x="18506" y="42075"/>
                    <a:pt x="18575" y="42075"/>
                  </a:cubicBezTo>
                  <a:cubicBezTo>
                    <a:pt x="27243" y="47992"/>
                    <a:pt x="40796" y="50812"/>
                    <a:pt x="51390" y="52876"/>
                  </a:cubicBezTo>
                  <a:cubicBezTo>
                    <a:pt x="72923" y="56041"/>
                    <a:pt x="78977" y="54871"/>
                    <a:pt x="81797" y="68630"/>
                  </a:cubicBezTo>
                  <a:cubicBezTo>
                    <a:pt x="84618" y="82596"/>
                    <a:pt x="81316" y="95391"/>
                    <a:pt x="78151" y="114379"/>
                  </a:cubicBezTo>
                  <a:cubicBezTo>
                    <a:pt x="75537" y="131371"/>
                    <a:pt x="79114" y="141966"/>
                    <a:pt x="81797" y="158614"/>
                  </a:cubicBezTo>
                  <a:cubicBezTo>
                    <a:pt x="82279" y="161710"/>
                    <a:pt x="83930" y="166801"/>
                    <a:pt x="82417" y="168108"/>
                  </a:cubicBezTo>
                  <a:cubicBezTo>
                    <a:pt x="79458" y="170722"/>
                    <a:pt x="71547" y="172992"/>
                    <a:pt x="68176" y="175951"/>
                  </a:cubicBezTo>
                  <a:cubicBezTo>
                    <a:pt x="66731" y="180835"/>
                    <a:pt x="80353" y="177670"/>
                    <a:pt x="89434" y="178152"/>
                  </a:cubicBezTo>
                  <a:cubicBezTo>
                    <a:pt x="93768" y="178496"/>
                    <a:pt x="94800" y="173887"/>
                    <a:pt x="94800" y="171066"/>
                  </a:cubicBezTo>
                  <a:cubicBezTo>
                    <a:pt x="95625" y="145062"/>
                    <a:pt x="96382" y="136944"/>
                    <a:pt x="100510" y="120639"/>
                  </a:cubicBezTo>
                  <a:cubicBezTo>
                    <a:pt x="102986" y="134673"/>
                    <a:pt x="103262" y="158339"/>
                    <a:pt x="106357" y="172580"/>
                  </a:cubicBezTo>
                  <a:cubicBezTo>
                    <a:pt x="102780" y="176776"/>
                    <a:pt x="93286" y="180560"/>
                    <a:pt x="95625" y="182830"/>
                  </a:cubicBezTo>
                  <a:cubicBezTo>
                    <a:pt x="98377" y="185444"/>
                    <a:pt x="103124" y="184963"/>
                    <a:pt x="105601" y="184344"/>
                  </a:cubicBezTo>
                  <a:cubicBezTo>
                    <a:pt x="111379" y="182968"/>
                    <a:pt x="114682" y="181110"/>
                    <a:pt x="118878" y="177326"/>
                  </a:cubicBezTo>
                  <a:cubicBezTo>
                    <a:pt x="118878" y="177326"/>
                    <a:pt x="127546" y="120226"/>
                    <a:pt x="125964" y="92020"/>
                  </a:cubicBezTo>
                  <a:cubicBezTo>
                    <a:pt x="125070" y="76266"/>
                    <a:pt x="140549" y="67254"/>
                    <a:pt x="148391" y="53220"/>
                  </a:cubicBezTo>
                  <a:cubicBezTo>
                    <a:pt x="150249" y="49574"/>
                    <a:pt x="150180" y="46409"/>
                    <a:pt x="145915" y="43657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3BB7A599-0CF1-4EAF-97A0-F5A05AAEE717}"/>
                </a:ext>
              </a:extLst>
            </p:cNvPr>
            <p:cNvSpPr/>
            <p:nvPr/>
          </p:nvSpPr>
          <p:spPr>
            <a:xfrm>
              <a:off x="10556726" y="6265423"/>
              <a:ext cx="151680" cy="101022"/>
            </a:xfrm>
            <a:custGeom>
              <a:avLst/>
              <a:gdLst>
                <a:gd name="connsiteX0" fmla="*/ 112625 w 151680"/>
                <a:gd name="connsiteY0" fmla="*/ 25040 h 101022"/>
                <a:gd name="connsiteX1" fmla="*/ 134639 w 151680"/>
                <a:gd name="connsiteY1" fmla="*/ 30544 h 101022"/>
                <a:gd name="connsiteX2" fmla="*/ 141794 w 151680"/>
                <a:gd name="connsiteY2" fmla="*/ 35084 h 101022"/>
                <a:gd name="connsiteX3" fmla="*/ 143307 w 151680"/>
                <a:gd name="connsiteY3" fmla="*/ 34259 h 101022"/>
                <a:gd name="connsiteX4" fmla="*/ 148811 w 151680"/>
                <a:gd name="connsiteY4" fmla="*/ 34121 h 101022"/>
                <a:gd name="connsiteX5" fmla="*/ 151632 w 151680"/>
                <a:gd name="connsiteY5" fmla="*/ 28755 h 101022"/>
                <a:gd name="connsiteX6" fmla="*/ 137735 w 151680"/>
                <a:gd name="connsiteY6" fmla="*/ 24558 h 101022"/>
                <a:gd name="connsiteX7" fmla="*/ 114001 w 151680"/>
                <a:gd name="connsiteY7" fmla="*/ 15959 h 101022"/>
                <a:gd name="connsiteX8" fmla="*/ 58414 w 151680"/>
                <a:gd name="connsiteY8" fmla="*/ 11763 h 101022"/>
                <a:gd name="connsiteX9" fmla="*/ 38051 w 151680"/>
                <a:gd name="connsiteY9" fmla="*/ 67 h 101022"/>
                <a:gd name="connsiteX10" fmla="*/ 26080 w 151680"/>
                <a:gd name="connsiteY10" fmla="*/ 9492 h 101022"/>
                <a:gd name="connsiteX11" fmla="*/ 26699 w 151680"/>
                <a:gd name="connsiteY11" fmla="*/ 24146 h 101022"/>
                <a:gd name="connsiteX12" fmla="*/ 34129 w 151680"/>
                <a:gd name="connsiteY12" fmla="*/ 29443 h 101022"/>
                <a:gd name="connsiteX13" fmla="*/ 38601 w 151680"/>
                <a:gd name="connsiteY13" fmla="*/ 30819 h 101022"/>
                <a:gd name="connsiteX14" fmla="*/ 43485 w 151680"/>
                <a:gd name="connsiteY14" fmla="*/ 32883 h 101022"/>
                <a:gd name="connsiteX15" fmla="*/ 48576 w 151680"/>
                <a:gd name="connsiteY15" fmla="*/ 32470 h 101022"/>
                <a:gd name="connsiteX16" fmla="*/ 55318 w 151680"/>
                <a:gd name="connsiteY16" fmla="*/ 30956 h 101022"/>
                <a:gd name="connsiteX17" fmla="*/ 55456 w 151680"/>
                <a:gd name="connsiteY17" fmla="*/ 30956 h 101022"/>
                <a:gd name="connsiteX18" fmla="*/ 52635 w 151680"/>
                <a:gd name="connsiteY18" fmla="*/ 42445 h 101022"/>
                <a:gd name="connsiteX19" fmla="*/ 41215 w 151680"/>
                <a:gd name="connsiteY19" fmla="*/ 39212 h 101022"/>
                <a:gd name="connsiteX20" fmla="*/ 17137 w 151680"/>
                <a:gd name="connsiteY20" fmla="*/ 47811 h 101022"/>
                <a:gd name="connsiteX21" fmla="*/ 4891 w 151680"/>
                <a:gd name="connsiteY21" fmla="*/ 92322 h 101022"/>
                <a:gd name="connsiteX22" fmla="*/ 764 w 151680"/>
                <a:gd name="connsiteY22" fmla="*/ 98651 h 101022"/>
                <a:gd name="connsiteX23" fmla="*/ 7230 w 151680"/>
                <a:gd name="connsiteY23" fmla="*/ 97894 h 101022"/>
                <a:gd name="connsiteX24" fmla="*/ 25668 w 151680"/>
                <a:gd name="connsiteY24" fmla="*/ 91290 h 101022"/>
                <a:gd name="connsiteX25" fmla="*/ 27525 w 151680"/>
                <a:gd name="connsiteY25" fmla="*/ 79113 h 101022"/>
                <a:gd name="connsiteX26" fmla="*/ 40390 w 151680"/>
                <a:gd name="connsiteY26" fmla="*/ 60332 h 101022"/>
                <a:gd name="connsiteX27" fmla="*/ 65087 w 151680"/>
                <a:gd name="connsiteY27" fmla="*/ 69551 h 101022"/>
                <a:gd name="connsiteX28" fmla="*/ 76232 w 151680"/>
                <a:gd name="connsiteY28" fmla="*/ 63290 h 101022"/>
                <a:gd name="connsiteX29" fmla="*/ 81873 w 151680"/>
                <a:gd name="connsiteY29" fmla="*/ 36529 h 101022"/>
                <a:gd name="connsiteX30" fmla="*/ 112625 w 151680"/>
                <a:gd name="connsiteY30" fmla="*/ 25040 h 101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51680" h="101022">
                  <a:moveTo>
                    <a:pt x="112625" y="25040"/>
                  </a:moveTo>
                  <a:cubicBezTo>
                    <a:pt x="118747" y="26141"/>
                    <a:pt x="132988" y="30200"/>
                    <a:pt x="134639" y="30544"/>
                  </a:cubicBezTo>
                  <a:cubicBezTo>
                    <a:pt x="136290" y="30888"/>
                    <a:pt x="140487" y="34809"/>
                    <a:pt x="141794" y="35084"/>
                  </a:cubicBezTo>
                  <a:cubicBezTo>
                    <a:pt x="142482" y="35222"/>
                    <a:pt x="142688" y="35359"/>
                    <a:pt x="143307" y="34259"/>
                  </a:cubicBezTo>
                  <a:cubicBezTo>
                    <a:pt x="143858" y="33158"/>
                    <a:pt x="146334" y="34878"/>
                    <a:pt x="148811" y="34121"/>
                  </a:cubicBezTo>
                  <a:cubicBezTo>
                    <a:pt x="150462" y="33639"/>
                    <a:pt x="151976" y="29237"/>
                    <a:pt x="151632" y="28755"/>
                  </a:cubicBezTo>
                  <a:cubicBezTo>
                    <a:pt x="150049" y="26829"/>
                    <a:pt x="141725" y="24627"/>
                    <a:pt x="137735" y="24558"/>
                  </a:cubicBezTo>
                  <a:cubicBezTo>
                    <a:pt x="133057" y="22976"/>
                    <a:pt x="122187" y="18573"/>
                    <a:pt x="114001" y="15959"/>
                  </a:cubicBezTo>
                  <a:cubicBezTo>
                    <a:pt x="95495" y="10111"/>
                    <a:pt x="76163" y="1237"/>
                    <a:pt x="58414" y="11763"/>
                  </a:cubicBezTo>
                  <a:cubicBezTo>
                    <a:pt x="50984" y="8736"/>
                    <a:pt x="50847" y="-896"/>
                    <a:pt x="38051" y="67"/>
                  </a:cubicBezTo>
                  <a:cubicBezTo>
                    <a:pt x="31928" y="549"/>
                    <a:pt x="27525" y="5296"/>
                    <a:pt x="26080" y="9492"/>
                  </a:cubicBezTo>
                  <a:cubicBezTo>
                    <a:pt x="24567" y="13689"/>
                    <a:pt x="24016" y="18986"/>
                    <a:pt x="26699" y="24146"/>
                  </a:cubicBezTo>
                  <a:cubicBezTo>
                    <a:pt x="28213" y="27035"/>
                    <a:pt x="31171" y="28411"/>
                    <a:pt x="34129" y="29443"/>
                  </a:cubicBezTo>
                  <a:cubicBezTo>
                    <a:pt x="35574" y="29924"/>
                    <a:pt x="37156" y="30268"/>
                    <a:pt x="38601" y="30819"/>
                  </a:cubicBezTo>
                  <a:cubicBezTo>
                    <a:pt x="40734" y="31576"/>
                    <a:pt x="41078" y="33227"/>
                    <a:pt x="43485" y="32883"/>
                  </a:cubicBezTo>
                  <a:cubicBezTo>
                    <a:pt x="45274" y="32607"/>
                    <a:pt x="46719" y="32332"/>
                    <a:pt x="48576" y="32470"/>
                  </a:cubicBezTo>
                  <a:cubicBezTo>
                    <a:pt x="50227" y="32607"/>
                    <a:pt x="54562" y="33227"/>
                    <a:pt x="55318" y="30956"/>
                  </a:cubicBezTo>
                  <a:cubicBezTo>
                    <a:pt x="55387" y="30956"/>
                    <a:pt x="55387" y="30956"/>
                    <a:pt x="55456" y="30956"/>
                  </a:cubicBezTo>
                  <a:cubicBezTo>
                    <a:pt x="55593" y="35153"/>
                    <a:pt x="54768" y="41413"/>
                    <a:pt x="52635" y="42445"/>
                  </a:cubicBezTo>
                  <a:cubicBezTo>
                    <a:pt x="49677" y="43133"/>
                    <a:pt x="48370" y="41276"/>
                    <a:pt x="41215" y="39212"/>
                  </a:cubicBezTo>
                  <a:cubicBezTo>
                    <a:pt x="34129" y="37148"/>
                    <a:pt x="17481" y="35084"/>
                    <a:pt x="17137" y="47811"/>
                  </a:cubicBezTo>
                  <a:cubicBezTo>
                    <a:pt x="16587" y="68312"/>
                    <a:pt x="19063" y="74917"/>
                    <a:pt x="4891" y="92322"/>
                  </a:cubicBezTo>
                  <a:cubicBezTo>
                    <a:pt x="2415" y="95349"/>
                    <a:pt x="-1713" y="95486"/>
                    <a:pt x="764" y="98651"/>
                  </a:cubicBezTo>
                  <a:cubicBezTo>
                    <a:pt x="2690" y="100577"/>
                    <a:pt x="5786" y="99132"/>
                    <a:pt x="7230" y="97894"/>
                  </a:cubicBezTo>
                  <a:cubicBezTo>
                    <a:pt x="10808" y="107044"/>
                    <a:pt x="23053" y="93422"/>
                    <a:pt x="25668" y="91290"/>
                  </a:cubicBezTo>
                  <a:cubicBezTo>
                    <a:pt x="31171" y="86956"/>
                    <a:pt x="24911" y="83241"/>
                    <a:pt x="27525" y="79113"/>
                  </a:cubicBezTo>
                  <a:cubicBezTo>
                    <a:pt x="31997" y="70376"/>
                    <a:pt x="38945" y="66868"/>
                    <a:pt x="40390" y="60332"/>
                  </a:cubicBezTo>
                  <a:cubicBezTo>
                    <a:pt x="47544" y="65904"/>
                    <a:pt x="56213" y="70238"/>
                    <a:pt x="65087" y="69551"/>
                  </a:cubicBezTo>
                  <a:cubicBezTo>
                    <a:pt x="68733" y="68863"/>
                    <a:pt x="72104" y="67487"/>
                    <a:pt x="76232" y="63290"/>
                  </a:cubicBezTo>
                  <a:cubicBezTo>
                    <a:pt x="80360" y="59094"/>
                    <a:pt x="81460" y="45816"/>
                    <a:pt x="81873" y="36529"/>
                  </a:cubicBezTo>
                  <a:cubicBezTo>
                    <a:pt x="82630" y="17954"/>
                    <a:pt x="95563" y="21944"/>
                    <a:pt x="112625" y="25040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21BFC878-4843-428F-A598-5214C5354D69}"/>
                </a:ext>
              </a:extLst>
            </p:cNvPr>
            <p:cNvSpPr/>
            <p:nvPr/>
          </p:nvSpPr>
          <p:spPr>
            <a:xfrm>
              <a:off x="10541435" y="6331878"/>
              <a:ext cx="258145" cy="232808"/>
            </a:xfrm>
            <a:custGeom>
              <a:avLst/>
              <a:gdLst>
                <a:gd name="connsiteX0" fmla="*/ 250922 w 258145"/>
                <a:gd name="connsiteY0" fmla="*/ 225992 h 232808"/>
                <a:gd name="connsiteX1" fmla="*/ 231109 w 258145"/>
                <a:gd name="connsiteY1" fmla="*/ 212577 h 232808"/>
                <a:gd name="connsiteX2" fmla="*/ 223748 w 258145"/>
                <a:gd name="connsiteY2" fmla="*/ 197786 h 232808"/>
                <a:gd name="connsiteX3" fmla="*/ 205930 w 258145"/>
                <a:gd name="connsiteY3" fmla="*/ 154652 h 232808"/>
                <a:gd name="connsiteX4" fmla="*/ 166923 w 258145"/>
                <a:gd name="connsiteY4" fmla="*/ 119704 h 232808"/>
                <a:gd name="connsiteX5" fmla="*/ 157085 w 258145"/>
                <a:gd name="connsiteY5" fmla="*/ 114407 h 232808"/>
                <a:gd name="connsiteX6" fmla="*/ 159356 w 258145"/>
                <a:gd name="connsiteY6" fmla="*/ 85169 h 232808"/>
                <a:gd name="connsiteX7" fmla="*/ 160456 w 258145"/>
                <a:gd name="connsiteY7" fmla="*/ 80972 h 232808"/>
                <a:gd name="connsiteX8" fmla="*/ 164653 w 258145"/>
                <a:gd name="connsiteY8" fmla="*/ 70859 h 232808"/>
                <a:gd name="connsiteX9" fmla="*/ 161213 w 258145"/>
                <a:gd name="connsiteY9" fmla="*/ 63429 h 232808"/>
                <a:gd name="connsiteX10" fmla="*/ 190038 w 258145"/>
                <a:gd name="connsiteY10" fmla="*/ 69277 h 232808"/>
                <a:gd name="connsiteX11" fmla="*/ 225399 w 258145"/>
                <a:gd name="connsiteY11" fmla="*/ 50634 h 232808"/>
                <a:gd name="connsiteX12" fmla="*/ 230559 w 258145"/>
                <a:gd name="connsiteY12" fmla="*/ 48432 h 232808"/>
                <a:gd name="connsiteX13" fmla="*/ 235856 w 258145"/>
                <a:gd name="connsiteY13" fmla="*/ 43960 h 232808"/>
                <a:gd name="connsiteX14" fmla="*/ 232898 w 258145"/>
                <a:gd name="connsiteY14" fmla="*/ 36118 h 232808"/>
                <a:gd name="connsiteX15" fmla="*/ 228426 w 258145"/>
                <a:gd name="connsiteY15" fmla="*/ 37356 h 232808"/>
                <a:gd name="connsiteX16" fmla="*/ 226844 w 258145"/>
                <a:gd name="connsiteY16" fmla="*/ 36187 h 232808"/>
                <a:gd name="connsiteX17" fmla="*/ 223748 w 258145"/>
                <a:gd name="connsiteY17" fmla="*/ 39076 h 232808"/>
                <a:gd name="connsiteX18" fmla="*/ 221822 w 258145"/>
                <a:gd name="connsiteY18" fmla="*/ 43685 h 232808"/>
                <a:gd name="connsiteX19" fmla="*/ 191208 w 258145"/>
                <a:gd name="connsiteY19" fmla="*/ 55243 h 232808"/>
                <a:gd name="connsiteX20" fmla="*/ 187355 w 258145"/>
                <a:gd name="connsiteY20" fmla="*/ 55931 h 232808"/>
                <a:gd name="connsiteX21" fmla="*/ 149380 w 258145"/>
                <a:gd name="connsiteY21" fmla="*/ 42791 h 232808"/>
                <a:gd name="connsiteX22" fmla="*/ 140024 w 258145"/>
                <a:gd name="connsiteY22" fmla="*/ 42928 h 232808"/>
                <a:gd name="connsiteX23" fmla="*/ 139268 w 258145"/>
                <a:gd name="connsiteY23" fmla="*/ 38182 h 232808"/>
                <a:gd name="connsiteX24" fmla="*/ 146009 w 258145"/>
                <a:gd name="connsiteY24" fmla="*/ 33504 h 232808"/>
                <a:gd name="connsiteX25" fmla="*/ 145390 w 258145"/>
                <a:gd name="connsiteY25" fmla="*/ 25454 h 232808"/>
                <a:gd name="connsiteX26" fmla="*/ 146491 w 258145"/>
                <a:gd name="connsiteY26" fmla="*/ 23115 h 232808"/>
                <a:gd name="connsiteX27" fmla="*/ 143877 w 258145"/>
                <a:gd name="connsiteY27" fmla="*/ 19332 h 232808"/>
                <a:gd name="connsiteX28" fmla="*/ 140850 w 258145"/>
                <a:gd name="connsiteY28" fmla="*/ 10457 h 232808"/>
                <a:gd name="connsiteX29" fmla="*/ 136860 w 258145"/>
                <a:gd name="connsiteY29" fmla="*/ 2408 h 232808"/>
                <a:gd name="connsiteX30" fmla="*/ 118491 w 258145"/>
                <a:gd name="connsiteY30" fmla="*/ 2958 h 232808"/>
                <a:gd name="connsiteX31" fmla="*/ 109342 w 258145"/>
                <a:gd name="connsiteY31" fmla="*/ 5917 h 232808"/>
                <a:gd name="connsiteX32" fmla="*/ 98472 w 258145"/>
                <a:gd name="connsiteY32" fmla="*/ 22565 h 232808"/>
                <a:gd name="connsiteX33" fmla="*/ 97784 w 258145"/>
                <a:gd name="connsiteY33" fmla="*/ 34398 h 232808"/>
                <a:gd name="connsiteX34" fmla="*/ 106727 w 258145"/>
                <a:gd name="connsiteY34" fmla="*/ 48432 h 232808"/>
                <a:gd name="connsiteX35" fmla="*/ 112162 w 258145"/>
                <a:gd name="connsiteY35" fmla="*/ 51046 h 232808"/>
                <a:gd name="connsiteX36" fmla="*/ 112369 w 258145"/>
                <a:gd name="connsiteY36" fmla="*/ 51665 h 232808"/>
                <a:gd name="connsiteX37" fmla="*/ 106796 w 258145"/>
                <a:gd name="connsiteY37" fmla="*/ 54280 h 232808"/>
                <a:gd name="connsiteX38" fmla="*/ 98197 w 258145"/>
                <a:gd name="connsiteY38" fmla="*/ 61366 h 232808"/>
                <a:gd name="connsiteX39" fmla="*/ 37175 w 258145"/>
                <a:gd name="connsiteY39" fmla="*/ 104431 h 232808"/>
                <a:gd name="connsiteX40" fmla="*/ 21421 w 258145"/>
                <a:gd name="connsiteY40" fmla="*/ 108421 h 232808"/>
                <a:gd name="connsiteX41" fmla="*/ 24723 w 258145"/>
                <a:gd name="connsiteY41" fmla="*/ 110898 h 232808"/>
                <a:gd name="connsiteX42" fmla="*/ 18050 w 258145"/>
                <a:gd name="connsiteY42" fmla="*/ 113444 h 232808"/>
                <a:gd name="connsiteX43" fmla="*/ 21559 w 258145"/>
                <a:gd name="connsiteY43" fmla="*/ 117709 h 232808"/>
                <a:gd name="connsiteX44" fmla="*/ 40409 w 258145"/>
                <a:gd name="connsiteY44" fmla="*/ 111724 h 232808"/>
                <a:gd name="connsiteX45" fmla="*/ 110030 w 258145"/>
                <a:gd name="connsiteY45" fmla="*/ 76432 h 232808"/>
                <a:gd name="connsiteX46" fmla="*/ 121174 w 258145"/>
                <a:gd name="connsiteY46" fmla="*/ 90741 h 232808"/>
                <a:gd name="connsiteX47" fmla="*/ 112644 w 258145"/>
                <a:gd name="connsiteY47" fmla="*/ 108353 h 232808"/>
                <a:gd name="connsiteX48" fmla="*/ 112231 w 258145"/>
                <a:gd name="connsiteY48" fmla="*/ 128441 h 232808"/>
                <a:gd name="connsiteX49" fmla="*/ 101843 w 258145"/>
                <a:gd name="connsiteY49" fmla="*/ 141443 h 232808"/>
                <a:gd name="connsiteX50" fmla="*/ 73912 w 258145"/>
                <a:gd name="connsiteY50" fmla="*/ 166141 h 232808"/>
                <a:gd name="connsiteX51" fmla="*/ 48389 w 258145"/>
                <a:gd name="connsiteY51" fmla="*/ 175978 h 232808"/>
                <a:gd name="connsiteX52" fmla="*/ 27131 w 258145"/>
                <a:gd name="connsiteY52" fmla="*/ 190976 h 232808"/>
                <a:gd name="connsiteX53" fmla="*/ 11240 w 258145"/>
                <a:gd name="connsiteY53" fmla="*/ 201089 h 232808"/>
                <a:gd name="connsiteX54" fmla="*/ 4979 w 258145"/>
                <a:gd name="connsiteY54" fmla="*/ 202740 h 232808"/>
                <a:gd name="connsiteX55" fmla="*/ 26 w 258145"/>
                <a:gd name="connsiteY55" fmla="*/ 209000 h 232808"/>
                <a:gd name="connsiteX56" fmla="*/ 5048 w 258145"/>
                <a:gd name="connsiteY56" fmla="*/ 222209 h 232808"/>
                <a:gd name="connsiteX57" fmla="*/ 13303 w 258145"/>
                <a:gd name="connsiteY57" fmla="*/ 232046 h 232808"/>
                <a:gd name="connsiteX58" fmla="*/ 22797 w 258145"/>
                <a:gd name="connsiteY58" fmla="*/ 231290 h 232808"/>
                <a:gd name="connsiteX59" fmla="*/ 16812 w 258145"/>
                <a:gd name="connsiteY59" fmla="*/ 222965 h 232808"/>
                <a:gd name="connsiteX60" fmla="*/ 17087 w 258145"/>
                <a:gd name="connsiteY60" fmla="*/ 213334 h 232808"/>
                <a:gd name="connsiteX61" fmla="*/ 28782 w 258145"/>
                <a:gd name="connsiteY61" fmla="*/ 203772 h 232808"/>
                <a:gd name="connsiteX62" fmla="*/ 85745 w 258145"/>
                <a:gd name="connsiteY62" fmla="*/ 186091 h 232808"/>
                <a:gd name="connsiteX63" fmla="*/ 122344 w 258145"/>
                <a:gd name="connsiteY63" fmla="*/ 167792 h 232808"/>
                <a:gd name="connsiteX64" fmla="*/ 143326 w 258145"/>
                <a:gd name="connsiteY64" fmla="*/ 147428 h 232808"/>
                <a:gd name="connsiteX65" fmla="*/ 187699 w 258145"/>
                <a:gd name="connsiteY65" fmla="*/ 166622 h 232808"/>
                <a:gd name="connsiteX66" fmla="*/ 195198 w 258145"/>
                <a:gd name="connsiteY66" fmla="*/ 184853 h 232808"/>
                <a:gd name="connsiteX67" fmla="*/ 220996 w 258145"/>
                <a:gd name="connsiteY67" fmla="*/ 218769 h 232808"/>
                <a:gd name="connsiteX68" fmla="*/ 221340 w 258145"/>
                <a:gd name="connsiteY68" fmla="*/ 228400 h 232808"/>
                <a:gd name="connsiteX69" fmla="*/ 227807 w 258145"/>
                <a:gd name="connsiteY69" fmla="*/ 232597 h 232808"/>
                <a:gd name="connsiteX70" fmla="*/ 238470 w 258145"/>
                <a:gd name="connsiteY70" fmla="*/ 232597 h 232808"/>
                <a:gd name="connsiteX71" fmla="*/ 253192 w 258145"/>
                <a:gd name="connsiteY71" fmla="*/ 232597 h 232808"/>
                <a:gd name="connsiteX72" fmla="*/ 258146 w 258145"/>
                <a:gd name="connsiteY72" fmla="*/ 229639 h 232808"/>
                <a:gd name="connsiteX73" fmla="*/ 250922 w 258145"/>
                <a:gd name="connsiteY73" fmla="*/ 225992 h 232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58145" h="232808">
                  <a:moveTo>
                    <a:pt x="250922" y="225992"/>
                  </a:moveTo>
                  <a:cubicBezTo>
                    <a:pt x="243561" y="224273"/>
                    <a:pt x="235237" y="219044"/>
                    <a:pt x="231109" y="212577"/>
                  </a:cubicBezTo>
                  <a:cubicBezTo>
                    <a:pt x="228220" y="208106"/>
                    <a:pt x="226156" y="203015"/>
                    <a:pt x="223748" y="197786"/>
                  </a:cubicBezTo>
                  <a:cubicBezTo>
                    <a:pt x="215768" y="180312"/>
                    <a:pt x="211158" y="161050"/>
                    <a:pt x="205930" y="154652"/>
                  </a:cubicBezTo>
                  <a:cubicBezTo>
                    <a:pt x="196780" y="143301"/>
                    <a:pt x="178894" y="127547"/>
                    <a:pt x="166923" y="119704"/>
                  </a:cubicBezTo>
                  <a:cubicBezTo>
                    <a:pt x="163346" y="117365"/>
                    <a:pt x="160044" y="115714"/>
                    <a:pt x="157085" y="114407"/>
                  </a:cubicBezTo>
                  <a:cubicBezTo>
                    <a:pt x="159975" y="100235"/>
                    <a:pt x="159356" y="85169"/>
                    <a:pt x="159356" y="85169"/>
                  </a:cubicBezTo>
                  <a:cubicBezTo>
                    <a:pt x="159356" y="82279"/>
                    <a:pt x="159425" y="82210"/>
                    <a:pt x="160456" y="80972"/>
                  </a:cubicBezTo>
                  <a:cubicBezTo>
                    <a:pt x="163552" y="78496"/>
                    <a:pt x="165616" y="75537"/>
                    <a:pt x="164653" y="70859"/>
                  </a:cubicBezTo>
                  <a:cubicBezTo>
                    <a:pt x="164515" y="70171"/>
                    <a:pt x="161970" y="64668"/>
                    <a:pt x="161213" y="63429"/>
                  </a:cubicBezTo>
                  <a:cubicBezTo>
                    <a:pt x="165547" y="65149"/>
                    <a:pt x="184535" y="69690"/>
                    <a:pt x="190038" y="69277"/>
                  </a:cubicBezTo>
                  <a:cubicBezTo>
                    <a:pt x="199532" y="68658"/>
                    <a:pt x="222028" y="52973"/>
                    <a:pt x="225399" y="50634"/>
                  </a:cubicBezTo>
                  <a:cubicBezTo>
                    <a:pt x="227876" y="49189"/>
                    <a:pt x="229320" y="48845"/>
                    <a:pt x="230559" y="48432"/>
                  </a:cubicBezTo>
                  <a:cubicBezTo>
                    <a:pt x="231866" y="48088"/>
                    <a:pt x="235099" y="46024"/>
                    <a:pt x="235856" y="43960"/>
                  </a:cubicBezTo>
                  <a:cubicBezTo>
                    <a:pt x="236131" y="43066"/>
                    <a:pt x="235168" y="36530"/>
                    <a:pt x="232898" y="36118"/>
                  </a:cubicBezTo>
                  <a:cubicBezTo>
                    <a:pt x="231935" y="36049"/>
                    <a:pt x="229320" y="37631"/>
                    <a:pt x="228426" y="37356"/>
                  </a:cubicBezTo>
                  <a:cubicBezTo>
                    <a:pt x="227876" y="37218"/>
                    <a:pt x="227325" y="36187"/>
                    <a:pt x="226844" y="36187"/>
                  </a:cubicBezTo>
                  <a:cubicBezTo>
                    <a:pt x="225605" y="36118"/>
                    <a:pt x="224367" y="38113"/>
                    <a:pt x="223748" y="39076"/>
                  </a:cubicBezTo>
                  <a:cubicBezTo>
                    <a:pt x="222922" y="40314"/>
                    <a:pt x="222647" y="42653"/>
                    <a:pt x="221822" y="43685"/>
                  </a:cubicBezTo>
                  <a:cubicBezTo>
                    <a:pt x="220239" y="45680"/>
                    <a:pt x="198431" y="51803"/>
                    <a:pt x="191208" y="55243"/>
                  </a:cubicBezTo>
                  <a:cubicBezTo>
                    <a:pt x="189970" y="55862"/>
                    <a:pt x="188662" y="56275"/>
                    <a:pt x="187355" y="55931"/>
                  </a:cubicBezTo>
                  <a:cubicBezTo>
                    <a:pt x="181645" y="54142"/>
                    <a:pt x="158530" y="40933"/>
                    <a:pt x="149380" y="42791"/>
                  </a:cubicBezTo>
                  <a:cubicBezTo>
                    <a:pt x="146491" y="43410"/>
                    <a:pt x="142019" y="44992"/>
                    <a:pt x="140024" y="42928"/>
                  </a:cubicBezTo>
                  <a:cubicBezTo>
                    <a:pt x="138992" y="41828"/>
                    <a:pt x="138373" y="39970"/>
                    <a:pt x="139268" y="38182"/>
                  </a:cubicBezTo>
                  <a:cubicBezTo>
                    <a:pt x="140231" y="36118"/>
                    <a:pt x="145046" y="35843"/>
                    <a:pt x="146009" y="33504"/>
                  </a:cubicBezTo>
                  <a:cubicBezTo>
                    <a:pt x="147041" y="30889"/>
                    <a:pt x="145321" y="25730"/>
                    <a:pt x="145390" y="25454"/>
                  </a:cubicBezTo>
                  <a:cubicBezTo>
                    <a:pt x="145459" y="24491"/>
                    <a:pt x="146560" y="24010"/>
                    <a:pt x="146491" y="23115"/>
                  </a:cubicBezTo>
                  <a:cubicBezTo>
                    <a:pt x="146353" y="22152"/>
                    <a:pt x="145184" y="21189"/>
                    <a:pt x="143877" y="19332"/>
                  </a:cubicBezTo>
                  <a:cubicBezTo>
                    <a:pt x="142501" y="17405"/>
                    <a:pt x="142088" y="12590"/>
                    <a:pt x="140850" y="10457"/>
                  </a:cubicBezTo>
                  <a:cubicBezTo>
                    <a:pt x="141125" y="9769"/>
                    <a:pt x="142019" y="5366"/>
                    <a:pt x="136860" y="2408"/>
                  </a:cubicBezTo>
                  <a:cubicBezTo>
                    <a:pt x="131700" y="-550"/>
                    <a:pt x="123238" y="-1238"/>
                    <a:pt x="118491" y="2958"/>
                  </a:cubicBezTo>
                  <a:cubicBezTo>
                    <a:pt x="115808" y="5366"/>
                    <a:pt x="112231" y="4403"/>
                    <a:pt x="109342" y="5917"/>
                  </a:cubicBezTo>
                  <a:cubicBezTo>
                    <a:pt x="103907" y="8737"/>
                    <a:pt x="107415" y="14447"/>
                    <a:pt x="98472" y="22565"/>
                  </a:cubicBezTo>
                  <a:cubicBezTo>
                    <a:pt x="94551" y="26074"/>
                    <a:pt x="96890" y="32884"/>
                    <a:pt x="97784" y="34398"/>
                  </a:cubicBezTo>
                  <a:cubicBezTo>
                    <a:pt x="94000" y="41484"/>
                    <a:pt x="100673" y="49877"/>
                    <a:pt x="106727" y="48432"/>
                  </a:cubicBezTo>
                  <a:cubicBezTo>
                    <a:pt x="108722" y="50358"/>
                    <a:pt x="109961" y="51184"/>
                    <a:pt x="112162" y="51046"/>
                  </a:cubicBezTo>
                  <a:cubicBezTo>
                    <a:pt x="112231" y="51253"/>
                    <a:pt x="112300" y="51459"/>
                    <a:pt x="112369" y="51665"/>
                  </a:cubicBezTo>
                  <a:cubicBezTo>
                    <a:pt x="110993" y="52147"/>
                    <a:pt x="108103" y="53660"/>
                    <a:pt x="106796" y="54280"/>
                  </a:cubicBezTo>
                  <a:cubicBezTo>
                    <a:pt x="103356" y="56068"/>
                    <a:pt x="101361" y="58270"/>
                    <a:pt x="98197" y="61366"/>
                  </a:cubicBezTo>
                  <a:cubicBezTo>
                    <a:pt x="88084" y="71203"/>
                    <a:pt x="73018" y="86545"/>
                    <a:pt x="37175" y="104431"/>
                  </a:cubicBezTo>
                  <a:cubicBezTo>
                    <a:pt x="33117" y="106908"/>
                    <a:pt x="21421" y="105876"/>
                    <a:pt x="21421" y="108421"/>
                  </a:cubicBezTo>
                  <a:cubicBezTo>
                    <a:pt x="22178" y="109660"/>
                    <a:pt x="24723" y="110898"/>
                    <a:pt x="24723" y="110898"/>
                  </a:cubicBezTo>
                  <a:cubicBezTo>
                    <a:pt x="24792" y="112343"/>
                    <a:pt x="20389" y="112962"/>
                    <a:pt x="18050" y="113444"/>
                  </a:cubicBezTo>
                  <a:cubicBezTo>
                    <a:pt x="15987" y="114613"/>
                    <a:pt x="19977" y="116264"/>
                    <a:pt x="21559" y="117709"/>
                  </a:cubicBezTo>
                  <a:cubicBezTo>
                    <a:pt x="29539" y="119153"/>
                    <a:pt x="33667" y="117365"/>
                    <a:pt x="40409" y="111724"/>
                  </a:cubicBezTo>
                  <a:cubicBezTo>
                    <a:pt x="67652" y="101129"/>
                    <a:pt x="87946" y="90810"/>
                    <a:pt x="110030" y="76432"/>
                  </a:cubicBezTo>
                  <a:cubicBezTo>
                    <a:pt x="114708" y="73405"/>
                    <a:pt x="117391" y="76707"/>
                    <a:pt x="121174" y="90741"/>
                  </a:cubicBezTo>
                  <a:cubicBezTo>
                    <a:pt x="122619" y="96176"/>
                    <a:pt x="115396" y="100648"/>
                    <a:pt x="112644" y="108353"/>
                  </a:cubicBezTo>
                  <a:cubicBezTo>
                    <a:pt x="109548" y="116952"/>
                    <a:pt x="109892" y="123419"/>
                    <a:pt x="112231" y="128441"/>
                  </a:cubicBezTo>
                  <a:cubicBezTo>
                    <a:pt x="109686" y="134013"/>
                    <a:pt x="101843" y="141443"/>
                    <a:pt x="101843" y="141443"/>
                  </a:cubicBezTo>
                  <a:cubicBezTo>
                    <a:pt x="101843" y="141443"/>
                    <a:pt x="83268" y="156784"/>
                    <a:pt x="73912" y="166141"/>
                  </a:cubicBezTo>
                  <a:cubicBezTo>
                    <a:pt x="65794" y="174190"/>
                    <a:pt x="55957" y="172332"/>
                    <a:pt x="48389" y="175978"/>
                  </a:cubicBezTo>
                  <a:cubicBezTo>
                    <a:pt x="40684" y="179693"/>
                    <a:pt x="33667" y="185541"/>
                    <a:pt x="27131" y="190976"/>
                  </a:cubicBezTo>
                  <a:cubicBezTo>
                    <a:pt x="22384" y="194897"/>
                    <a:pt x="17569" y="198406"/>
                    <a:pt x="11240" y="201089"/>
                  </a:cubicBezTo>
                  <a:cubicBezTo>
                    <a:pt x="8763" y="202121"/>
                    <a:pt x="7593" y="202396"/>
                    <a:pt x="4979" y="202740"/>
                  </a:cubicBezTo>
                  <a:cubicBezTo>
                    <a:pt x="1677" y="203221"/>
                    <a:pt x="-249" y="206248"/>
                    <a:pt x="26" y="209000"/>
                  </a:cubicBezTo>
                  <a:cubicBezTo>
                    <a:pt x="301" y="211545"/>
                    <a:pt x="2571" y="217324"/>
                    <a:pt x="5048" y="222209"/>
                  </a:cubicBezTo>
                  <a:cubicBezTo>
                    <a:pt x="6355" y="224961"/>
                    <a:pt x="9382" y="231221"/>
                    <a:pt x="13303" y="232046"/>
                  </a:cubicBezTo>
                  <a:cubicBezTo>
                    <a:pt x="15918" y="232597"/>
                    <a:pt x="21559" y="233766"/>
                    <a:pt x="22797" y="231290"/>
                  </a:cubicBezTo>
                  <a:cubicBezTo>
                    <a:pt x="24448" y="228056"/>
                    <a:pt x="17362" y="227162"/>
                    <a:pt x="16812" y="222965"/>
                  </a:cubicBezTo>
                  <a:cubicBezTo>
                    <a:pt x="16468" y="220282"/>
                    <a:pt x="16193" y="215880"/>
                    <a:pt x="17087" y="213334"/>
                  </a:cubicBezTo>
                  <a:cubicBezTo>
                    <a:pt x="18601" y="208931"/>
                    <a:pt x="24999" y="205835"/>
                    <a:pt x="28782" y="203772"/>
                  </a:cubicBezTo>
                  <a:cubicBezTo>
                    <a:pt x="40546" y="197374"/>
                    <a:pt x="75357" y="189187"/>
                    <a:pt x="85745" y="186091"/>
                  </a:cubicBezTo>
                  <a:cubicBezTo>
                    <a:pt x="100742" y="179556"/>
                    <a:pt x="112575" y="174121"/>
                    <a:pt x="122344" y="167792"/>
                  </a:cubicBezTo>
                  <a:cubicBezTo>
                    <a:pt x="131012" y="162563"/>
                    <a:pt x="137960" y="154308"/>
                    <a:pt x="143326" y="147428"/>
                  </a:cubicBezTo>
                  <a:cubicBezTo>
                    <a:pt x="156191" y="153826"/>
                    <a:pt x="175110" y="161807"/>
                    <a:pt x="187699" y="166622"/>
                  </a:cubicBezTo>
                  <a:cubicBezTo>
                    <a:pt x="195129" y="169443"/>
                    <a:pt x="191070" y="174190"/>
                    <a:pt x="195198" y="184853"/>
                  </a:cubicBezTo>
                  <a:cubicBezTo>
                    <a:pt x="198156" y="192489"/>
                    <a:pt x="203453" y="198062"/>
                    <a:pt x="220996" y="218769"/>
                  </a:cubicBezTo>
                  <a:cubicBezTo>
                    <a:pt x="223542" y="222209"/>
                    <a:pt x="220790" y="224548"/>
                    <a:pt x="221340" y="228400"/>
                  </a:cubicBezTo>
                  <a:cubicBezTo>
                    <a:pt x="221959" y="232528"/>
                    <a:pt x="223954" y="232666"/>
                    <a:pt x="227807" y="232597"/>
                  </a:cubicBezTo>
                  <a:cubicBezTo>
                    <a:pt x="231384" y="232459"/>
                    <a:pt x="234893" y="232597"/>
                    <a:pt x="238470" y="232597"/>
                  </a:cubicBezTo>
                  <a:cubicBezTo>
                    <a:pt x="243011" y="232597"/>
                    <a:pt x="248652" y="232597"/>
                    <a:pt x="253192" y="232597"/>
                  </a:cubicBezTo>
                  <a:cubicBezTo>
                    <a:pt x="254843" y="232597"/>
                    <a:pt x="258146" y="232046"/>
                    <a:pt x="258146" y="229639"/>
                  </a:cubicBezTo>
                  <a:cubicBezTo>
                    <a:pt x="258008" y="226749"/>
                    <a:pt x="253192" y="226543"/>
                    <a:pt x="250922" y="225992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24893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297603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10" imgW="572" imgH="588" progId="TCLayout.ActiveDocument.1">
                  <p:embed/>
                </p:oleObj>
              </mc:Choice>
              <mc:Fallback>
                <p:oleObj name="Diapositive think-cell" r:id="rId10" imgW="572" imgH="58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D668F04-7049-40BA-8D63-D8BBB692131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fr-FR" sz="2500" b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7830311" y="0"/>
            <a:ext cx="4361689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801">
              <a:solidFill>
                <a:srgbClr val="F0F0F0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0AC9892-CB9A-4FCB-849B-90F075ED3011}"/>
              </a:ext>
            </a:extLst>
          </p:cNvPr>
          <p:cNvSpPr/>
          <p:nvPr userDrawn="1"/>
        </p:nvSpPr>
        <p:spPr>
          <a:xfrm>
            <a:off x="-8186" y="6050473"/>
            <a:ext cx="12200187" cy="807527"/>
          </a:xfrm>
          <a:custGeom>
            <a:avLst/>
            <a:gdLst>
              <a:gd name="connsiteX0" fmla="*/ 10528073 w 12198663"/>
              <a:gd name="connsiteY0" fmla="*/ 0 h 807527"/>
              <a:gd name="connsiteX1" fmla="*/ 10935107 w 12198663"/>
              <a:gd name="connsiteY1" fmla="*/ 0 h 807527"/>
              <a:gd name="connsiteX2" fmla="*/ 11128888 w 12198663"/>
              <a:gd name="connsiteY2" fmla="*/ 0 h 807527"/>
              <a:gd name="connsiteX3" fmla="*/ 11190814 w 12198663"/>
              <a:gd name="connsiteY3" fmla="*/ 0 h 807527"/>
              <a:gd name="connsiteX4" fmla="*/ 11535922 w 12198663"/>
              <a:gd name="connsiteY4" fmla="*/ 0 h 807527"/>
              <a:gd name="connsiteX5" fmla="*/ 11597848 w 12198663"/>
              <a:gd name="connsiteY5" fmla="*/ 0 h 807527"/>
              <a:gd name="connsiteX6" fmla="*/ 11791629 w 12198663"/>
              <a:gd name="connsiteY6" fmla="*/ 0 h 807527"/>
              <a:gd name="connsiteX7" fmla="*/ 12198663 w 12198663"/>
              <a:gd name="connsiteY7" fmla="*/ 0 h 807527"/>
              <a:gd name="connsiteX8" fmla="*/ 12198663 w 12198663"/>
              <a:gd name="connsiteY8" fmla="*/ 565803 h 807527"/>
              <a:gd name="connsiteX9" fmla="*/ 12198663 w 12198663"/>
              <a:gd name="connsiteY9" fmla="*/ 665437 h 807527"/>
              <a:gd name="connsiteX10" fmla="*/ 12198663 w 12198663"/>
              <a:gd name="connsiteY10" fmla="*/ 807527 h 807527"/>
              <a:gd name="connsiteX11" fmla="*/ 11791629 w 12198663"/>
              <a:gd name="connsiteY11" fmla="*/ 807527 h 807527"/>
              <a:gd name="connsiteX12" fmla="*/ 11597848 w 12198663"/>
              <a:gd name="connsiteY12" fmla="*/ 807527 h 807527"/>
              <a:gd name="connsiteX13" fmla="*/ 11190814 w 12198663"/>
              <a:gd name="connsiteY13" fmla="*/ 807527 h 807527"/>
              <a:gd name="connsiteX14" fmla="*/ 7532340 w 12198663"/>
              <a:gd name="connsiteY14" fmla="*/ 807527 h 807527"/>
              <a:gd name="connsiteX15" fmla="*/ 6616524 w 12198663"/>
              <a:gd name="connsiteY15" fmla="*/ 807527 h 807527"/>
              <a:gd name="connsiteX16" fmla="*/ 6557287 w 12198663"/>
              <a:gd name="connsiteY16" fmla="*/ 807527 h 807527"/>
              <a:gd name="connsiteX17" fmla="*/ 6209490 w 12198663"/>
              <a:gd name="connsiteY17" fmla="*/ 807527 h 807527"/>
              <a:gd name="connsiteX18" fmla="*/ 6150253 w 12198663"/>
              <a:gd name="connsiteY18" fmla="*/ 807527 h 807527"/>
              <a:gd name="connsiteX19" fmla="*/ 6015709 w 12198663"/>
              <a:gd name="connsiteY19" fmla="*/ 807527 h 807527"/>
              <a:gd name="connsiteX20" fmla="*/ 5608676 w 12198663"/>
              <a:gd name="connsiteY20" fmla="*/ 807527 h 807527"/>
              <a:gd name="connsiteX21" fmla="*/ 4167289 w 12198663"/>
              <a:gd name="connsiteY21" fmla="*/ 807527 h 807527"/>
              <a:gd name="connsiteX22" fmla="*/ 4108051 w 12198663"/>
              <a:gd name="connsiteY22" fmla="*/ 807527 h 807527"/>
              <a:gd name="connsiteX23" fmla="*/ 3566474 w 12198663"/>
              <a:gd name="connsiteY23" fmla="*/ 807527 h 807527"/>
              <a:gd name="connsiteX24" fmla="*/ 3050051 w 12198663"/>
              <a:gd name="connsiteY24" fmla="*/ 807527 h 807527"/>
              <a:gd name="connsiteX25" fmla="*/ 2643018 w 12198663"/>
              <a:gd name="connsiteY25" fmla="*/ 807527 h 807527"/>
              <a:gd name="connsiteX26" fmla="*/ 2449236 w 12198663"/>
              <a:gd name="connsiteY26" fmla="*/ 807527 h 807527"/>
              <a:gd name="connsiteX27" fmla="*/ 2042202 w 12198663"/>
              <a:gd name="connsiteY27" fmla="*/ 807527 h 807527"/>
              <a:gd name="connsiteX28" fmla="*/ 600815 w 12198663"/>
              <a:gd name="connsiteY28" fmla="*/ 807527 h 807527"/>
              <a:gd name="connsiteX29" fmla="*/ 0 w 12198663"/>
              <a:gd name="connsiteY29" fmla="*/ 807527 h 807527"/>
              <a:gd name="connsiteX30" fmla="*/ 0 w 12198663"/>
              <a:gd name="connsiteY30" fmla="*/ 665437 h 807527"/>
              <a:gd name="connsiteX31" fmla="*/ 0 w 12198663"/>
              <a:gd name="connsiteY31" fmla="*/ 565803 h 807527"/>
              <a:gd name="connsiteX32" fmla="*/ 0 w 12198663"/>
              <a:gd name="connsiteY32" fmla="*/ 394579 h 807527"/>
              <a:gd name="connsiteX33" fmla="*/ 600815 w 12198663"/>
              <a:gd name="connsiteY33" fmla="*/ 394579 h 807527"/>
              <a:gd name="connsiteX34" fmla="*/ 839619 w 12198663"/>
              <a:gd name="connsiteY34" fmla="*/ 394579 h 807527"/>
              <a:gd name="connsiteX35" fmla="*/ 1440434 w 12198663"/>
              <a:gd name="connsiteY35" fmla="*/ 394579 h 807527"/>
              <a:gd name="connsiteX36" fmla="*/ 2042202 w 12198663"/>
              <a:gd name="connsiteY36" fmla="*/ 394579 h 807527"/>
              <a:gd name="connsiteX37" fmla="*/ 2643018 w 12198663"/>
              <a:gd name="connsiteY37" fmla="*/ 394579 h 807527"/>
              <a:gd name="connsiteX38" fmla="*/ 2881821 w 12198663"/>
              <a:gd name="connsiteY38" fmla="*/ 394579 h 807527"/>
              <a:gd name="connsiteX39" fmla="*/ 3482636 w 12198663"/>
              <a:gd name="connsiteY39" fmla="*/ 394579 h 807527"/>
              <a:gd name="connsiteX40" fmla="*/ 4570815 w 12198663"/>
              <a:gd name="connsiteY40" fmla="*/ 394579 h 807527"/>
              <a:gd name="connsiteX41" fmla="*/ 5171630 w 12198663"/>
              <a:gd name="connsiteY41" fmla="*/ 394579 h 807527"/>
              <a:gd name="connsiteX42" fmla="*/ 5608676 w 12198663"/>
              <a:gd name="connsiteY42" fmla="*/ 394579 h 807527"/>
              <a:gd name="connsiteX43" fmla="*/ 6150253 w 12198663"/>
              <a:gd name="connsiteY43" fmla="*/ 394579 h 807527"/>
              <a:gd name="connsiteX44" fmla="*/ 6209490 w 12198663"/>
              <a:gd name="connsiteY44" fmla="*/ 394579 h 807527"/>
              <a:gd name="connsiteX45" fmla="*/ 6448294 w 12198663"/>
              <a:gd name="connsiteY45" fmla="*/ 394579 h 807527"/>
              <a:gd name="connsiteX46" fmla="*/ 7049109 w 12198663"/>
              <a:gd name="connsiteY46" fmla="*/ 394579 h 807527"/>
              <a:gd name="connsiteX47" fmla="*/ 8137288 w 12198663"/>
              <a:gd name="connsiteY47" fmla="*/ 394579 h 807527"/>
              <a:gd name="connsiteX48" fmla="*/ 8738103 w 12198663"/>
              <a:gd name="connsiteY48" fmla="*/ 394579 h 807527"/>
              <a:gd name="connsiteX49" fmla="*/ 9922687 w 12198663"/>
              <a:gd name="connsiteY49" fmla="*/ 394579 h 807527"/>
              <a:gd name="connsiteX50" fmla="*/ 10528073 w 12198663"/>
              <a:gd name="connsiteY50" fmla="*/ 0 h 807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98663" h="807527">
                <a:moveTo>
                  <a:pt x="10528073" y="0"/>
                </a:moveTo>
                <a:lnTo>
                  <a:pt x="10935107" y="0"/>
                </a:lnTo>
                <a:lnTo>
                  <a:pt x="11128888" y="0"/>
                </a:lnTo>
                <a:lnTo>
                  <a:pt x="11190814" y="0"/>
                </a:lnTo>
                <a:lnTo>
                  <a:pt x="11535922" y="0"/>
                </a:lnTo>
                <a:lnTo>
                  <a:pt x="11597848" y="0"/>
                </a:lnTo>
                <a:lnTo>
                  <a:pt x="11791629" y="0"/>
                </a:lnTo>
                <a:lnTo>
                  <a:pt x="12198663" y="0"/>
                </a:lnTo>
                <a:lnTo>
                  <a:pt x="12198663" y="565803"/>
                </a:lnTo>
                <a:lnTo>
                  <a:pt x="12198663" y="665437"/>
                </a:lnTo>
                <a:lnTo>
                  <a:pt x="12198663" y="807527"/>
                </a:lnTo>
                <a:lnTo>
                  <a:pt x="11791629" y="807527"/>
                </a:lnTo>
                <a:lnTo>
                  <a:pt x="11597848" y="807527"/>
                </a:lnTo>
                <a:lnTo>
                  <a:pt x="11190814" y="807527"/>
                </a:lnTo>
                <a:lnTo>
                  <a:pt x="7532340" y="807527"/>
                </a:lnTo>
                <a:lnTo>
                  <a:pt x="6616524" y="807527"/>
                </a:lnTo>
                <a:lnTo>
                  <a:pt x="6557287" y="807527"/>
                </a:lnTo>
                <a:lnTo>
                  <a:pt x="6209490" y="807527"/>
                </a:lnTo>
                <a:lnTo>
                  <a:pt x="6150253" y="807527"/>
                </a:lnTo>
                <a:lnTo>
                  <a:pt x="6015709" y="807527"/>
                </a:lnTo>
                <a:lnTo>
                  <a:pt x="5608676" y="807527"/>
                </a:lnTo>
                <a:lnTo>
                  <a:pt x="4167289" y="807527"/>
                </a:lnTo>
                <a:lnTo>
                  <a:pt x="4108051" y="807527"/>
                </a:lnTo>
                <a:lnTo>
                  <a:pt x="3566474" y="807527"/>
                </a:lnTo>
                <a:lnTo>
                  <a:pt x="3050051" y="807527"/>
                </a:lnTo>
                <a:lnTo>
                  <a:pt x="2643018" y="807527"/>
                </a:lnTo>
                <a:lnTo>
                  <a:pt x="2449236" y="807527"/>
                </a:lnTo>
                <a:lnTo>
                  <a:pt x="2042202" y="807527"/>
                </a:lnTo>
                <a:lnTo>
                  <a:pt x="600815" y="807527"/>
                </a:lnTo>
                <a:lnTo>
                  <a:pt x="0" y="807527"/>
                </a:lnTo>
                <a:lnTo>
                  <a:pt x="0" y="665437"/>
                </a:lnTo>
                <a:lnTo>
                  <a:pt x="0" y="565803"/>
                </a:lnTo>
                <a:lnTo>
                  <a:pt x="0" y="394579"/>
                </a:lnTo>
                <a:lnTo>
                  <a:pt x="600815" y="394579"/>
                </a:lnTo>
                <a:lnTo>
                  <a:pt x="839619" y="394579"/>
                </a:lnTo>
                <a:lnTo>
                  <a:pt x="1440434" y="394579"/>
                </a:lnTo>
                <a:lnTo>
                  <a:pt x="2042202" y="394579"/>
                </a:lnTo>
                <a:lnTo>
                  <a:pt x="2643018" y="394579"/>
                </a:lnTo>
                <a:lnTo>
                  <a:pt x="2881821" y="394579"/>
                </a:lnTo>
                <a:lnTo>
                  <a:pt x="3482636" y="394579"/>
                </a:lnTo>
                <a:lnTo>
                  <a:pt x="4570815" y="394579"/>
                </a:lnTo>
                <a:lnTo>
                  <a:pt x="5171630" y="394579"/>
                </a:lnTo>
                <a:lnTo>
                  <a:pt x="5608676" y="394579"/>
                </a:lnTo>
                <a:lnTo>
                  <a:pt x="6150253" y="394579"/>
                </a:lnTo>
                <a:lnTo>
                  <a:pt x="6209490" y="394579"/>
                </a:lnTo>
                <a:lnTo>
                  <a:pt x="6448294" y="394579"/>
                </a:lnTo>
                <a:lnTo>
                  <a:pt x="7049109" y="394579"/>
                </a:lnTo>
                <a:lnTo>
                  <a:pt x="8137288" y="394579"/>
                </a:lnTo>
                <a:lnTo>
                  <a:pt x="8738103" y="394579"/>
                </a:lnTo>
                <a:lnTo>
                  <a:pt x="9922687" y="394579"/>
                </a:lnTo>
                <a:cubicBezTo>
                  <a:pt x="10157681" y="393312"/>
                  <a:pt x="10163473" y="18669"/>
                  <a:pt x="10528073" y="0"/>
                </a:cubicBezTo>
                <a:close/>
              </a:path>
            </a:pathLst>
          </a:custGeom>
          <a:solidFill>
            <a:schemeClr val="accent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fr-FR" sz="1600">
              <a:solidFill>
                <a:srgbClr val="FFFFFF"/>
              </a:solidFill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0415F114-7B0E-43F2-8881-F0D9FB2A643B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7" y="556933"/>
            <a:ext cx="6923024" cy="384721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fr-FR" dirty="0"/>
            </a:lvl1pPr>
          </a:lstStyle>
          <a:p>
            <a:pPr lvl="0"/>
            <a:r>
              <a:rPr lang="fr-FR"/>
              <a:t>Click to </a:t>
            </a:r>
            <a:r>
              <a:rPr lang="fr-FR" err="1"/>
              <a:t>edit</a:t>
            </a:r>
            <a:r>
              <a:rPr lang="fr-FR"/>
              <a:t> Master </a:t>
            </a:r>
            <a:r>
              <a:rPr lang="fr-FR" err="1"/>
              <a:t>title</a:t>
            </a:r>
            <a:r>
              <a:rPr lang="fr-FR"/>
              <a:t> style</a:t>
            </a: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693526" y="6619559"/>
            <a:ext cx="325500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53"/>
            <a:fld id="{4ABDCABE-3F10-B64C-92F1-862014417034}" type="slidenum">
              <a:rPr lang="fr-FR" sz="900" smtClean="0">
                <a:solidFill>
                  <a:srgbClr val="FFFFFF"/>
                </a:solidFill>
                <a:cs typeface="Arial" panose="020B0604020202020204" pitchFamily="34" charset="0"/>
              </a:rPr>
              <a:pPr algn="r" defTabSz="610753"/>
              <a:t>‹N°›</a:t>
            </a:fld>
            <a:endParaRPr lang="fr-FR" sz="9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712BED6B-950C-4FB8-AEE1-14FA61D013FF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7" y="967700"/>
            <a:ext cx="6923024" cy="2771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fr-FR" sz="1801" b="0" dirty="0"/>
            </a:lvl1pPr>
          </a:lstStyle>
          <a:p>
            <a:pPr lvl="0"/>
            <a:r>
              <a:rPr lang="fr-FR"/>
              <a:t>Click to </a:t>
            </a:r>
            <a:r>
              <a:rPr lang="fr-FR" err="1"/>
              <a:t>edit</a:t>
            </a:r>
            <a:r>
              <a:rPr lang="fr-FR"/>
              <a:t> Master </a:t>
            </a:r>
            <a:r>
              <a:rPr lang="fr-FR" err="1"/>
              <a:t>subtitle</a:t>
            </a:r>
            <a:r>
              <a:rPr lang="fr-FR"/>
              <a:t>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F25A304F-F50E-4F96-991D-CFEB07060178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7" y="6498755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solidFill>
                  <a:schemeClr val="bg2"/>
                </a:solidFill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fr-FR">
                <a:solidFill>
                  <a:srgbClr val="FFFFFF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C393009-0681-4A8F-A1E9-19E10A949DC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4" y="41598"/>
            <a:ext cx="3843339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fr-FR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fr-FR" err="1"/>
              <a:t>Add</a:t>
            </a:r>
            <a:r>
              <a:rPr lang="fr-FR"/>
              <a:t> tracker</a:t>
            </a: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51DA5A85-23D2-40B0-A3D8-25E814F8FCD5}"/>
              </a:ext>
            </a:extLst>
          </p:cNvPr>
          <p:cNvGrpSpPr/>
          <p:nvPr userDrawn="1"/>
        </p:nvGrpSpPr>
        <p:grpSpPr>
          <a:xfrm>
            <a:off x="10287905" y="6166426"/>
            <a:ext cx="1375902" cy="590124"/>
            <a:chOff x="10400087" y="6166426"/>
            <a:chExt cx="1375903" cy="590124"/>
          </a:xfrm>
          <a:solidFill>
            <a:schemeClr val="bg1"/>
          </a:solidFill>
        </p:grpSpPr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F105F926-08D5-44B3-8E79-127B2F3B4175}"/>
                </a:ext>
              </a:extLst>
            </p:cNvPr>
            <p:cNvGrpSpPr/>
            <p:nvPr userDrawn="1"/>
          </p:nvGrpSpPr>
          <p:grpSpPr>
            <a:xfrm>
              <a:off x="10520684" y="6282689"/>
              <a:ext cx="281509" cy="281578"/>
              <a:chOff x="10486273" y="4891341"/>
              <a:chExt cx="281509" cy="281578"/>
            </a:xfrm>
            <a:grpFill/>
          </p:grpSpPr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28E126AB-910D-493D-B7DA-F40FE7CB7B7E}"/>
                  </a:ext>
                </a:extLst>
              </p:cNvPr>
              <p:cNvSpPr/>
              <p:nvPr/>
            </p:nvSpPr>
            <p:spPr>
              <a:xfrm>
                <a:off x="10486273" y="5169824"/>
                <a:ext cx="247318" cy="3095"/>
              </a:xfrm>
              <a:custGeom>
                <a:avLst/>
                <a:gdLst>
                  <a:gd name="connsiteX0" fmla="*/ 0 w 247318"/>
                  <a:gd name="connsiteY0" fmla="*/ 3096 h 3095"/>
                  <a:gd name="connsiteX1" fmla="*/ 247319 w 247318"/>
                  <a:gd name="connsiteY1" fmla="*/ 3096 h 3095"/>
                  <a:gd name="connsiteX2" fmla="*/ 247319 w 247318"/>
                  <a:gd name="connsiteY2" fmla="*/ 0 h 3095"/>
                  <a:gd name="connsiteX3" fmla="*/ 0 w 247318"/>
                  <a:gd name="connsiteY3" fmla="*/ 0 h 3095"/>
                  <a:gd name="connsiteX4" fmla="*/ 0 w 247318"/>
                  <a:gd name="connsiteY4" fmla="*/ 3096 h 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7318" h="3095">
                    <a:moveTo>
                      <a:pt x="0" y="3096"/>
                    </a:moveTo>
                    <a:lnTo>
                      <a:pt x="247319" y="3096"/>
                    </a:lnTo>
                    <a:lnTo>
                      <a:pt x="247319" y="0"/>
                    </a:lnTo>
                    <a:lnTo>
                      <a:pt x="0" y="0"/>
                    </a:lnTo>
                    <a:lnTo>
                      <a:pt x="0" y="309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915EEF71-B78C-4028-897A-93BDD1BCAA6B}"/>
                  </a:ext>
                </a:extLst>
              </p:cNvPr>
              <p:cNvSpPr/>
              <p:nvPr/>
            </p:nvSpPr>
            <p:spPr>
              <a:xfrm>
                <a:off x="10491227" y="5100204"/>
                <a:ext cx="272910" cy="3095"/>
              </a:xfrm>
              <a:custGeom>
                <a:avLst/>
                <a:gdLst>
                  <a:gd name="connsiteX0" fmla="*/ 0 w 272910"/>
                  <a:gd name="connsiteY0" fmla="*/ 3096 h 3095"/>
                  <a:gd name="connsiteX1" fmla="*/ 272911 w 272910"/>
                  <a:gd name="connsiteY1" fmla="*/ 3096 h 3095"/>
                  <a:gd name="connsiteX2" fmla="*/ 272911 w 272910"/>
                  <a:gd name="connsiteY2" fmla="*/ 0 h 3095"/>
                  <a:gd name="connsiteX3" fmla="*/ 0 w 272910"/>
                  <a:gd name="connsiteY3" fmla="*/ 0 h 3095"/>
                  <a:gd name="connsiteX4" fmla="*/ 0 w 272910"/>
                  <a:gd name="connsiteY4" fmla="*/ 3096 h 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2910" h="3095">
                    <a:moveTo>
                      <a:pt x="0" y="3096"/>
                    </a:moveTo>
                    <a:lnTo>
                      <a:pt x="272911" y="3096"/>
                    </a:lnTo>
                    <a:lnTo>
                      <a:pt x="272911" y="0"/>
                    </a:lnTo>
                    <a:lnTo>
                      <a:pt x="0" y="0"/>
                    </a:lnTo>
                    <a:lnTo>
                      <a:pt x="0" y="309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433F254C-D500-44E9-807A-3EF2FC4CA47A}"/>
                  </a:ext>
                </a:extLst>
              </p:cNvPr>
              <p:cNvSpPr/>
              <p:nvPr/>
            </p:nvSpPr>
            <p:spPr>
              <a:xfrm>
                <a:off x="10486273" y="5030652"/>
                <a:ext cx="281509" cy="3026"/>
              </a:xfrm>
              <a:custGeom>
                <a:avLst/>
                <a:gdLst>
                  <a:gd name="connsiteX0" fmla="*/ 0 w 281509"/>
                  <a:gd name="connsiteY0" fmla="*/ 3027 h 3026"/>
                  <a:gd name="connsiteX1" fmla="*/ 281510 w 281509"/>
                  <a:gd name="connsiteY1" fmla="*/ 3027 h 3026"/>
                  <a:gd name="connsiteX2" fmla="*/ 281510 w 281509"/>
                  <a:gd name="connsiteY2" fmla="*/ 0 h 3026"/>
                  <a:gd name="connsiteX3" fmla="*/ 0 w 281509"/>
                  <a:gd name="connsiteY3" fmla="*/ 0 h 3026"/>
                  <a:gd name="connsiteX4" fmla="*/ 0 w 281509"/>
                  <a:gd name="connsiteY4" fmla="*/ 3027 h 3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509" h="3026">
                    <a:moveTo>
                      <a:pt x="0" y="3027"/>
                    </a:moveTo>
                    <a:lnTo>
                      <a:pt x="281510" y="3027"/>
                    </a:lnTo>
                    <a:lnTo>
                      <a:pt x="281510" y="0"/>
                    </a:lnTo>
                    <a:lnTo>
                      <a:pt x="0" y="0"/>
                    </a:lnTo>
                    <a:lnTo>
                      <a:pt x="0" y="3027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AA099FF7-47D5-4AD2-8E7B-20EE365C5777}"/>
                  </a:ext>
                </a:extLst>
              </p:cNvPr>
              <p:cNvSpPr/>
              <p:nvPr/>
            </p:nvSpPr>
            <p:spPr>
              <a:xfrm>
                <a:off x="10486273" y="4960962"/>
                <a:ext cx="281509" cy="3095"/>
              </a:xfrm>
              <a:custGeom>
                <a:avLst/>
                <a:gdLst>
                  <a:gd name="connsiteX0" fmla="*/ 0 w 281509"/>
                  <a:gd name="connsiteY0" fmla="*/ 3096 h 3095"/>
                  <a:gd name="connsiteX1" fmla="*/ 281510 w 281509"/>
                  <a:gd name="connsiteY1" fmla="*/ 3096 h 3095"/>
                  <a:gd name="connsiteX2" fmla="*/ 281510 w 281509"/>
                  <a:gd name="connsiteY2" fmla="*/ 0 h 3095"/>
                  <a:gd name="connsiteX3" fmla="*/ 0 w 281509"/>
                  <a:gd name="connsiteY3" fmla="*/ 0 h 3095"/>
                  <a:gd name="connsiteX4" fmla="*/ 0 w 281509"/>
                  <a:gd name="connsiteY4" fmla="*/ 3096 h 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509" h="3095">
                    <a:moveTo>
                      <a:pt x="0" y="3096"/>
                    </a:moveTo>
                    <a:lnTo>
                      <a:pt x="281510" y="3096"/>
                    </a:lnTo>
                    <a:lnTo>
                      <a:pt x="281510" y="0"/>
                    </a:lnTo>
                    <a:lnTo>
                      <a:pt x="0" y="0"/>
                    </a:lnTo>
                    <a:lnTo>
                      <a:pt x="0" y="309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08563254-DA85-4CC3-BDE0-D2185BABC87C}"/>
                  </a:ext>
                </a:extLst>
              </p:cNvPr>
              <p:cNvSpPr/>
              <p:nvPr/>
            </p:nvSpPr>
            <p:spPr>
              <a:xfrm>
                <a:off x="10486273" y="4891341"/>
                <a:ext cx="281509" cy="3095"/>
              </a:xfrm>
              <a:custGeom>
                <a:avLst/>
                <a:gdLst>
                  <a:gd name="connsiteX0" fmla="*/ 0 w 281509"/>
                  <a:gd name="connsiteY0" fmla="*/ 3096 h 3095"/>
                  <a:gd name="connsiteX1" fmla="*/ 281510 w 281509"/>
                  <a:gd name="connsiteY1" fmla="*/ 3096 h 3095"/>
                  <a:gd name="connsiteX2" fmla="*/ 281510 w 281509"/>
                  <a:gd name="connsiteY2" fmla="*/ 0 h 3095"/>
                  <a:gd name="connsiteX3" fmla="*/ 0 w 281509"/>
                  <a:gd name="connsiteY3" fmla="*/ 0 h 3095"/>
                  <a:gd name="connsiteX4" fmla="*/ 0 w 281509"/>
                  <a:gd name="connsiteY4" fmla="*/ 3096 h 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509" h="3095">
                    <a:moveTo>
                      <a:pt x="0" y="3096"/>
                    </a:moveTo>
                    <a:lnTo>
                      <a:pt x="281510" y="3096"/>
                    </a:lnTo>
                    <a:lnTo>
                      <a:pt x="281510" y="0"/>
                    </a:lnTo>
                    <a:lnTo>
                      <a:pt x="0" y="0"/>
                    </a:lnTo>
                    <a:lnTo>
                      <a:pt x="0" y="309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F6FA98D7-065F-4840-87B0-3F121E558932}"/>
                </a:ext>
              </a:extLst>
            </p:cNvPr>
            <p:cNvSpPr/>
            <p:nvPr/>
          </p:nvSpPr>
          <p:spPr>
            <a:xfrm>
              <a:off x="10597327" y="6170424"/>
              <a:ext cx="27169" cy="33266"/>
            </a:xfrm>
            <a:custGeom>
              <a:avLst/>
              <a:gdLst>
                <a:gd name="connsiteX0" fmla="*/ 27170 w 27169"/>
                <a:gd name="connsiteY0" fmla="*/ 29505 h 33266"/>
                <a:gd name="connsiteX1" fmla="*/ 19258 w 27169"/>
                <a:gd name="connsiteY1" fmla="*/ 32807 h 33266"/>
                <a:gd name="connsiteX2" fmla="*/ 477 w 27169"/>
                <a:gd name="connsiteY2" fmla="*/ 20424 h 33266"/>
                <a:gd name="connsiteX3" fmla="*/ 13135 w 27169"/>
                <a:gd name="connsiteY3" fmla="*/ 542 h 33266"/>
                <a:gd name="connsiteX4" fmla="*/ 20772 w 27169"/>
                <a:gd name="connsiteY4" fmla="*/ 336 h 33266"/>
                <a:gd name="connsiteX5" fmla="*/ 20496 w 27169"/>
                <a:gd name="connsiteY5" fmla="*/ 3844 h 33266"/>
                <a:gd name="connsiteX6" fmla="*/ 13961 w 27169"/>
                <a:gd name="connsiteY6" fmla="*/ 3913 h 33266"/>
                <a:gd name="connsiteX7" fmla="*/ 4674 w 27169"/>
                <a:gd name="connsiteY7" fmla="*/ 19392 h 33266"/>
                <a:gd name="connsiteX8" fmla="*/ 19258 w 27169"/>
                <a:gd name="connsiteY8" fmla="*/ 29299 h 33266"/>
                <a:gd name="connsiteX9" fmla="*/ 25587 w 27169"/>
                <a:gd name="connsiteY9" fmla="*/ 26547 h 33266"/>
                <a:gd name="connsiteX10" fmla="*/ 27170 w 27169"/>
                <a:gd name="connsiteY10" fmla="*/ 29505 h 33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169" h="33266">
                  <a:moveTo>
                    <a:pt x="27170" y="29505"/>
                  </a:moveTo>
                  <a:cubicBezTo>
                    <a:pt x="25862" y="30537"/>
                    <a:pt x="23042" y="31913"/>
                    <a:pt x="19258" y="32807"/>
                  </a:cubicBezTo>
                  <a:cubicBezTo>
                    <a:pt x="10521" y="34733"/>
                    <a:pt x="2747" y="30606"/>
                    <a:pt x="477" y="20424"/>
                  </a:cubicBezTo>
                  <a:cubicBezTo>
                    <a:pt x="-1656" y="10655"/>
                    <a:pt x="3504" y="2675"/>
                    <a:pt x="13135" y="542"/>
                  </a:cubicBezTo>
                  <a:cubicBezTo>
                    <a:pt x="16919" y="-283"/>
                    <a:pt x="19602" y="-8"/>
                    <a:pt x="20772" y="336"/>
                  </a:cubicBezTo>
                  <a:lnTo>
                    <a:pt x="20496" y="3844"/>
                  </a:lnTo>
                  <a:cubicBezTo>
                    <a:pt x="18845" y="3432"/>
                    <a:pt x="16575" y="3363"/>
                    <a:pt x="13961" y="3913"/>
                  </a:cubicBezTo>
                  <a:cubicBezTo>
                    <a:pt x="6669" y="5495"/>
                    <a:pt x="2885" y="11205"/>
                    <a:pt x="4674" y="19392"/>
                  </a:cubicBezTo>
                  <a:cubicBezTo>
                    <a:pt x="6325" y="27028"/>
                    <a:pt x="11759" y="30950"/>
                    <a:pt x="19258" y="29299"/>
                  </a:cubicBezTo>
                  <a:cubicBezTo>
                    <a:pt x="21735" y="28748"/>
                    <a:pt x="24143" y="27716"/>
                    <a:pt x="25587" y="26547"/>
                  </a:cubicBezTo>
                  <a:lnTo>
                    <a:pt x="27170" y="29505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B4322325-A759-4EBA-BC25-FBD133C4C383}"/>
                </a:ext>
              </a:extLst>
            </p:cNvPr>
            <p:cNvSpPr/>
            <p:nvPr/>
          </p:nvSpPr>
          <p:spPr>
            <a:xfrm>
              <a:off x="10403869" y="6409753"/>
              <a:ext cx="32819" cy="19401"/>
            </a:xfrm>
            <a:custGeom>
              <a:avLst/>
              <a:gdLst>
                <a:gd name="connsiteX0" fmla="*/ 27175 w 32819"/>
                <a:gd name="connsiteY0" fmla="*/ 18232 h 19401"/>
                <a:gd name="connsiteX1" fmla="*/ 29377 w 32819"/>
                <a:gd name="connsiteY1" fmla="*/ 10940 h 19401"/>
                <a:gd name="connsiteX2" fmla="*/ 24079 w 32819"/>
                <a:gd name="connsiteY2" fmla="*/ 4198 h 19401"/>
                <a:gd name="connsiteX3" fmla="*/ 17681 w 32819"/>
                <a:gd name="connsiteY3" fmla="*/ 10045 h 19401"/>
                <a:gd name="connsiteX4" fmla="*/ 8463 w 32819"/>
                <a:gd name="connsiteY4" fmla="*/ 18301 h 19401"/>
                <a:gd name="connsiteX5" fmla="*/ 1 w 32819"/>
                <a:gd name="connsiteY5" fmla="*/ 7844 h 19401"/>
                <a:gd name="connsiteX6" fmla="*/ 1652 w 32819"/>
                <a:gd name="connsiteY6" fmla="*/ 896 h 19401"/>
                <a:gd name="connsiteX7" fmla="*/ 4954 w 32819"/>
                <a:gd name="connsiteY7" fmla="*/ 2065 h 19401"/>
                <a:gd name="connsiteX8" fmla="*/ 3372 w 32819"/>
                <a:gd name="connsiteY8" fmla="*/ 8050 h 19401"/>
                <a:gd name="connsiteX9" fmla="*/ 8050 w 32819"/>
                <a:gd name="connsiteY9" fmla="*/ 14104 h 19401"/>
                <a:gd name="connsiteX10" fmla="*/ 14310 w 32819"/>
                <a:gd name="connsiteY10" fmla="*/ 7913 h 19401"/>
                <a:gd name="connsiteX11" fmla="*/ 23804 w 32819"/>
                <a:gd name="connsiteY11" fmla="*/ 1 h 19401"/>
                <a:gd name="connsiteX12" fmla="*/ 32816 w 32819"/>
                <a:gd name="connsiteY12" fmla="*/ 11215 h 19401"/>
                <a:gd name="connsiteX13" fmla="*/ 30615 w 32819"/>
                <a:gd name="connsiteY13" fmla="*/ 19402 h 19401"/>
                <a:gd name="connsiteX14" fmla="*/ 27175 w 32819"/>
                <a:gd name="connsiteY14" fmla="*/ 18232 h 19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819" h="19401">
                  <a:moveTo>
                    <a:pt x="27175" y="18232"/>
                  </a:moveTo>
                  <a:cubicBezTo>
                    <a:pt x="28413" y="16443"/>
                    <a:pt x="29308" y="13760"/>
                    <a:pt x="29377" y="10940"/>
                  </a:cubicBezTo>
                  <a:cubicBezTo>
                    <a:pt x="29445" y="6743"/>
                    <a:pt x="27313" y="4267"/>
                    <a:pt x="24079" y="4198"/>
                  </a:cubicBezTo>
                  <a:cubicBezTo>
                    <a:pt x="21190" y="4129"/>
                    <a:pt x="19332" y="5849"/>
                    <a:pt x="17681" y="10045"/>
                  </a:cubicBezTo>
                  <a:cubicBezTo>
                    <a:pt x="15686" y="15205"/>
                    <a:pt x="12934" y="18370"/>
                    <a:pt x="8463" y="18301"/>
                  </a:cubicBezTo>
                  <a:cubicBezTo>
                    <a:pt x="3510" y="18232"/>
                    <a:pt x="-68" y="14104"/>
                    <a:pt x="1" y="7844"/>
                  </a:cubicBezTo>
                  <a:cubicBezTo>
                    <a:pt x="70" y="4611"/>
                    <a:pt x="895" y="2272"/>
                    <a:pt x="1652" y="896"/>
                  </a:cubicBezTo>
                  <a:lnTo>
                    <a:pt x="4954" y="2065"/>
                  </a:lnTo>
                  <a:cubicBezTo>
                    <a:pt x="4335" y="3028"/>
                    <a:pt x="3372" y="5161"/>
                    <a:pt x="3372" y="8050"/>
                  </a:cubicBezTo>
                  <a:cubicBezTo>
                    <a:pt x="3303" y="12384"/>
                    <a:pt x="5849" y="14104"/>
                    <a:pt x="8050" y="14104"/>
                  </a:cubicBezTo>
                  <a:cubicBezTo>
                    <a:pt x="11008" y="14173"/>
                    <a:pt x="12522" y="12247"/>
                    <a:pt x="14310" y="7913"/>
                  </a:cubicBezTo>
                  <a:cubicBezTo>
                    <a:pt x="16512" y="2547"/>
                    <a:pt x="19126" y="-67"/>
                    <a:pt x="23804" y="1"/>
                  </a:cubicBezTo>
                  <a:cubicBezTo>
                    <a:pt x="28689" y="70"/>
                    <a:pt x="32954" y="3716"/>
                    <a:pt x="32816" y="11215"/>
                  </a:cubicBezTo>
                  <a:cubicBezTo>
                    <a:pt x="32747" y="14380"/>
                    <a:pt x="31784" y="17682"/>
                    <a:pt x="30615" y="19402"/>
                  </a:cubicBezTo>
                  <a:lnTo>
                    <a:pt x="27175" y="18232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047A139C-8C22-420E-9592-D8BADCD7C498}"/>
                </a:ext>
              </a:extLst>
            </p:cNvPr>
            <p:cNvSpPr/>
            <p:nvPr/>
          </p:nvSpPr>
          <p:spPr>
            <a:xfrm>
              <a:off x="10400087" y="6378315"/>
              <a:ext cx="39694" cy="21464"/>
            </a:xfrm>
            <a:custGeom>
              <a:avLst/>
              <a:gdLst>
                <a:gd name="connsiteX0" fmla="*/ 24697 w 39694"/>
                <a:gd name="connsiteY0" fmla="*/ 3096 h 21464"/>
                <a:gd name="connsiteX1" fmla="*/ 22978 w 39694"/>
                <a:gd name="connsiteY1" fmla="*/ 15273 h 21464"/>
                <a:gd name="connsiteX2" fmla="*/ 34329 w 39694"/>
                <a:gd name="connsiteY2" fmla="*/ 16855 h 21464"/>
                <a:gd name="connsiteX3" fmla="*/ 36255 w 39694"/>
                <a:gd name="connsiteY3" fmla="*/ 3233 h 21464"/>
                <a:gd name="connsiteX4" fmla="*/ 39695 w 39694"/>
                <a:gd name="connsiteY4" fmla="*/ 3715 h 21464"/>
                <a:gd name="connsiteX5" fmla="*/ 37218 w 39694"/>
                <a:gd name="connsiteY5" fmla="*/ 21464 h 21464"/>
                <a:gd name="connsiteX6" fmla="*/ 5710 w 39694"/>
                <a:gd name="connsiteY6" fmla="*/ 17061 h 21464"/>
                <a:gd name="connsiteX7" fmla="*/ 8118 w 39694"/>
                <a:gd name="connsiteY7" fmla="*/ 0 h 21464"/>
                <a:gd name="connsiteX8" fmla="*/ 11558 w 39694"/>
                <a:gd name="connsiteY8" fmla="*/ 482 h 21464"/>
                <a:gd name="connsiteX9" fmla="*/ 9769 w 39694"/>
                <a:gd name="connsiteY9" fmla="*/ 13415 h 21464"/>
                <a:gd name="connsiteX10" fmla="*/ 19675 w 39694"/>
                <a:gd name="connsiteY10" fmla="*/ 14791 h 21464"/>
                <a:gd name="connsiteX11" fmla="*/ 21395 w 39694"/>
                <a:gd name="connsiteY11" fmla="*/ 2614 h 21464"/>
                <a:gd name="connsiteX12" fmla="*/ 24697 w 39694"/>
                <a:gd name="connsiteY12" fmla="*/ 3096 h 21464"/>
                <a:gd name="connsiteX13" fmla="*/ 688 w 39694"/>
                <a:gd name="connsiteY13" fmla="*/ 413 h 21464"/>
                <a:gd name="connsiteX14" fmla="*/ 5366 w 39694"/>
                <a:gd name="connsiteY14" fmla="*/ 7224 h 21464"/>
                <a:gd name="connsiteX15" fmla="*/ 4884 w 39694"/>
                <a:gd name="connsiteY15" fmla="*/ 10526 h 21464"/>
                <a:gd name="connsiteX16" fmla="*/ 0 w 39694"/>
                <a:gd name="connsiteY16" fmla="*/ 5366 h 21464"/>
                <a:gd name="connsiteX17" fmla="*/ 688 w 39694"/>
                <a:gd name="connsiteY17" fmla="*/ 413 h 2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694" h="21464">
                  <a:moveTo>
                    <a:pt x="24697" y="3096"/>
                  </a:moveTo>
                  <a:lnTo>
                    <a:pt x="22978" y="15273"/>
                  </a:lnTo>
                  <a:lnTo>
                    <a:pt x="34329" y="16855"/>
                  </a:lnTo>
                  <a:lnTo>
                    <a:pt x="36255" y="3233"/>
                  </a:lnTo>
                  <a:lnTo>
                    <a:pt x="39695" y="3715"/>
                  </a:lnTo>
                  <a:lnTo>
                    <a:pt x="37218" y="21464"/>
                  </a:lnTo>
                  <a:lnTo>
                    <a:pt x="5710" y="17061"/>
                  </a:lnTo>
                  <a:lnTo>
                    <a:pt x="8118" y="0"/>
                  </a:lnTo>
                  <a:lnTo>
                    <a:pt x="11558" y="482"/>
                  </a:lnTo>
                  <a:lnTo>
                    <a:pt x="9769" y="13415"/>
                  </a:lnTo>
                  <a:lnTo>
                    <a:pt x="19675" y="14791"/>
                  </a:lnTo>
                  <a:lnTo>
                    <a:pt x="21395" y="2614"/>
                  </a:lnTo>
                  <a:lnTo>
                    <a:pt x="24697" y="3096"/>
                  </a:lnTo>
                  <a:close/>
                  <a:moveTo>
                    <a:pt x="688" y="413"/>
                  </a:moveTo>
                  <a:lnTo>
                    <a:pt x="5366" y="7224"/>
                  </a:lnTo>
                  <a:lnTo>
                    <a:pt x="4884" y="10526"/>
                  </a:lnTo>
                  <a:lnTo>
                    <a:pt x="0" y="5366"/>
                  </a:lnTo>
                  <a:lnTo>
                    <a:pt x="688" y="41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F3C1BC43-945B-4A5E-BC2E-E5E56429F32B}"/>
                </a:ext>
              </a:extLst>
            </p:cNvPr>
            <p:cNvSpPr/>
            <p:nvPr/>
          </p:nvSpPr>
          <p:spPr>
            <a:xfrm>
              <a:off x="10413810" y="6342816"/>
              <a:ext cx="33088" cy="28174"/>
            </a:xfrm>
            <a:custGeom>
              <a:avLst/>
              <a:gdLst>
                <a:gd name="connsiteX0" fmla="*/ 32919 w 33088"/>
                <a:gd name="connsiteY0" fmla="*/ 8118 h 28174"/>
                <a:gd name="connsiteX1" fmla="*/ 32094 w 33088"/>
                <a:gd name="connsiteY1" fmla="*/ 16648 h 28174"/>
                <a:gd name="connsiteX2" fmla="*/ 12350 w 33088"/>
                <a:gd name="connsiteY2" fmla="*/ 27380 h 28174"/>
                <a:gd name="connsiteX3" fmla="*/ 723 w 33088"/>
                <a:gd name="connsiteY3" fmla="*/ 6880 h 28174"/>
                <a:gd name="connsiteX4" fmla="*/ 4094 w 33088"/>
                <a:gd name="connsiteY4" fmla="*/ 0 h 28174"/>
                <a:gd name="connsiteX5" fmla="*/ 7052 w 33088"/>
                <a:gd name="connsiteY5" fmla="*/ 1926 h 28174"/>
                <a:gd name="connsiteX6" fmla="*/ 4094 w 33088"/>
                <a:gd name="connsiteY6" fmla="*/ 7705 h 28174"/>
                <a:gd name="connsiteX7" fmla="*/ 13382 w 33088"/>
                <a:gd name="connsiteY7" fmla="*/ 23115 h 28174"/>
                <a:gd name="connsiteX8" fmla="*/ 28998 w 33088"/>
                <a:gd name="connsiteY8" fmla="*/ 14860 h 28174"/>
                <a:gd name="connsiteX9" fmla="*/ 29548 w 33088"/>
                <a:gd name="connsiteY9" fmla="*/ 7980 h 28174"/>
                <a:gd name="connsiteX10" fmla="*/ 32919 w 33088"/>
                <a:gd name="connsiteY10" fmla="*/ 8118 h 2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088" h="28174">
                  <a:moveTo>
                    <a:pt x="32919" y="8118"/>
                  </a:moveTo>
                  <a:cubicBezTo>
                    <a:pt x="33263" y="9769"/>
                    <a:pt x="33126" y="12865"/>
                    <a:pt x="32094" y="16648"/>
                  </a:cubicBezTo>
                  <a:cubicBezTo>
                    <a:pt x="29686" y="25248"/>
                    <a:pt x="22462" y="30201"/>
                    <a:pt x="12350" y="27380"/>
                  </a:cubicBezTo>
                  <a:cubicBezTo>
                    <a:pt x="2718" y="24697"/>
                    <a:pt x="-1891" y="16373"/>
                    <a:pt x="723" y="6880"/>
                  </a:cubicBezTo>
                  <a:cubicBezTo>
                    <a:pt x="1755" y="3096"/>
                    <a:pt x="3269" y="894"/>
                    <a:pt x="4094" y="0"/>
                  </a:cubicBezTo>
                  <a:lnTo>
                    <a:pt x="7052" y="1926"/>
                  </a:lnTo>
                  <a:cubicBezTo>
                    <a:pt x="5883" y="3165"/>
                    <a:pt x="4782" y="5160"/>
                    <a:pt x="4094" y="7705"/>
                  </a:cubicBezTo>
                  <a:cubicBezTo>
                    <a:pt x="2099" y="14860"/>
                    <a:pt x="5332" y="20914"/>
                    <a:pt x="13382" y="23115"/>
                  </a:cubicBezTo>
                  <a:cubicBezTo>
                    <a:pt x="20949" y="25248"/>
                    <a:pt x="26934" y="22221"/>
                    <a:pt x="28998" y="14860"/>
                  </a:cubicBezTo>
                  <a:cubicBezTo>
                    <a:pt x="29686" y="12383"/>
                    <a:pt x="29892" y="9769"/>
                    <a:pt x="29548" y="7980"/>
                  </a:cubicBezTo>
                  <a:lnTo>
                    <a:pt x="32919" y="8118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80FE0910-7353-44F5-80C0-869E402CA39A}"/>
                </a:ext>
              </a:extLst>
            </p:cNvPr>
            <p:cNvSpPr/>
            <p:nvPr/>
          </p:nvSpPr>
          <p:spPr>
            <a:xfrm>
              <a:off x="10421482" y="6308694"/>
              <a:ext cx="35476" cy="30856"/>
            </a:xfrm>
            <a:custGeom>
              <a:avLst/>
              <a:gdLst>
                <a:gd name="connsiteX0" fmla="*/ 1789 w 35476"/>
                <a:gd name="connsiteY0" fmla="*/ 17680 h 30856"/>
                <a:gd name="connsiteX1" fmla="*/ 19056 w 35476"/>
                <a:gd name="connsiteY1" fmla="*/ 25317 h 30856"/>
                <a:gd name="connsiteX2" fmla="*/ 31302 w 35476"/>
                <a:gd name="connsiteY2" fmla="*/ 22634 h 30856"/>
                <a:gd name="connsiteX3" fmla="*/ 25179 w 35476"/>
                <a:gd name="connsiteY3" fmla="*/ 11420 h 30856"/>
                <a:gd name="connsiteX4" fmla="*/ 7911 w 35476"/>
                <a:gd name="connsiteY4" fmla="*/ 3784 h 30856"/>
                <a:gd name="connsiteX5" fmla="*/ 9563 w 35476"/>
                <a:gd name="connsiteY5" fmla="*/ 0 h 30856"/>
                <a:gd name="connsiteX6" fmla="*/ 26555 w 35476"/>
                <a:gd name="connsiteY6" fmla="*/ 7499 h 30856"/>
                <a:gd name="connsiteX7" fmla="*/ 34191 w 35476"/>
                <a:gd name="connsiteY7" fmla="*/ 24078 h 30856"/>
                <a:gd name="connsiteX8" fmla="*/ 17130 w 35476"/>
                <a:gd name="connsiteY8" fmla="*/ 29032 h 30856"/>
                <a:gd name="connsiteX9" fmla="*/ 0 w 35476"/>
                <a:gd name="connsiteY9" fmla="*/ 21464 h 30856"/>
                <a:gd name="connsiteX10" fmla="*/ 1789 w 35476"/>
                <a:gd name="connsiteY10" fmla="*/ 17680 h 30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476" h="30856">
                  <a:moveTo>
                    <a:pt x="1789" y="17680"/>
                  </a:moveTo>
                  <a:lnTo>
                    <a:pt x="19056" y="25317"/>
                  </a:lnTo>
                  <a:cubicBezTo>
                    <a:pt x="25523" y="28206"/>
                    <a:pt x="29582" y="26555"/>
                    <a:pt x="31302" y="22634"/>
                  </a:cubicBezTo>
                  <a:cubicBezTo>
                    <a:pt x="33228" y="18368"/>
                    <a:pt x="31577" y="14309"/>
                    <a:pt x="25179" y="11420"/>
                  </a:cubicBezTo>
                  <a:lnTo>
                    <a:pt x="7911" y="3784"/>
                  </a:lnTo>
                  <a:lnTo>
                    <a:pt x="9563" y="0"/>
                  </a:lnTo>
                  <a:lnTo>
                    <a:pt x="26555" y="7499"/>
                  </a:lnTo>
                  <a:cubicBezTo>
                    <a:pt x="35498" y="11489"/>
                    <a:pt x="37012" y="17749"/>
                    <a:pt x="34191" y="24078"/>
                  </a:cubicBezTo>
                  <a:cubicBezTo>
                    <a:pt x="31577" y="30063"/>
                    <a:pt x="26211" y="33022"/>
                    <a:pt x="17130" y="29032"/>
                  </a:cubicBezTo>
                  <a:lnTo>
                    <a:pt x="0" y="21464"/>
                  </a:lnTo>
                  <a:lnTo>
                    <a:pt x="1789" y="1768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85995B34-2E87-4798-8D20-5E8381ABAE4B}"/>
                </a:ext>
              </a:extLst>
            </p:cNvPr>
            <p:cNvSpPr/>
            <p:nvPr/>
          </p:nvSpPr>
          <p:spPr>
            <a:xfrm>
              <a:off x="10439162" y="6281100"/>
              <a:ext cx="37562" cy="30483"/>
            </a:xfrm>
            <a:custGeom>
              <a:avLst/>
              <a:gdLst>
                <a:gd name="connsiteX0" fmla="*/ 14447 w 37562"/>
                <a:gd name="connsiteY0" fmla="*/ 17963 h 30483"/>
                <a:gd name="connsiteX1" fmla="*/ 16648 w 37562"/>
                <a:gd name="connsiteY1" fmla="*/ 14385 h 30483"/>
                <a:gd name="connsiteX2" fmla="*/ 15341 w 37562"/>
                <a:gd name="connsiteY2" fmla="*/ 5098 h 30483"/>
                <a:gd name="connsiteX3" fmla="*/ 6467 w 37562"/>
                <a:gd name="connsiteY3" fmla="*/ 8125 h 30483"/>
                <a:gd name="connsiteX4" fmla="*/ 4609 w 37562"/>
                <a:gd name="connsiteY4" fmla="*/ 11771 h 30483"/>
                <a:gd name="connsiteX5" fmla="*/ 14447 w 37562"/>
                <a:gd name="connsiteY5" fmla="*/ 17963 h 30483"/>
                <a:gd name="connsiteX6" fmla="*/ 0 w 37562"/>
                <a:gd name="connsiteY6" fmla="*/ 13766 h 30483"/>
                <a:gd name="connsiteX7" fmla="*/ 3577 w 37562"/>
                <a:gd name="connsiteY7" fmla="*/ 6680 h 30483"/>
                <a:gd name="connsiteX8" fmla="*/ 10732 w 37562"/>
                <a:gd name="connsiteY8" fmla="*/ 282 h 30483"/>
                <a:gd name="connsiteX9" fmla="*/ 17199 w 37562"/>
                <a:gd name="connsiteY9" fmla="*/ 1383 h 30483"/>
                <a:gd name="connsiteX10" fmla="*/ 20845 w 37562"/>
                <a:gd name="connsiteY10" fmla="*/ 10739 h 30483"/>
                <a:gd name="connsiteX11" fmla="*/ 20983 w 37562"/>
                <a:gd name="connsiteY11" fmla="*/ 10808 h 30483"/>
                <a:gd name="connsiteX12" fmla="*/ 28894 w 37562"/>
                <a:gd name="connsiteY12" fmla="*/ 10258 h 30483"/>
                <a:gd name="connsiteX13" fmla="*/ 37562 w 37562"/>
                <a:gd name="connsiteY13" fmla="*/ 12872 h 30483"/>
                <a:gd name="connsiteX14" fmla="*/ 35292 w 37562"/>
                <a:gd name="connsiteY14" fmla="*/ 16449 h 30483"/>
                <a:gd name="connsiteX15" fmla="*/ 27793 w 37562"/>
                <a:gd name="connsiteY15" fmla="*/ 14179 h 30483"/>
                <a:gd name="connsiteX16" fmla="*/ 19125 w 37562"/>
                <a:gd name="connsiteY16" fmla="*/ 16312 h 30483"/>
                <a:gd name="connsiteX17" fmla="*/ 17061 w 37562"/>
                <a:gd name="connsiteY17" fmla="*/ 19614 h 30483"/>
                <a:gd name="connsiteX18" fmla="*/ 28756 w 37562"/>
                <a:gd name="connsiteY18" fmla="*/ 26975 h 30483"/>
                <a:gd name="connsiteX19" fmla="*/ 26555 w 37562"/>
                <a:gd name="connsiteY19" fmla="*/ 30484 h 30483"/>
                <a:gd name="connsiteX20" fmla="*/ 0 w 37562"/>
                <a:gd name="connsiteY20" fmla="*/ 13766 h 3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7562" h="30483">
                  <a:moveTo>
                    <a:pt x="14447" y="17963"/>
                  </a:moveTo>
                  <a:lnTo>
                    <a:pt x="16648" y="14385"/>
                  </a:lnTo>
                  <a:cubicBezTo>
                    <a:pt x="18987" y="10671"/>
                    <a:pt x="18437" y="7024"/>
                    <a:pt x="15341" y="5098"/>
                  </a:cubicBezTo>
                  <a:cubicBezTo>
                    <a:pt x="11833" y="2965"/>
                    <a:pt x="8737" y="4479"/>
                    <a:pt x="6467" y="8125"/>
                  </a:cubicBezTo>
                  <a:cubicBezTo>
                    <a:pt x="5435" y="9776"/>
                    <a:pt x="4816" y="11083"/>
                    <a:pt x="4609" y="11771"/>
                  </a:cubicBezTo>
                  <a:lnTo>
                    <a:pt x="14447" y="17963"/>
                  </a:lnTo>
                  <a:close/>
                  <a:moveTo>
                    <a:pt x="0" y="13766"/>
                  </a:moveTo>
                  <a:cubicBezTo>
                    <a:pt x="757" y="11771"/>
                    <a:pt x="2133" y="9088"/>
                    <a:pt x="3577" y="6680"/>
                  </a:cubicBezTo>
                  <a:cubicBezTo>
                    <a:pt x="5916" y="2965"/>
                    <a:pt x="8187" y="970"/>
                    <a:pt x="10732" y="282"/>
                  </a:cubicBezTo>
                  <a:cubicBezTo>
                    <a:pt x="12727" y="-337"/>
                    <a:pt x="15066" y="76"/>
                    <a:pt x="17199" y="1383"/>
                  </a:cubicBezTo>
                  <a:cubicBezTo>
                    <a:pt x="20707" y="3585"/>
                    <a:pt x="21670" y="7368"/>
                    <a:pt x="20845" y="10739"/>
                  </a:cubicBezTo>
                  <a:lnTo>
                    <a:pt x="20983" y="10808"/>
                  </a:lnTo>
                  <a:cubicBezTo>
                    <a:pt x="22978" y="9226"/>
                    <a:pt x="25661" y="9157"/>
                    <a:pt x="28894" y="10258"/>
                  </a:cubicBezTo>
                  <a:cubicBezTo>
                    <a:pt x="33228" y="11702"/>
                    <a:pt x="36186" y="12734"/>
                    <a:pt x="37562" y="12872"/>
                  </a:cubicBezTo>
                  <a:lnTo>
                    <a:pt x="35292" y="16449"/>
                  </a:lnTo>
                  <a:cubicBezTo>
                    <a:pt x="34260" y="16381"/>
                    <a:pt x="31577" y="15555"/>
                    <a:pt x="27793" y="14179"/>
                  </a:cubicBezTo>
                  <a:cubicBezTo>
                    <a:pt x="23597" y="12597"/>
                    <a:pt x="21258" y="13216"/>
                    <a:pt x="19125" y="16312"/>
                  </a:cubicBezTo>
                  <a:lnTo>
                    <a:pt x="17061" y="19614"/>
                  </a:lnTo>
                  <a:lnTo>
                    <a:pt x="28756" y="26975"/>
                  </a:lnTo>
                  <a:lnTo>
                    <a:pt x="26555" y="30484"/>
                  </a:lnTo>
                  <a:lnTo>
                    <a:pt x="0" y="13766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EFF9925C-0475-4E0C-9059-C59066D61A7D}"/>
                </a:ext>
              </a:extLst>
            </p:cNvPr>
            <p:cNvSpPr/>
            <p:nvPr/>
          </p:nvSpPr>
          <p:spPr>
            <a:xfrm>
              <a:off x="10458356" y="6262532"/>
              <a:ext cx="27518" cy="22977"/>
            </a:xfrm>
            <a:custGeom>
              <a:avLst/>
              <a:gdLst>
                <a:gd name="connsiteX0" fmla="*/ 2614 w 27518"/>
                <a:gd name="connsiteY0" fmla="*/ 0 h 22977"/>
                <a:gd name="connsiteX1" fmla="*/ 27518 w 27518"/>
                <a:gd name="connsiteY1" fmla="*/ 19744 h 22977"/>
                <a:gd name="connsiteX2" fmla="*/ 24904 w 27518"/>
                <a:gd name="connsiteY2" fmla="*/ 22978 h 22977"/>
                <a:gd name="connsiteX3" fmla="*/ 0 w 27518"/>
                <a:gd name="connsiteY3" fmla="*/ 3233 h 22977"/>
                <a:gd name="connsiteX4" fmla="*/ 2614 w 27518"/>
                <a:gd name="connsiteY4" fmla="*/ 0 h 22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518" h="22977">
                  <a:moveTo>
                    <a:pt x="2614" y="0"/>
                  </a:moveTo>
                  <a:lnTo>
                    <a:pt x="27518" y="19744"/>
                  </a:lnTo>
                  <a:lnTo>
                    <a:pt x="24904" y="22978"/>
                  </a:lnTo>
                  <a:lnTo>
                    <a:pt x="0" y="3233"/>
                  </a:lnTo>
                  <a:lnTo>
                    <a:pt x="2614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4013CBED-A907-4293-96ED-67AF9A143CDA}"/>
                </a:ext>
              </a:extLst>
            </p:cNvPr>
            <p:cNvSpPr/>
            <p:nvPr/>
          </p:nvSpPr>
          <p:spPr>
            <a:xfrm>
              <a:off x="10467506" y="6237353"/>
              <a:ext cx="32608" cy="31989"/>
            </a:xfrm>
            <a:custGeom>
              <a:avLst/>
              <a:gdLst>
                <a:gd name="connsiteX0" fmla="*/ 9219 w 32608"/>
                <a:gd name="connsiteY0" fmla="*/ 12383 h 31989"/>
                <a:gd name="connsiteX1" fmla="*/ 2545 w 32608"/>
                <a:gd name="connsiteY1" fmla="*/ 19400 h 31989"/>
                <a:gd name="connsiteX2" fmla="*/ 0 w 32608"/>
                <a:gd name="connsiteY2" fmla="*/ 16992 h 31989"/>
                <a:gd name="connsiteX3" fmla="*/ 16304 w 32608"/>
                <a:gd name="connsiteY3" fmla="*/ 0 h 31989"/>
                <a:gd name="connsiteX4" fmla="*/ 18850 w 32608"/>
                <a:gd name="connsiteY4" fmla="*/ 2408 h 31989"/>
                <a:gd name="connsiteX5" fmla="*/ 12177 w 32608"/>
                <a:gd name="connsiteY5" fmla="*/ 9425 h 31989"/>
                <a:gd name="connsiteX6" fmla="*/ 32609 w 32608"/>
                <a:gd name="connsiteY6" fmla="*/ 28963 h 31989"/>
                <a:gd name="connsiteX7" fmla="*/ 29720 w 32608"/>
                <a:gd name="connsiteY7" fmla="*/ 31990 h 31989"/>
                <a:gd name="connsiteX8" fmla="*/ 9219 w 32608"/>
                <a:gd name="connsiteY8" fmla="*/ 12383 h 31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608" h="31989">
                  <a:moveTo>
                    <a:pt x="9219" y="12383"/>
                  </a:moveTo>
                  <a:lnTo>
                    <a:pt x="2545" y="19400"/>
                  </a:lnTo>
                  <a:lnTo>
                    <a:pt x="0" y="16992"/>
                  </a:lnTo>
                  <a:lnTo>
                    <a:pt x="16304" y="0"/>
                  </a:lnTo>
                  <a:lnTo>
                    <a:pt x="18850" y="2408"/>
                  </a:lnTo>
                  <a:lnTo>
                    <a:pt x="12177" y="9425"/>
                  </a:lnTo>
                  <a:lnTo>
                    <a:pt x="32609" y="28963"/>
                  </a:lnTo>
                  <a:lnTo>
                    <a:pt x="29720" y="31990"/>
                  </a:lnTo>
                  <a:lnTo>
                    <a:pt x="9219" y="1238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DAC2510A-4534-43C7-8E07-F92AC9E95662}"/>
                </a:ext>
              </a:extLst>
            </p:cNvPr>
            <p:cNvSpPr/>
            <p:nvPr/>
          </p:nvSpPr>
          <p:spPr>
            <a:xfrm>
              <a:off x="10491584" y="6214720"/>
              <a:ext cx="34053" cy="40176"/>
            </a:xfrm>
            <a:custGeom>
              <a:avLst/>
              <a:gdLst>
                <a:gd name="connsiteX0" fmla="*/ 7499 w 34053"/>
                <a:gd name="connsiteY0" fmla="*/ 0 h 40176"/>
                <a:gd name="connsiteX1" fmla="*/ 6398 w 34053"/>
                <a:gd name="connsiteY1" fmla="*/ 8187 h 40176"/>
                <a:gd name="connsiteX2" fmla="*/ 3784 w 34053"/>
                <a:gd name="connsiteY2" fmla="*/ 10319 h 40176"/>
                <a:gd name="connsiteX3" fmla="*/ 3646 w 34053"/>
                <a:gd name="connsiteY3" fmla="*/ 3233 h 40176"/>
                <a:gd name="connsiteX4" fmla="*/ 7499 w 34053"/>
                <a:gd name="connsiteY4" fmla="*/ 0 h 40176"/>
                <a:gd name="connsiteX5" fmla="*/ 23459 w 34053"/>
                <a:gd name="connsiteY5" fmla="*/ 18162 h 40176"/>
                <a:gd name="connsiteX6" fmla="*/ 13965 w 34053"/>
                <a:gd name="connsiteY6" fmla="*/ 26005 h 40176"/>
                <a:gd name="connsiteX7" fmla="*/ 21258 w 34053"/>
                <a:gd name="connsiteY7" fmla="*/ 34879 h 40176"/>
                <a:gd name="connsiteX8" fmla="*/ 31852 w 34053"/>
                <a:gd name="connsiteY8" fmla="*/ 26073 h 40176"/>
                <a:gd name="connsiteX9" fmla="*/ 34054 w 34053"/>
                <a:gd name="connsiteY9" fmla="*/ 28756 h 40176"/>
                <a:gd name="connsiteX10" fmla="*/ 20226 w 34053"/>
                <a:gd name="connsiteY10" fmla="*/ 40176 h 40176"/>
                <a:gd name="connsiteX11" fmla="*/ 0 w 34053"/>
                <a:gd name="connsiteY11" fmla="*/ 15685 h 40176"/>
                <a:gd name="connsiteX12" fmla="*/ 13277 w 34053"/>
                <a:gd name="connsiteY12" fmla="*/ 4678 h 40176"/>
                <a:gd name="connsiteX13" fmla="*/ 15479 w 34053"/>
                <a:gd name="connsiteY13" fmla="*/ 7361 h 40176"/>
                <a:gd name="connsiteX14" fmla="*/ 5435 w 34053"/>
                <a:gd name="connsiteY14" fmla="*/ 15685 h 40176"/>
                <a:gd name="connsiteX15" fmla="*/ 11833 w 34053"/>
                <a:gd name="connsiteY15" fmla="*/ 23459 h 40176"/>
                <a:gd name="connsiteX16" fmla="*/ 21327 w 34053"/>
                <a:gd name="connsiteY16" fmla="*/ 15617 h 40176"/>
                <a:gd name="connsiteX17" fmla="*/ 23459 w 34053"/>
                <a:gd name="connsiteY17" fmla="*/ 18162 h 40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053" h="40176">
                  <a:moveTo>
                    <a:pt x="7499" y="0"/>
                  </a:moveTo>
                  <a:lnTo>
                    <a:pt x="6398" y="8187"/>
                  </a:lnTo>
                  <a:lnTo>
                    <a:pt x="3784" y="10319"/>
                  </a:lnTo>
                  <a:lnTo>
                    <a:pt x="3646" y="3233"/>
                  </a:lnTo>
                  <a:lnTo>
                    <a:pt x="7499" y="0"/>
                  </a:lnTo>
                  <a:close/>
                  <a:moveTo>
                    <a:pt x="23459" y="18162"/>
                  </a:moveTo>
                  <a:lnTo>
                    <a:pt x="13965" y="26005"/>
                  </a:lnTo>
                  <a:lnTo>
                    <a:pt x="21258" y="34879"/>
                  </a:lnTo>
                  <a:lnTo>
                    <a:pt x="31852" y="26073"/>
                  </a:lnTo>
                  <a:lnTo>
                    <a:pt x="34054" y="28756"/>
                  </a:lnTo>
                  <a:lnTo>
                    <a:pt x="20226" y="40176"/>
                  </a:lnTo>
                  <a:lnTo>
                    <a:pt x="0" y="15685"/>
                  </a:lnTo>
                  <a:lnTo>
                    <a:pt x="13277" y="4678"/>
                  </a:lnTo>
                  <a:lnTo>
                    <a:pt x="15479" y="7361"/>
                  </a:lnTo>
                  <a:lnTo>
                    <a:pt x="5435" y="15685"/>
                  </a:lnTo>
                  <a:lnTo>
                    <a:pt x="11833" y="23459"/>
                  </a:lnTo>
                  <a:lnTo>
                    <a:pt x="21327" y="15617"/>
                  </a:lnTo>
                  <a:lnTo>
                    <a:pt x="23459" y="18162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2671C443-FBE2-46F1-9BF6-0C74F019856F}"/>
                </a:ext>
              </a:extLst>
            </p:cNvPr>
            <p:cNvSpPr/>
            <p:nvPr/>
          </p:nvSpPr>
          <p:spPr>
            <a:xfrm>
              <a:off x="10534484" y="6194212"/>
              <a:ext cx="25572" cy="34162"/>
            </a:xfrm>
            <a:custGeom>
              <a:avLst/>
              <a:gdLst>
                <a:gd name="connsiteX0" fmla="*/ 10210 w 25572"/>
                <a:gd name="connsiteY0" fmla="*/ 30620 h 34162"/>
                <a:gd name="connsiteX1" fmla="*/ 17640 w 25572"/>
                <a:gd name="connsiteY1" fmla="*/ 28969 h 34162"/>
                <a:gd name="connsiteX2" fmla="*/ 20942 w 25572"/>
                <a:gd name="connsiteY2" fmla="*/ 21058 h 34162"/>
                <a:gd name="connsiteX3" fmla="*/ 12687 w 25572"/>
                <a:gd name="connsiteY3" fmla="*/ 18375 h 34162"/>
                <a:gd name="connsiteX4" fmla="*/ 992 w 25572"/>
                <a:gd name="connsiteY4" fmla="*/ 14385 h 34162"/>
                <a:gd name="connsiteX5" fmla="*/ 5945 w 25572"/>
                <a:gd name="connsiteY5" fmla="*/ 1933 h 34162"/>
                <a:gd name="connsiteX6" fmla="*/ 12824 w 25572"/>
                <a:gd name="connsiteY6" fmla="*/ 6 h 34162"/>
                <a:gd name="connsiteX7" fmla="*/ 13444 w 25572"/>
                <a:gd name="connsiteY7" fmla="*/ 3515 h 34162"/>
                <a:gd name="connsiteX8" fmla="*/ 7458 w 25572"/>
                <a:gd name="connsiteY8" fmla="*/ 5028 h 34162"/>
                <a:gd name="connsiteX9" fmla="*/ 4431 w 25572"/>
                <a:gd name="connsiteY9" fmla="*/ 12114 h 34162"/>
                <a:gd name="connsiteX10" fmla="*/ 12893 w 25572"/>
                <a:gd name="connsiteY10" fmla="*/ 14522 h 34162"/>
                <a:gd name="connsiteX11" fmla="*/ 24451 w 25572"/>
                <a:gd name="connsiteY11" fmla="*/ 18925 h 34162"/>
                <a:gd name="connsiteX12" fmla="*/ 19085 w 25572"/>
                <a:gd name="connsiteY12" fmla="*/ 32271 h 34162"/>
                <a:gd name="connsiteX13" fmla="*/ 10829 w 25572"/>
                <a:gd name="connsiteY13" fmla="*/ 34129 h 34162"/>
                <a:gd name="connsiteX14" fmla="*/ 10210 w 25572"/>
                <a:gd name="connsiteY14" fmla="*/ 30620 h 34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572" h="34162">
                  <a:moveTo>
                    <a:pt x="10210" y="30620"/>
                  </a:moveTo>
                  <a:cubicBezTo>
                    <a:pt x="12343" y="30758"/>
                    <a:pt x="15163" y="30345"/>
                    <a:pt x="17640" y="28969"/>
                  </a:cubicBezTo>
                  <a:cubicBezTo>
                    <a:pt x="21355" y="26974"/>
                    <a:pt x="22456" y="23878"/>
                    <a:pt x="20942" y="21058"/>
                  </a:cubicBezTo>
                  <a:cubicBezTo>
                    <a:pt x="19566" y="18512"/>
                    <a:pt x="17227" y="17755"/>
                    <a:pt x="12687" y="18375"/>
                  </a:cubicBezTo>
                  <a:cubicBezTo>
                    <a:pt x="7183" y="19200"/>
                    <a:pt x="3124" y="18306"/>
                    <a:pt x="992" y="14385"/>
                  </a:cubicBezTo>
                  <a:cubicBezTo>
                    <a:pt x="-1347" y="10050"/>
                    <a:pt x="510" y="4822"/>
                    <a:pt x="5945" y="1933"/>
                  </a:cubicBezTo>
                  <a:cubicBezTo>
                    <a:pt x="8765" y="419"/>
                    <a:pt x="11242" y="-62"/>
                    <a:pt x="12824" y="6"/>
                  </a:cubicBezTo>
                  <a:lnTo>
                    <a:pt x="13444" y="3515"/>
                  </a:lnTo>
                  <a:cubicBezTo>
                    <a:pt x="12274" y="3446"/>
                    <a:pt x="10004" y="3652"/>
                    <a:pt x="7458" y="5028"/>
                  </a:cubicBezTo>
                  <a:cubicBezTo>
                    <a:pt x="3606" y="7092"/>
                    <a:pt x="3399" y="10188"/>
                    <a:pt x="4431" y="12114"/>
                  </a:cubicBezTo>
                  <a:cubicBezTo>
                    <a:pt x="5807" y="14729"/>
                    <a:pt x="8215" y="15072"/>
                    <a:pt x="12893" y="14522"/>
                  </a:cubicBezTo>
                  <a:cubicBezTo>
                    <a:pt x="18672" y="13834"/>
                    <a:pt x="22249" y="14797"/>
                    <a:pt x="24451" y="18925"/>
                  </a:cubicBezTo>
                  <a:cubicBezTo>
                    <a:pt x="26790" y="23259"/>
                    <a:pt x="25689" y="28763"/>
                    <a:pt x="19085" y="32271"/>
                  </a:cubicBezTo>
                  <a:cubicBezTo>
                    <a:pt x="16264" y="33578"/>
                    <a:pt x="12893" y="34335"/>
                    <a:pt x="10829" y="34129"/>
                  </a:cubicBezTo>
                  <a:lnTo>
                    <a:pt x="10210" y="3062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36192388-D442-4904-9919-8250F90D25FC}"/>
                </a:ext>
              </a:extLst>
            </p:cNvPr>
            <p:cNvSpPr/>
            <p:nvPr/>
          </p:nvSpPr>
          <p:spPr>
            <a:xfrm>
              <a:off x="10561317" y="6181382"/>
              <a:ext cx="29834" cy="32857"/>
            </a:xfrm>
            <a:custGeom>
              <a:avLst/>
              <a:gdLst>
                <a:gd name="connsiteX0" fmla="*/ 19494 w 29834"/>
                <a:gd name="connsiteY0" fmla="*/ 28660 h 32857"/>
                <a:gd name="connsiteX1" fmla="*/ 24379 w 29834"/>
                <a:gd name="connsiteY1" fmla="*/ 12700 h 32857"/>
                <a:gd name="connsiteX2" fmla="*/ 10344 w 29834"/>
                <a:gd name="connsiteY2" fmla="*/ 4238 h 32857"/>
                <a:gd name="connsiteX3" fmla="*/ 5391 w 29834"/>
                <a:gd name="connsiteY3" fmla="*/ 20198 h 32857"/>
                <a:gd name="connsiteX4" fmla="*/ 19494 w 29834"/>
                <a:gd name="connsiteY4" fmla="*/ 28660 h 32857"/>
                <a:gd name="connsiteX5" fmla="*/ 19494 w 29834"/>
                <a:gd name="connsiteY5" fmla="*/ 28660 h 32857"/>
                <a:gd name="connsiteX6" fmla="*/ 20457 w 29834"/>
                <a:gd name="connsiteY6" fmla="*/ 31893 h 32857"/>
                <a:gd name="connsiteX7" fmla="*/ 1401 w 29834"/>
                <a:gd name="connsiteY7" fmla="*/ 21849 h 32857"/>
                <a:gd name="connsiteX8" fmla="*/ 9244 w 29834"/>
                <a:gd name="connsiteY8" fmla="*/ 1004 h 32857"/>
                <a:gd name="connsiteX9" fmla="*/ 28369 w 29834"/>
                <a:gd name="connsiteY9" fmla="*/ 10980 h 32857"/>
                <a:gd name="connsiteX10" fmla="*/ 20457 w 29834"/>
                <a:gd name="connsiteY10" fmla="*/ 31893 h 32857"/>
                <a:gd name="connsiteX11" fmla="*/ 20457 w 29834"/>
                <a:gd name="connsiteY11" fmla="*/ 31893 h 32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834" h="32857">
                  <a:moveTo>
                    <a:pt x="19494" y="28660"/>
                  </a:moveTo>
                  <a:cubicBezTo>
                    <a:pt x="25548" y="26390"/>
                    <a:pt x="26924" y="19442"/>
                    <a:pt x="24379" y="12700"/>
                  </a:cubicBezTo>
                  <a:cubicBezTo>
                    <a:pt x="22177" y="6783"/>
                    <a:pt x="16742" y="1761"/>
                    <a:pt x="10344" y="4238"/>
                  </a:cubicBezTo>
                  <a:cubicBezTo>
                    <a:pt x="3878" y="6646"/>
                    <a:pt x="2983" y="13800"/>
                    <a:pt x="5391" y="20198"/>
                  </a:cubicBezTo>
                  <a:cubicBezTo>
                    <a:pt x="7799" y="26459"/>
                    <a:pt x="13440" y="30999"/>
                    <a:pt x="19494" y="28660"/>
                  </a:cubicBezTo>
                  <a:lnTo>
                    <a:pt x="19494" y="28660"/>
                  </a:lnTo>
                  <a:close/>
                  <a:moveTo>
                    <a:pt x="20457" y="31893"/>
                  </a:moveTo>
                  <a:cubicBezTo>
                    <a:pt x="12546" y="34852"/>
                    <a:pt x="4772" y="30862"/>
                    <a:pt x="1401" y="21849"/>
                  </a:cubicBezTo>
                  <a:cubicBezTo>
                    <a:pt x="-2176" y="12424"/>
                    <a:pt x="1332" y="4031"/>
                    <a:pt x="9244" y="1004"/>
                  </a:cubicBezTo>
                  <a:cubicBezTo>
                    <a:pt x="17430" y="-2091"/>
                    <a:pt x="24998" y="2174"/>
                    <a:pt x="28369" y="10980"/>
                  </a:cubicBezTo>
                  <a:cubicBezTo>
                    <a:pt x="32221" y="21161"/>
                    <a:pt x="28094" y="29004"/>
                    <a:pt x="20457" y="31893"/>
                  </a:cubicBezTo>
                  <a:lnTo>
                    <a:pt x="20457" y="3189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3314C643-E94D-4A37-AA08-472EF4AD3A3C}"/>
                </a:ext>
              </a:extLst>
            </p:cNvPr>
            <p:cNvSpPr/>
            <p:nvPr/>
          </p:nvSpPr>
          <p:spPr>
            <a:xfrm>
              <a:off x="10630550" y="6167801"/>
              <a:ext cx="7636" cy="32058"/>
            </a:xfrm>
            <a:custGeom>
              <a:avLst/>
              <a:gdLst>
                <a:gd name="connsiteX0" fmla="*/ 4128 w 7636"/>
                <a:gd name="connsiteY0" fmla="*/ 0 h 32058"/>
                <a:gd name="connsiteX1" fmla="*/ 7636 w 7636"/>
                <a:gd name="connsiteY1" fmla="*/ 31577 h 32058"/>
                <a:gd name="connsiteX2" fmla="*/ 3509 w 7636"/>
                <a:gd name="connsiteY2" fmla="*/ 32059 h 32058"/>
                <a:gd name="connsiteX3" fmla="*/ 0 w 7636"/>
                <a:gd name="connsiteY3" fmla="*/ 482 h 32058"/>
                <a:gd name="connsiteX4" fmla="*/ 4128 w 7636"/>
                <a:gd name="connsiteY4" fmla="*/ 0 h 32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36" h="32058">
                  <a:moveTo>
                    <a:pt x="4128" y="0"/>
                  </a:moveTo>
                  <a:lnTo>
                    <a:pt x="7636" y="31577"/>
                  </a:lnTo>
                  <a:lnTo>
                    <a:pt x="3509" y="32059"/>
                  </a:lnTo>
                  <a:lnTo>
                    <a:pt x="0" y="482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B65D900F-7B7A-43FC-9CAF-235E53DA3AE8}"/>
                </a:ext>
              </a:extLst>
            </p:cNvPr>
            <p:cNvSpPr/>
            <p:nvPr/>
          </p:nvSpPr>
          <p:spPr>
            <a:xfrm>
              <a:off x="10647268" y="6166426"/>
              <a:ext cx="26623" cy="31852"/>
            </a:xfrm>
            <a:custGeom>
              <a:avLst/>
              <a:gdLst>
                <a:gd name="connsiteX0" fmla="*/ 17887 w 26623"/>
                <a:gd name="connsiteY0" fmla="*/ 18575 h 31852"/>
                <a:gd name="connsiteX1" fmla="*/ 14722 w 26623"/>
                <a:gd name="connsiteY1" fmla="*/ 9425 h 31852"/>
                <a:gd name="connsiteX2" fmla="*/ 13071 w 26623"/>
                <a:gd name="connsiteY2" fmla="*/ 3646 h 31852"/>
                <a:gd name="connsiteX3" fmla="*/ 12934 w 26623"/>
                <a:gd name="connsiteY3" fmla="*/ 3646 h 31852"/>
                <a:gd name="connsiteX4" fmla="*/ 11420 w 26623"/>
                <a:gd name="connsiteY4" fmla="*/ 9425 h 31852"/>
                <a:gd name="connsiteX5" fmla="*/ 8393 w 26623"/>
                <a:gd name="connsiteY5" fmla="*/ 18643 h 31852"/>
                <a:gd name="connsiteX6" fmla="*/ 17887 w 26623"/>
                <a:gd name="connsiteY6" fmla="*/ 18575 h 31852"/>
                <a:gd name="connsiteX7" fmla="*/ 7499 w 26623"/>
                <a:gd name="connsiteY7" fmla="*/ 21808 h 31852"/>
                <a:gd name="connsiteX8" fmla="*/ 4265 w 26623"/>
                <a:gd name="connsiteY8" fmla="*/ 31852 h 31852"/>
                <a:gd name="connsiteX9" fmla="*/ 0 w 26623"/>
                <a:gd name="connsiteY9" fmla="*/ 31852 h 31852"/>
                <a:gd name="connsiteX10" fmla="*/ 10663 w 26623"/>
                <a:gd name="connsiteY10" fmla="*/ 0 h 31852"/>
                <a:gd name="connsiteX11" fmla="*/ 15617 w 26623"/>
                <a:gd name="connsiteY11" fmla="*/ 0 h 31852"/>
                <a:gd name="connsiteX12" fmla="*/ 26624 w 26623"/>
                <a:gd name="connsiteY12" fmla="*/ 31715 h 31852"/>
                <a:gd name="connsiteX13" fmla="*/ 22221 w 26623"/>
                <a:gd name="connsiteY13" fmla="*/ 31715 h 31852"/>
                <a:gd name="connsiteX14" fmla="*/ 18781 w 26623"/>
                <a:gd name="connsiteY14" fmla="*/ 21739 h 31852"/>
                <a:gd name="connsiteX15" fmla="*/ 7499 w 26623"/>
                <a:gd name="connsiteY15" fmla="*/ 21808 h 31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623" h="31852">
                  <a:moveTo>
                    <a:pt x="17887" y="18575"/>
                  </a:moveTo>
                  <a:lnTo>
                    <a:pt x="14722" y="9425"/>
                  </a:lnTo>
                  <a:cubicBezTo>
                    <a:pt x="14034" y="7361"/>
                    <a:pt x="13553" y="5435"/>
                    <a:pt x="13071" y="3646"/>
                  </a:cubicBezTo>
                  <a:lnTo>
                    <a:pt x="12934" y="3646"/>
                  </a:lnTo>
                  <a:cubicBezTo>
                    <a:pt x="12521" y="5504"/>
                    <a:pt x="11970" y="7499"/>
                    <a:pt x="11420" y="9425"/>
                  </a:cubicBezTo>
                  <a:lnTo>
                    <a:pt x="8393" y="18643"/>
                  </a:lnTo>
                  <a:lnTo>
                    <a:pt x="17887" y="18575"/>
                  </a:lnTo>
                  <a:close/>
                  <a:moveTo>
                    <a:pt x="7499" y="21808"/>
                  </a:moveTo>
                  <a:lnTo>
                    <a:pt x="4265" y="31852"/>
                  </a:lnTo>
                  <a:lnTo>
                    <a:pt x="0" y="31852"/>
                  </a:lnTo>
                  <a:lnTo>
                    <a:pt x="10663" y="0"/>
                  </a:lnTo>
                  <a:lnTo>
                    <a:pt x="15617" y="0"/>
                  </a:lnTo>
                  <a:lnTo>
                    <a:pt x="26624" y="31715"/>
                  </a:lnTo>
                  <a:lnTo>
                    <a:pt x="22221" y="31715"/>
                  </a:lnTo>
                  <a:lnTo>
                    <a:pt x="18781" y="21739"/>
                  </a:lnTo>
                  <a:lnTo>
                    <a:pt x="7499" y="21808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D0AE3A6C-7941-43C6-8160-458E763FE9A5}"/>
                </a:ext>
              </a:extLst>
            </p:cNvPr>
            <p:cNvSpPr/>
            <p:nvPr/>
          </p:nvSpPr>
          <p:spPr>
            <a:xfrm>
              <a:off x="10682078" y="6167457"/>
              <a:ext cx="18024" cy="33709"/>
            </a:xfrm>
            <a:custGeom>
              <a:avLst/>
              <a:gdLst>
                <a:gd name="connsiteX0" fmla="*/ 3921 w 18024"/>
                <a:gd name="connsiteY0" fmla="*/ 0 h 33709"/>
                <a:gd name="connsiteX1" fmla="*/ 8049 w 18024"/>
                <a:gd name="connsiteY1" fmla="*/ 482 h 33709"/>
                <a:gd name="connsiteX2" fmla="*/ 4540 w 18024"/>
                <a:gd name="connsiteY2" fmla="*/ 28619 h 33709"/>
                <a:gd name="connsiteX3" fmla="*/ 18024 w 18024"/>
                <a:gd name="connsiteY3" fmla="*/ 30270 h 33709"/>
                <a:gd name="connsiteX4" fmla="*/ 17612 w 18024"/>
                <a:gd name="connsiteY4" fmla="*/ 33710 h 33709"/>
                <a:gd name="connsiteX5" fmla="*/ 0 w 18024"/>
                <a:gd name="connsiteY5" fmla="*/ 31508 h 33709"/>
                <a:gd name="connsiteX6" fmla="*/ 3921 w 18024"/>
                <a:gd name="connsiteY6" fmla="*/ 0 h 33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24" h="33709">
                  <a:moveTo>
                    <a:pt x="3921" y="0"/>
                  </a:moveTo>
                  <a:lnTo>
                    <a:pt x="8049" y="482"/>
                  </a:lnTo>
                  <a:lnTo>
                    <a:pt x="4540" y="28619"/>
                  </a:lnTo>
                  <a:lnTo>
                    <a:pt x="18024" y="30270"/>
                  </a:lnTo>
                  <a:lnTo>
                    <a:pt x="17612" y="33710"/>
                  </a:lnTo>
                  <a:lnTo>
                    <a:pt x="0" y="31508"/>
                  </a:lnTo>
                  <a:lnTo>
                    <a:pt x="3921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15F10FA7-D14B-4D86-9979-FEF408E3EC17}"/>
                </a:ext>
              </a:extLst>
            </p:cNvPr>
            <p:cNvSpPr/>
            <p:nvPr/>
          </p:nvSpPr>
          <p:spPr>
            <a:xfrm>
              <a:off x="10707326" y="6171860"/>
              <a:ext cx="24284" cy="35154"/>
            </a:xfrm>
            <a:custGeom>
              <a:avLst/>
              <a:gdLst>
                <a:gd name="connsiteX0" fmla="*/ 19538 w 24284"/>
                <a:gd name="connsiteY0" fmla="*/ 20295 h 35154"/>
                <a:gd name="connsiteX1" fmla="*/ 7567 w 24284"/>
                <a:gd name="connsiteY1" fmla="*/ 17405 h 35154"/>
                <a:gd name="connsiteX2" fmla="*/ 4816 w 24284"/>
                <a:gd name="connsiteY2" fmla="*/ 28550 h 35154"/>
                <a:gd name="connsiteX3" fmla="*/ 18231 w 24284"/>
                <a:gd name="connsiteY3" fmla="*/ 31783 h 35154"/>
                <a:gd name="connsiteX4" fmla="*/ 17405 w 24284"/>
                <a:gd name="connsiteY4" fmla="*/ 35154 h 35154"/>
                <a:gd name="connsiteX5" fmla="*/ 0 w 24284"/>
                <a:gd name="connsiteY5" fmla="*/ 30889 h 35154"/>
                <a:gd name="connsiteX6" fmla="*/ 7567 w 24284"/>
                <a:gd name="connsiteY6" fmla="*/ 0 h 35154"/>
                <a:gd name="connsiteX7" fmla="*/ 24285 w 24284"/>
                <a:gd name="connsiteY7" fmla="*/ 4059 h 35154"/>
                <a:gd name="connsiteX8" fmla="*/ 23459 w 24284"/>
                <a:gd name="connsiteY8" fmla="*/ 7361 h 35154"/>
                <a:gd name="connsiteX9" fmla="*/ 10801 w 24284"/>
                <a:gd name="connsiteY9" fmla="*/ 4265 h 35154"/>
                <a:gd name="connsiteX10" fmla="*/ 8393 w 24284"/>
                <a:gd name="connsiteY10" fmla="*/ 14034 h 35154"/>
                <a:gd name="connsiteX11" fmla="*/ 20363 w 24284"/>
                <a:gd name="connsiteY11" fmla="*/ 16924 h 35154"/>
                <a:gd name="connsiteX12" fmla="*/ 19538 w 24284"/>
                <a:gd name="connsiteY12" fmla="*/ 20295 h 35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284" h="35154">
                  <a:moveTo>
                    <a:pt x="19538" y="20295"/>
                  </a:moveTo>
                  <a:lnTo>
                    <a:pt x="7567" y="17405"/>
                  </a:lnTo>
                  <a:lnTo>
                    <a:pt x="4816" y="28550"/>
                  </a:lnTo>
                  <a:lnTo>
                    <a:pt x="18231" y="31783"/>
                  </a:lnTo>
                  <a:lnTo>
                    <a:pt x="17405" y="35154"/>
                  </a:lnTo>
                  <a:lnTo>
                    <a:pt x="0" y="30889"/>
                  </a:lnTo>
                  <a:lnTo>
                    <a:pt x="7567" y="0"/>
                  </a:lnTo>
                  <a:lnTo>
                    <a:pt x="24285" y="4059"/>
                  </a:lnTo>
                  <a:lnTo>
                    <a:pt x="23459" y="7361"/>
                  </a:lnTo>
                  <a:lnTo>
                    <a:pt x="10801" y="4265"/>
                  </a:lnTo>
                  <a:lnTo>
                    <a:pt x="8393" y="14034"/>
                  </a:lnTo>
                  <a:lnTo>
                    <a:pt x="20363" y="16924"/>
                  </a:lnTo>
                  <a:lnTo>
                    <a:pt x="19538" y="20295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2E109C8C-388B-406B-A1E0-B123A9A7A1BF}"/>
                </a:ext>
              </a:extLst>
            </p:cNvPr>
            <p:cNvSpPr/>
            <p:nvPr/>
          </p:nvSpPr>
          <p:spPr>
            <a:xfrm>
              <a:off x="11031007" y="6588278"/>
              <a:ext cx="80283" cy="168204"/>
            </a:xfrm>
            <a:custGeom>
              <a:avLst/>
              <a:gdLst>
                <a:gd name="connsiteX0" fmla="*/ 54279 w 80283"/>
                <a:gd name="connsiteY0" fmla="*/ 127065 h 168204"/>
                <a:gd name="connsiteX1" fmla="*/ 40039 w 80283"/>
                <a:gd name="connsiteY1" fmla="*/ 146052 h 168204"/>
                <a:gd name="connsiteX2" fmla="*/ 25798 w 80283"/>
                <a:gd name="connsiteY2" fmla="*/ 125826 h 168204"/>
                <a:gd name="connsiteX3" fmla="*/ 25798 w 80283"/>
                <a:gd name="connsiteY3" fmla="*/ 82485 h 168204"/>
                <a:gd name="connsiteX4" fmla="*/ 40039 w 80283"/>
                <a:gd name="connsiteY4" fmla="*/ 62260 h 168204"/>
                <a:gd name="connsiteX5" fmla="*/ 54279 w 80283"/>
                <a:gd name="connsiteY5" fmla="*/ 82485 h 168204"/>
                <a:gd name="connsiteX6" fmla="*/ 54279 w 80283"/>
                <a:gd name="connsiteY6" fmla="*/ 127065 h 168204"/>
                <a:gd name="connsiteX7" fmla="*/ 80284 w 80283"/>
                <a:gd name="connsiteY7" fmla="*/ 129679 h 168204"/>
                <a:gd name="connsiteX8" fmla="*/ 80284 w 80283"/>
                <a:gd name="connsiteY8" fmla="*/ 0 h 168204"/>
                <a:gd name="connsiteX9" fmla="*/ 54279 w 80283"/>
                <a:gd name="connsiteY9" fmla="*/ 0 h 168204"/>
                <a:gd name="connsiteX10" fmla="*/ 54279 w 80283"/>
                <a:gd name="connsiteY10" fmla="*/ 43960 h 168204"/>
                <a:gd name="connsiteX11" fmla="*/ 39970 w 80283"/>
                <a:gd name="connsiteY11" fmla="*/ 39970 h 168204"/>
                <a:gd name="connsiteX12" fmla="*/ 0 w 80283"/>
                <a:gd name="connsiteY12" fmla="*/ 85925 h 168204"/>
                <a:gd name="connsiteX13" fmla="*/ 0 w 80283"/>
                <a:gd name="connsiteY13" fmla="*/ 122249 h 168204"/>
                <a:gd name="connsiteX14" fmla="*/ 39970 w 80283"/>
                <a:gd name="connsiteY14" fmla="*/ 168204 h 168204"/>
                <a:gd name="connsiteX15" fmla="*/ 80284 w 80283"/>
                <a:gd name="connsiteY15" fmla="*/ 129679 h 168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0283" h="168204">
                  <a:moveTo>
                    <a:pt x="54279" y="127065"/>
                  </a:moveTo>
                  <a:cubicBezTo>
                    <a:pt x="54279" y="139448"/>
                    <a:pt x="50702" y="146052"/>
                    <a:pt x="40039" y="146052"/>
                  </a:cubicBezTo>
                  <a:cubicBezTo>
                    <a:pt x="30820" y="146052"/>
                    <a:pt x="25798" y="140067"/>
                    <a:pt x="25798" y="125826"/>
                  </a:cubicBezTo>
                  <a:lnTo>
                    <a:pt x="25798" y="82485"/>
                  </a:lnTo>
                  <a:cubicBezTo>
                    <a:pt x="25798" y="68245"/>
                    <a:pt x="30820" y="62260"/>
                    <a:pt x="40039" y="62260"/>
                  </a:cubicBezTo>
                  <a:cubicBezTo>
                    <a:pt x="49189" y="62260"/>
                    <a:pt x="54279" y="68245"/>
                    <a:pt x="54279" y="82485"/>
                  </a:cubicBezTo>
                  <a:lnTo>
                    <a:pt x="54279" y="127065"/>
                  </a:lnTo>
                  <a:close/>
                  <a:moveTo>
                    <a:pt x="80284" y="129679"/>
                  </a:moveTo>
                  <a:lnTo>
                    <a:pt x="80284" y="0"/>
                  </a:lnTo>
                  <a:lnTo>
                    <a:pt x="54279" y="0"/>
                  </a:lnTo>
                  <a:lnTo>
                    <a:pt x="54279" y="43960"/>
                  </a:lnTo>
                  <a:cubicBezTo>
                    <a:pt x="52697" y="42584"/>
                    <a:pt x="47400" y="39970"/>
                    <a:pt x="39970" y="39970"/>
                  </a:cubicBezTo>
                  <a:cubicBezTo>
                    <a:pt x="10594" y="39970"/>
                    <a:pt x="0" y="58820"/>
                    <a:pt x="0" y="85925"/>
                  </a:cubicBezTo>
                  <a:lnTo>
                    <a:pt x="0" y="122249"/>
                  </a:lnTo>
                  <a:cubicBezTo>
                    <a:pt x="0" y="149354"/>
                    <a:pt x="10594" y="168204"/>
                    <a:pt x="39970" y="168204"/>
                  </a:cubicBezTo>
                  <a:cubicBezTo>
                    <a:pt x="62122" y="168273"/>
                    <a:pt x="80284" y="157747"/>
                    <a:pt x="80284" y="129679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4C2C1927-7EBE-47F5-BB6F-A34BD25240E9}"/>
                </a:ext>
              </a:extLst>
            </p:cNvPr>
            <p:cNvSpPr/>
            <p:nvPr/>
          </p:nvSpPr>
          <p:spPr>
            <a:xfrm>
              <a:off x="10636467" y="6588278"/>
              <a:ext cx="117570" cy="166002"/>
            </a:xfrm>
            <a:custGeom>
              <a:avLst/>
              <a:gdLst>
                <a:gd name="connsiteX0" fmla="*/ 117571 w 117570"/>
                <a:gd name="connsiteY0" fmla="*/ 0 h 166002"/>
                <a:gd name="connsiteX1" fmla="*/ 117571 w 117570"/>
                <a:gd name="connsiteY1" fmla="*/ 165934 h 166002"/>
                <a:gd name="connsiteX2" fmla="*/ 91910 w 117570"/>
                <a:gd name="connsiteY2" fmla="*/ 165934 h 166002"/>
                <a:gd name="connsiteX3" fmla="*/ 91910 w 117570"/>
                <a:gd name="connsiteY3" fmla="*/ 36255 h 166002"/>
                <a:gd name="connsiteX4" fmla="*/ 91429 w 117570"/>
                <a:gd name="connsiteY4" fmla="*/ 36255 h 166002"/>
                <a:gd name="connsiteX5" fmla="*/ 65699 w 117570"/>
                <a:gd name="connsiteY5" fmla="*/ 166003 h 166002"/>
                <a:gd name="connsiteX6" fmla="*/ 51872 w 117570"/>
                <a:gd name="connsiteY6" fmla="*/ 166003 h 166002"/>
                <a:gd name="connsiteX7" fmla="*/ 26142 w 117570"/>
                <a:gd name="connsiteY7" fmla="*/ 36255 h 166002"/>
                <a:gd name="connsiteX8" fmla="*/ 25661 w 117570"/>
                <a:gd name="connsiteY8" fmla="*/ 36255 h 166002"/>
                <a:gd name="connsiteX9" fmla="*/ 25661 w 117570"/>
                <a:gd name="connsiteY9" fmla="*/ 166003 h 166002"/>
                <a:gd name="connsiteX10" fmla="*/ 0 w 117570"/>
                <a:gd name="connsiteY10" fmla="*/ 166003 h 166002"/>
                <a:gd name="connsiteX11" fmla="*/ 0 w 117570"/>
                <a:gd name="connsiteY11" fmla="*/ 0 h 166002"/>
                <a:gd name="connsiteX12" fmla="*/ 38319 w 117570"/>
                <a:gd name="connsiteY12" fmla="*/ 0 h 166002"/>
                <a:gd name="connsiteX13" fmla="*/ 58545 w 117570"/>
                <a:gd name="connsiteY13" fmla="*/ 96932 h 166002"/>
                <a:gd name="connsiteX14" fmla="*/ 59026 w 117570"/>
                <a:gd name="connsiteY14" fmla="*/ 96932 h 166002"/>
                <a:gd name="connsiteX15" fmla="*/ 79252 w 117570"/>
                <a:gd name="connsiteY15" fmla="*/ 0 h 166002"/>
                <a:gd name="connsiteX16" fmla="*/ 117571 w 117570"/>
                <a:gd name="connsiteY16" fmla="*/ 0 h 16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7570" h="166002">
                  <a:moveTo>
                    <a:pt x="117571" y="0"/>
                  </a:moveTo>
                  <a:lnTo>
                    <a:pt x="117571" y="165934"/>
                  </a:lnTo>
                  <a:lnTo>
                    <a:pt x="91910" y="165934"/>
                  </a:lnTo>
                  <a:lnTo>
                    <a:pt x="91910" y="36255"/>
                  </a:lnTo>
                  <a:lnTo>
                    <a:pt x="91429" y="36255"/>
                  </a:lnTo>
                  <a:lnTo>
                    <a:pt x="65699" y="166003"/>
                  </a:lnTo>
                  <a:lnTo>
                    <a:pt x="51872" y="166003"/>
                  </a:lnTo>
                  <a:lnTo>
                    <a:pt x="26142" y="36255"/>
                  </a:lnTo>
                  <a:lnTo>
                    <a:pt x="25661" y="36255"/>
                  </a:lnTo>
                  <a:lnTo>
                    <a:pt x="25661" y="166003"/>
                  </a:lnTo>
                  <a:lnTo>
                    <a:pt x="0" y="166003"/>
                  </a:lnTo>
                  <a:lnTo>
                    <a:pt x="0" y="0"/>
                  </a:lnTo>
                  <a:lnTo>
                    <a:pt x="38319" y="0"/>
                  </a:lnTo>
                  <a:lnTo>
                    <a:pt x="58545" y="96932"/>
                  </a:lnTo>
                  <a:lnTo>
                    <a:pt x="59026" y="96932"/>
                  </a:lnTo>
                  <a:lnTo>
                    <a:pt x="79252" y="0"/>
                  </a:lnTo>
                  <a:lnTo>
                    <a:pt x="117571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4A376C3-8423-45EC-98D9-08056BD67690}"/>
                </a:ext>
              </a:extLst>
            </p:cNvPr>
            <p:cNvSpPr/>
            <p:nvPr/>
          </p:nvSpPr>
          <p:spPr>
            <a:xfrm>
              <a:off x="11135094" y="6630587"/>
              <a:ext cx="25729" cy="123693"/>
            </a:xfrm>
            <a:custGeom>
              <a:avLst/>
              <a:gdLst>
                <a:gd name="connsiteX0" fmla="*/ 0 w 25729"/>
                <a:gd name="connsiteY0" fmla="*/ 0 h 123693"/>
                <a:gd name="connsiteX1" fmla="*/ 25729 w 25729"/>
                <a:gd name="connsiteY1" fmla="*/ 0 h 123693"/>
                <a:gd name="connsiteX2" fmla="*/ 25729 w 25729"/>
                <a:gd name="connsiteY2" fmla="*/ 123694 h 123693"/>
                <a:gd name="connsiteX3" fmla="*/ 0 w 25729"/>
                <a:gd name="connsiteY3" fmla="*/ 123694 h 123693"/>
                <a:gd name="connsiteX4" fmla="*/ 0 w 25729"/>
                <a:gd name="connsiteY4" fmla="*/ 0 h 123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29" h="123693">
                  <a:moveTo>
                    <a:pt x="0" y="0"/>
                  </a:moveTo>
                  <a:lnTo>
                    <a:pt x="25729" y="0"/>
                  </a:lnTo>
                  <a:lnTo>
                    <a:pt x="25729" y="123694"/>
                  </a:lnTo>
                  <a:lnTo>
                    <a:pt x="0" y="12369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3BDE2D4-8832-4766-865C-8447D35B28FC}"/>
                </a:ext>
              </a:extLst>
            </p:cNvPr>
            <p:cNvSpPr/>
            <p:nvPr/>
          </p:nvSpPr>
          <p:spPr>
            <a:xfrm>
              <a:off x="11132962" y="6586282"/>
              <a:ext cx="29994" cy="29994"/>
            </a:xfrm>
            <a:custGeom>
              <a:avLst/>
              <a:gdLst>
                <a:gd name="connsiteX0" fmla="*/ 29995 w 29994"/>
                <a:gd name="connsiteY0" fmla="*/ 14997 h 29994"/>
                <a:gd name="connsiteX1" fmla="*/ 14997 w 29994"/>
                <a:gd name="connsiteY1" fmla="*/ 29995 h 29994"/>
                <a:gd name="connsiteX2" fmla="*/ 0 w 29994"/>
                <a:gd name="connsiteY2" fmla="*/ 14997 h 29994"/>
                <a:gd name="connsiteX3" fmla="*/ 14997 w 29994"/>
                <a:gd name="connsiteY3" fmla="*/ 0 h 29994"/>
                <a:gd name="connsiteX4" fmla="*/ 29995 w 29994"/>
                <a:gd name="connsiteY4" fmla="*/ 14997 h 29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994" h="29994">
                  <a:moveTo>
                    <a:pt x="29995" y="14997"/>
                  </a:moveTo>
                  <a:cubicBezTo>
                    <a:pt x="29995" y="23322"/>
                    <a:pt x="23253" y="29995"/>
                    <a:pt x="14997" y="29995"/>
                  </a:cubicBezTo>
                  <a:cubicBezTo>
                    <a:pt x="6742" y="29995"/>
                    <a:pt x="0" y="23253"/>
                    <a:pt x="0" y="14997"/>
                  </a:cubicBezTo>
                  <a:cubicBezTo>
                    <a:pt x="0" y="6742"/>
                    <a:pt x="6742" y="0"/>
                    <a:pt x="14997" y="0"/>
                  </a:cubicBezTo>
                  <a:cubicBezTo>
                    <a:pt x="23253" y="0"/>
                    <a:pt x="29995" y="6673"/>
                    <a:pt x="29995" y="14997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E3E7A1CC-BC39-4758-A353-6C8BD11C04A0}"/>
                </a:ext>
              </a:extLst>
            </p:cNvPr>
            <p:cNvSpPr/>
            <p:nvPr/>
          </p:nvSpPr>
          <p:spPr>
            <a:xfrm>
              <a:off x="10927539" y="6628248"/>
              <a:ext cx="83517" cy="128234"/>
            </a:xfrm>
            <a:custGeom>
              <a:avLst/>
              <a:gdLst>
                <a:gd name="connsiteX0" fmla="*/ 56068 w 83517"/>
                <a:gd name="connsiteY0" fmla="*/ 94800 h 128234"/>
                <a:gd name="connsiteX1" fmla="*/ 37837 w 83517"/>
                <a:gd name="connsiteY1" fmla="*/ 106357 h 128234"/>
                <a:gd name="connsiteX2" fmla="*/ 25385 w 83517"/>
                <a:gd name="connsiteY2" fmla="*/ 91773 h 128234"/>
                <a:gd name="connsiteX3" fmla="*/ 56068 w 83517"/>
                <a:gd name="connsiteY3" fmla="*/ 66456 h 128234"/>
                <a:gd name="connsiteX4" fmla="*/ 56068 w 83517"/>
                <a:gd name="connsiteY4" fmla="*/ 94800 h 128234"/>
                <a:gd name="connsiteX5" fmla="*/ 81866 w 83517"/>
                <a:gd name="connsiteY5" fmla="*/ 112893 h 128234"/>
                <a:gd name="connsiteX6" fmla="*/ 81866 w 83517"/>
                <a:gd name="connsiteY6" fmla="*/ 33572 h 128234"/>
                <a:gd name="connsiteX7" fmla="*/ 44373 w 83517"/>
                <a:gd name="connsiteY7" fmla="*/ 0 h 128234"/>
                <a:gd name="connsiteX8" fmla="*/ 3027 w 83517"/>
                <a:gd name="connsiteY8" fmla="*/ 38594 h 128234"/>
                <a:gd name="connsiteX9" fmla="*/ 28756 w 83517"/>
                <a:gd name="connsiteY9" fmla="*/ 38594 h 128234"/>
                <a:gd name="connsiteX10" fmla="*/ 43479 w 83517"/>
                <a:gd name="connsiteY10" fmla="*/ 21120 h 128234"/>
                <a:gd name="connsiteX11" fmla="*/ 56137 w 83517"/>
                <a:gd name="connsiteY11" fmla="*/ 36943 h 128234"/>
                <a:gd name="connsiteX12" fmla="*/ 56137 w 83517"/>
                <a:gd name="connsiteY12" fmla="*/ 46574 h 128234"/>
                <a:gd name="connsiteX13" fmla="*/ 0 w 83517"/>
                <a:gd name="connsiteY13" fmla="*/ 95281 h 128234"/>
                <a:gd name="connsiteX14" fmla="*/ 29238 w 83517"/>
                <a:gd name="connsiteY14" fmla="*/ 128234 h 128234"/>
                <a:gd name="connsiteX15" fmla="*/ 57444 w 83517"/>
                <a:gd name="connsiteY15" fmla="*/ 116677 h 128234"/>
                <a:gd name="connsiteX16" fmla="*/ 58889 w 83517"/>
                <a:gd name="connsiteY16" fmla="*/ 125895 h 128234"/>
                <a:gd name="connsiteX17" fmla="*/ 83517 w 83517"/>
                <a:gd name="connsiteY17" fmla="*/ 125895 h 128234"/>
                <a:gd name="connsiteX18" fmla="*/ 81866 w 83517"/>
                <a:gd name="connsiteY18" fmla="*/ 112893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3517" h="128234">
                  <a:moveTo>
                    <a:pt x="56068" y="94800"/>
                  </a:moveTo>
                  <a:cubicBezTo>
                    <a:pt x="50633" y="100028"/>
                    <a:pt x="45886" y="106357"/>
                    <a:pt x="37837" y="106357"/>
                  </a:cubicBezTo>
                  <a:cubicBezTo>
                    <a:pt x="30614" y="106357"/>
                    <a:pt x="25385" y="101129"/>
                    <a:pt x="25385" y="91773"/>
                  </a:cubicBezTo>
                  <a:cubicBezTo>
                    <a:pt x="25385" y="74368"/>
                    <a:pt x="38800" y="70309"/>
                    <a:pt x="56068" y="66456"/>
                  </a:cubicBezTo>
                  <a:lnTo>
                    <a:pt x="56068" y="94800"/>
                  </a:lnTo>
                  <a:close/>
                  <a:moveTo>
                    <a:pt x="81866" y="112893"/>
                  </a:moveTo>
                  <a:lnTo>
                    <a:pt x="81866" y="33572"/>
                  </a:lnTo>
                  <a:cubicBezTo>
                    <a:pt x="81866" y="11076"/>
                    <a:pt x="68314" y="0"/>
                    <a:pt x="44373" y="0"/>
                  </a:cubicBezTo>
                  <a:cubicBezTo>
                    <a:pt x="20226" y="0"/>
                    <a:pt x="4403" y="13553"/>
                    <a:pt x="3027" y="38594"/>
                  </a:cubicBezTo>
                  <a:lnTo>
                    <a:pt x="28756" y="38594"/>
                  </a:lnTo>
                  <a:cubicBezTo>
                    <a:pt x="29238" y="28000"/>
                    <a:pt x="31715" y="21120"/>
                    <a:pt x="43479" y="21120"/>
                  </a:cubicBezTo>
                  <a:cubicBezTo>
                    <a:pt x="52009" y="21120"/>
                    <a:pt x="56137" y="26624"/>
                    <a:pt x="56137" y="36943"/>
                  </a:cubicBezTo>
                  <a:lnTo>
                    <a:pt x="56137" y="46574"/>
                  </a:lnTo>
                  <a:cubicBezTo>
                    <a:pt x="17887" y="51803"/>
                    <a:pt x="0" y="71203"/>
                    <a:pt x="0" y="95281"/>
                  </a:cubicBezTo>
                  <a:cubicBezTo>
                    <a:pt x="0" y="112274"/>
                    <a:pt x="9769" y="128234"/>
                    <a:pt x="29238" y="128234"/>
                  </a:cubicBezTo>
                  <a:cubicBezTo>
                    <a:pt x="42722" y="128234"/>
                    <a:pt x="47056" y="124794"/>
                    <a:pt x="57444" y="116677"/>
                  </a:cubicBezTo>
                  <a:cubicBezTo>
                    <a:pt x="57650" y="119016"/>
                    <a:pt x="58132" y="121836"/>
                    <a:pt x="58889" y="125895"/>
                  </a:cubicBezTo>
                  <a:lnTo>
                    <a:pt x="83517" y="125895"/>
                  </a:lnTo>
                  <a:cubicBezTo>
                    <a:pt x="82761" y="121836"/>
                    <a:pt x="81866" y="116814"/>
                    <a:pt x="81866" y="112893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157AB8CA-7975-4597-8147-6A31C6F77D9B}"/>
                </a:ext>
              </a:extLst>
            </p:cNvPr>
            <p:cNvSpPr/>
            <p:nvPr/>
          </p:nvSpPr>
          <p:spPr>
            <a:xfrm>
              <a:off x="10771925" y="6628248"/>
              <a:ext cx="83448" cy="128234"/>
            </a:xfrm>
            <a:custGeom>
              <a:avLst/>
              <a:gdLst>
                <a:gd name="connsiteX0" fmla="*/ 56068 w 83448"/>
                <a:gd name="connsiteY0" fmla="*/ 94800 h 128234"/>
                <a:gd name="connsiteX1" fmla="*/ 37837 w 83448"/>
                <a:gd name="connsiteY1" fmla="*/ 106357 h 128234"/>
                <a:gd name="connsiteX2" fmla="*/ 25385 w 83448"/>
                <a:gd name="connsiteY2" fmla="*/ 91773 h 128234"/>
                <a:gd name="connsiteX3" fmla="*/ 55999 w 83448"/>
                <a:gd name="connsiteY3" fmla="*/ 66456 h 128234"/>
                <a:gd name="connsiteX4" fmla="*/ 55999 w 83448"/>
                <a:gd name="connsiteY4" fmla="*/ 94800 h 128234"/>
                <a:gd name="connsiteX5" fmla="*/ 81866 w 83448"/>
                <a:gd name="connsiteY5" fmla="*/ 112893 h 128234"/>
                <a:gd name="connsiteX6" fmla="*/ 81866 w 83448"/>
                <a:gd name="connsiteY6" fmla="*/ 33572 h 128234"/>
                <a:gd name="connsiteX7" fmla="*/ 44373 w 83448"/>
                <a:gd name="connsiteY7" fmla="*/ 0 h 128234"/>
                <a:gd name="connsiteX8" fmla="*/ 3027 w 83448"/>
                <a:gd name="connsiteY8" fmla="*/ 38594 h 128234"/>
                <a:gd name="connsiteX9" fmla="*/ 28756 w 83448"/>
                <a:gd name="connsiteY9" fmla="*/ 38594 h 128234"/>
                <a:gd name="connsiteX10" fmla="*/ 43479 w 83448"/>
                <a:gd name="connsiteY10" fmla="*/ 21120 h 128234"/>
                <a:gd name="connsiteX11" fmla="*/ 56137 w 83448"/>
                <a:gd name="connsiteY11" fmla="*/ 36943 h 128234"/>
                <a:gd name="connsiteX12" fmla="*/ 56137 w 83448"/>
                <a:gd name="connsiteY12" fmla="*/ 46574 h 128234"/>
                <a:gd name="connsiteX13" fmla="*/ 0 w 83448"/>
                <a:gd name="connsiteY13" fmla="*/ 95281 h 128234"/>
                <a:gd name="connsiteX14" fmla="*/ 29238 w 83448"/>
                <a:gd name="connsiteY14" fmla="*/ 128234 h 128234"/>
                <a:gd name="connsiteX15" fmla="*/ 57444 w 83448"/>
                <a:gd name="connsiteY15" fmla="*/ 116677 h 128234"/>
                <a:gd name="connsiteX16" fmla="*/ 58889 w 83448"/>
                <a:gd name="connsiteY16" fmla="*/ 125895 h 128234"/>
                <a:gd name="connsiteX17" fmla="*/ 83449 w 83448"/>
                <a:gd name="connsiteY17" fmla="*/ 125895 h 128234"/>
                <a:gd name="connsiteX18" fmla="*/ 81866 w 83448"/>
                <a:gd name="connsiteY18" fmla="*/ 112893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3448" h="128234">
                  <a:moveTo>
                    <a:pt x="56068" y="94800"/>
                  </a:moveTo>
                  <a:cubicBezTo>
                    <a:pt x="50702" y="100028"/>
                    <a:pt x="45955" y="106357"/>
                    <a:pt x="37837" y="106357"/>
                  </a:cubicBezTo>
                  <a:cubicBezTo>
                    <a:pt x="30614" y="106357"/>
                    <a:pt x="25385" y="101129"/>
                    <a:pt x="25385" y="91773"/>
                  </a:cubicBezTo>
                  <a:cubicBezTo>
                    <a:pt x="25385" y="74368"/>
                    <a:pt x="38800" y="70309"/>
                    <a:pt x="55999" y="66456"/>
                  </a:cubicBezTo>
                  <a:lnTo>
                    <a:pt x="55999" y="94800"/>
                  </a:lnTo>
                  <a:close/>
                  <a:moveTo>
                    <a:pt x="81866" y="112893"/>
                  </a:moveTo>
                  <a:lnTo>
                    <a:pt x="81866" y="33572"/>
                  </a:lnTo>
                  <a:cubicBezTo>
                    <a:pt x="81866" y="11076"/>
                    <a:pt x="68314" y="0"/>
                    <a:pt x="44373" y="0"/>
                  </a:cubicBezTo>
                  <a:cubicBezTo>
                    <a:pt x="20226" y="0"/>
                    <a:pt x="4403" y="13553"/>
                    <a:pt x="3027" y="38594"/>
                  </a:cubicBezTo>
                  <a:lnTo>
                    <a:pt x="28756" y="38594"/>
                  </a:lnTo>
                  <a:cubicBezTo>
                    <a:pt x="29238" y="28000"/>
                    <a:pt x="31715" y="21120"/>
                    <a:pt x="43479" y="21120"/>
                  </a:cubicBezTo>
                  <a:cubicBezTo>
                    <a:pt x="52009" y="21120"/>
                    <a:pt x="56137" y="26624"/>
                    <a:pt x="56137" y="36943"/>
                  </a:cubicBezTo>
                  <a:lnTo>
                    <a:pt x="56137" y="46574"/>
                  </a:lnTo>
                  <a:cubicBezTo>
                    <a:pt x="17887" y="51803"/>
                    <a:pt x="0" y="71203"/>
                    <a:pt x="0" y="95281"/>
                  </a:cubicBezTo>
                  <a:cubicBezTo>
                    <a:pt x="0" y="112274"/>
                    <a:pt x="9769" y="128234"/>
                    <a:pt x="29238" y="128234"/>
                  </a:cubicBezTo>
                  <a:cubicBezTo>
                    <a:pt x="42722" y="128234"/>
                    <a:pt x="47056" y="124794"/>
                    <a:pt x="57444" y="116677"/>
                  </a:cubicBezTo>
                  <a:cubicBezTo>
                    <a:pt x="57582" y="119016"/>
                    <a:pt x="58132" y="121836"/>
                    <a:pt x="58889" y="125895"/>
                  </a:cubicBezTo>
                  <a:lnTo>
                    <a:pt x="83449" y="125895"/>
                  </a:lnTo>
                  <a:cubicBezTo>
                    <a:pt x="82829" y="121836"/>
                    <a:pt x="81866" y="116814"/>
                    <a:pt x="81866" y="112893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02D30FA3-1C30-45C2-AF17-F10927814297}"/>
                </a:ext>
              </a:extLst>
            </p:cNvPr>
            <p:cNvSpPr/>
            <p:nvPr/>
          </p:nvSpPr>
          <p:spPr>
            <a:xfrm>
              <a:off x="10874429" y="6588278"/>
              <a:ext cx="42515" cy="167653"/>
            </a:xfrm>
            <a:custGeom>
              <a:avLst/>
              <a:gdLst>
                <a:gd name="connsiteX0" fmla="*/ 39832 w 42515"/>
                <a:gd name="connsiteY0" fmla="*/ 146465 h 167653"/>
                <a:gd name="connsiteX1" fmla="*/ 25729 w 42515"/>
                <a:gd name="connsiteY1" fmla="*/ 130160 h 167653"/>
                <a:gd name="connsiteX2" fmla="*/ 25729 w 42515"/>
                <a:gd name="connsiteY2" fmla="*/ 0 h 167653"/>
                <a:gd name="connsiteX3" fmla="*/ 0 w 42515"/>
                <a:gd name="connsiteY3" fmla="*/ 0 h 167653"/>
                <a:gd name="connsiteX4" fmla="*/ 0 w 42515"/>
                <a:gd name="connsiteY4" fmla="*/ 129197 h 167653"/>
                <a:gd name="connsiteX5" fmla="*/ 39970 w 42515"/>
                <a:gd name="connsiteY5" fmla="*/ 167654 h 167653"/>
                <a:gd name="connsiteX6" fmla="*/ 42515 w 42515"/>
                <a:gd name="connsiteY6" fmla="*/ 167654 h 167653"/>
                <a:gd name="connsiteX7" fmla="*/ 42515 w 42515"/>
                <a:gd name="connsiteY7" fmla="*/ 146534 h 167653"/>
                <a:gd name="connsiteX8" fmla="*/ 39832 w 42515"/>
                <a:gd name="connsiteY8" fmla="*/ 146534 h 16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15" h="167653">
                  <a:moveTo>
                    <a:pt x="39832" y="146465"/>
                  </a:moveTo>
                  <a:cubicBezTo>
                    <a:pt x="26624" y="146465"/>
                    <a:pt x="25729" y="139173"/>
                    <a:pt x="25729" y="130160"/>
                  </a:cubicBezTo>
                  <a:lnTo>
                    <a:pt x="25729" y="0"/>
                  </a:lnTo>
                  <a:lnTo>
                    <a:pt x="0" y="0"/>
                  </a:lnTo>
                  <a:lnTo>
                    <a:pt x="0" y="129197"/>
                  </a:lnTo>
                  <a:cubicBezTo>
                    <a:pt x="0" y="150111"/>
                    <a:pt x="9287" y="167654"/>
                    <a:pt x="39970" y="167654"/>
                  </a:cubicBezTo>
                  <a:lnTo>
                    <a:pt x="42515" y="167654"/>
                  </a:lnTo>
                  <a:lnTo>
                    <a:pt x="42515" y="146534"/>
                  </a:lnTo>
                  <a:lnTo>
                    <a:pt x="39832" y="146534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93452D10-92BD-4C46-B884-F29F20214933}"/>
                </a:ext>
              </a:extLst>
            </p:cNvPr>
            <p:cNvSpPr/>
            <p:nvPr/>
          </p:nvSpPr>
          <p:spPr>
            <a:xfrm>
              <a:off x="11182426" y="6628316"/>
              <a:ext cx="79939" cy="128234"/>
            </a:xfrm>
            <a:custGeom>
              <a:avLst/>
              <a:gdLst>
                <a:gd name="connsiteX0" fmla="*/ 25729 w 79939"/>
                <a:gd name="connsiteY0" fmla="*/ 41346 h 128234"/>
                <a:gd name="connsiteX1" fmla="*/ 39970 w 79939"/>
                <a:gd name="connsiteY1" fmla="*/ 21120 h 128234"/>
                <a:gd name="connsiteX2" fmla="*/ 54211 w 79939"/>
                <a:gd name="connsiteY2" fmla="*/ 41346 h 128234"/>
                <a:gd name="connsiteX3" fmla="*/ 54211 w 79939"/>
                <a:gd name="connsiteY3" fmla="*/ 47744 h 128234"/>
                <a:gd name="connsiteX4" fmla="*/ 25729 w 79939"/>
                <a:gd name="connsiteY4" fmla="*/ 47744 h 128234"/>
                <a:gd name="connsiteX5" fmla="*/ 25729 w 79939"/>
                <a:gd name="connsiteY5" fmla="*/ 41346 h 128234"/>
                <a:gd name="connsiteX6" fmla="*/ 79940 w 79939"/>
                <a:gd name="connsiteY6" fmla="*/ 68933 h 128234"/>
                <a:gd name="connsiteX7" fmla="*/ 79940 w 79939"/>
                <a:gd name="connsiteY7" fmla="*/ 45955 h 128234"/>
                <a:gd name="connsiteX8" fmla="*/ 39970 w 79939"/>
                <a:gd name="connsiteY8" fmla="*/ 0 h 128234"/>
                <a:gd name="connsiteX9" fmla="*/ 0 w 79939"/>
                <a:gd name="connsiteY9" fmla="*/ 45955 h 128234"/>
                <a:gd name="connsiteX10" fmla="*/ 0 w 79939"/>
                <a:gd name="connsiteY10" fmla="*/ 82279 h 128234"/>
                <a:gd name="connsiteX11" fmla="*/ 39970 w 79939"/>
                <a:gd name="connsiteY11" fmla="*/ 128234 h 128234"/>
                <a:gd name="connsiteX12" fmla="*/ 79734 w 79939"/>
                <a:gd name="connsiteY12" fmla="*/ 89640 h 128234"/>
                <a:gd name="connsiteX13" fmla="*/ 79802 w 79939"/>
                <a:gd name="connsiteY13" fmla="*/ 86407 h 128234"/>
                <a:gd name="connsiteX14" fmla="*/ 54279 w 79939"/>
                <a:gd name="connsiteY14" fmla="*/ 86407 h 128234"/>
                <a:gd name="connsiteX15" fmla="*/ 54211 w 79939"/>
                <a:gd name="connsiteY15" fmla="*/ 89571 h 128234"/>
                <a:gd name="connsiteX16" fmla="*/ 40039 w 79939"/>
                <a:gd name="connsiteY16" fmla="*/ 107045 h 128234"/>
                <a:gd name="connsiteX17" fmla="*/ 25798 w 79939"/>
                <a:gd name="connsiteY17" fmla="*/ 86820 h 128234"/>
                <a:gd name="connsiteX18" fmla="*/ 25798 w 79939"/>
                <a:gd name="connsiteY18" fmla="*/ 68933 h 128234"/>
                <a:gd name="connsiteX19" fmla="*/ 79940 w 79939"/>
                <a:gd name="connsiteY19" fmla="*/ 68933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9939" h="128234">
                  <a:moveTo>
                    <a:pt x="25729" y="41346"/>
                  </a:moveTo>
                  <a:cubicBezTo>
                    <a:pt x="25729" y="27105"/>
                    <a:pt x="30751" y="21120"/>
                    <a:pt x="39970" y="21120"/>
                  </a:cubicBezTo>
                  <a:cubicBezTo>
                    <a:pt x="49189" y="21120"/>
                    <a:pt x="54211" y="27105"/>
                    <a:pt x="54211" y="41346"/>
                  </a:cubicBezTo>
                  <a:lnTo>
                    <a:pt x="54211" y="47744"/>
                  </a:lnTo>
                  <a:lnTo>
                    <a:pt x="25729" y="47744"/>
                  </a:lnTo>
                  <a:lnTo>
                    <a:pt x="25729" y="41346"/>
                  </a:lnTo>
                  <a:close/>
                  <a:moveTo>
                    <a:pt x="79940" y="68933"/>
                  </a:moveTo>
                  <a:lnTo>
                    <a:pt x="79940" y="45955"/>
                  </a:lnTo>
                  <a:cubicBezTo>
                    <a:pt x="79940" y="18850"/>
                    <a:pt x="69346" y="0"/>
                    <a:pt x="39970" y="0"/>
                  </a:cubicBezTo>
                  <a:cubicBezTo>
                    <a:pt x="10526" y="0"/>
                    <a:pt x="0" y="18850"/>
                    <a:pt x="0" y="45955"/>
                  </a:cubicBezTo>
                  <a:lnTo>
                    <a:pt x="0" y="82279"/>
                  </a:lnTo>
                  <a:cubicBezTo>
                    <a:pt x="0" y="109384"/>
                    <a:pt x="10526" y="128234"/>
                    <a:pt x="39970" y="128234"/>
                  </a:cubicBezTo>
                  <a:cubicBezTo>
                    <a:pt x="66594" y="128234"/>
                    <a:pt x="77807" y="112824"/>
                    <a:pt x="79734" y="89640"/>
                  </a:cubicBezTo>
                  <a:cubicBezTo>
                    <a:pt x="79734" y="89640"/>
                    <a:pt x="79871" y="87439"/>
                    <a:pt x="79802" y="86407"/>
                  </a:cubicBezTo>
                  <a:lnTo>
                    <a:pt x="54279" y="86407"/>
                  </a:lnTo>
                  <a:lnTo>
                    <a:pt x="54211" y="89571"/>
                  </a:lnTo>
                  <a:cubicBezTo>
                    <a:pt x="53591" y="101817"/>
                    <a:pt x="48638" y="107045"/>
                    <a:pt x="40039" y="107045"/>
                  </a:cubicBezTo>
                  <a:cubicBezTo>
                    <a:pt x="30820" y="107045"/>
                    <a:pt x="25798" y="101060"/>
                    <a:pt x="25798" y="86820"/>
                  </a:cubicBezTo>
                  <a:lnTo>
                    <a:pt x="25798" y="68933"/>
                  </a:lnTo>
                  <a:lnTo>
                    <a:pt x="79940" y="6893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FE94ADF7-C46C-4BBB-8DBF-956B6FCB049D}"/>
                </a:ext>
              </a:extLst>
            </p:cNvPr>
            <p:cNvSpPr/>
            <p:nvPr/>
          </p:nvSpPr>
          <p:spPr>
            <a:xfrm>
              <a:off x="10952374" y="6398334"/>
              <a:ext cx="96450" cy="165933"/>
            </a:xfrm>
            <a:custGeom>
              <a:avLst/>
              <a:gdLst>
                <a:gd name="connsiteX0" fmla="*/ 36530 w 96450"/>
                <a:gd name="connsiteY0" fmla="*/ 106220 h 165933"/>
                <a:gd name="connsiteX1" fmla="*/ 60265 w 96450"/>
                <a:gd name="connsiteY1" fmla="*/ 106220 h 165933"/>
                <a:gd name="connsiteX2" fmla="*/ 48501 w 96450"/>
                <a:gd name="connsiteY2" fmla="*/ 33159 h 165933"/>
                <a:gd name="connsiteX3" fmla="*/ 48019 w 96450"/>
                <a:gd name="connsiteY3" fmla="*/ 33159 h 165933"/>
                <a:gd name="connsiteX4" fmla="*/ 36530 w 96450"/>
                <a:gd name="connsiteY4" fmla="*/ 106220 h 165933"/>
                <a:gd name="connsiteX5" fmla="*/ 27587 w 96450"/>
                <a:gd name="connsiteY5" fmla="*/ 165934 h 165933"/>
                <a:gd name="connsiteX6" fmla="*/ 0 w 96450"/>
                <a:gd name="connsiteY6" fmla="*/ 165934 h 165933"/>
                <a:gd name="connsiteX7" fmla="*/ 30545 w 96450"/>
                <a:gd name="connsiteY7" fmla="*/ 0 h 165933"/>
                <a:gd name="connsiteX8" fmla="*/ 65906 w 96450"/>
                <a:gd name="connsiteY8" fmla="*/ 0 h 165933"/>
                <a:gd name="connsiteX9" fmla="*/ 96451 w 96450"/>
                <a:gd name="connsiteY9" fmla="*/ 165934 h 165933"/>
                <a:gd name="connsiteX10" fmla="*/ 68864 w 96450"/>
                <a:gd name="connsiteY10" fmla="*/ 165934 h 165933"/>
                <a:gd name="connsiteX11" fmla="*/ 63567 w 96450"/>
                <a:gd name="connsiteY11" fmla="*/ 127959 h 165933"/>
                <a:gd name="connsiteX12" fmla="*/ 32953 w 96450"/>
                <a:gd name="connsiteY12" fmla="*/ 127959 h 165933"/>
                <a:gd name="connsiteX13" fmla="*/ 27587 w 96450"/>
                <a:gd name="connsiteY13" fmla="*/ 165934 h 165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6450" h="165933">
                  <a:moveTo>
                    <a:pt x="36530" y="106220"/>
                  </a:moveTo>
                  <a:lnTo>
                    <a:pt x="60265" y="106220"/>
                  </a:lnTo>
                  <a:lnTo>
                    <a:pt x="48501" y="33159"/>
                  </a:lnTo>
                  <a:lnTo>
                    <a:pt x="48019" y="33159"/>
                  </a:lnTo>
                  <a:lnTo>
                    <a:pt x="36530" y="106220"/>
                  </a:lnTo>
                  <a:close/>
                  <a:moveTo>
                    <a:pt x="27587" y="165934"/>
                  </a:moveTo>
                  <a:lnTo>
                    <a:pt x="0" y="165934"/>
                  </a:lnTo>
                  <a:lnTo>
                    <a:pt x="30545" y="0"/>
                  </a:lnTo>
                  <a:lnTo>
                    <a:pt x="65906" y="0"/>
                  </a:lnTo>
                  <a:lnTo>
                    <a:pt x="96451" y="165934"/>
                  </a:lnTo>
                  <a:lnTo>
                    <a:pt x="68864" y="165934"/>
                  </a:lnTo>
                  <a:lnTo>
                    <a:pt x="63567" y="127959"/>
                  </a:lnTo>
                  <a:lnTo>
                    <a:pt x="32953" y="127959"/>
                  </a:lnTo>
                  <a:lnTo>
                    <a:pt x="27587" y="165934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A6DBBB38-E4B3-413A-9EE6-7943A6E81A56}"/>
                </a:ext>
              </a:extLst>
            </p:cNvPr>
            <p:cNvSpPr/>
            <p:nvPr/>
          </p:nvSpPr>
          <p:spPr>
            <a:xfrm>
              <a:off x="11337421" y="6438304"/>
              <a:ext cx="59507" cy="125963"/>
            </a:xfrm>
            <a:custGeom>
              <a:avLst/>
              <a:gdLst>
                <a:gd name="connsiteX0" fmla="*/ 0 w 59507"/>
                <a:gd name="connsiteY0" fmla="*/ 125964 h 125963"/>
                <a:gd name="connsiteX1" fmla="*/ 0 w 59507"/>
                <a:gd name="connsiteY1" fmla="*/ 2339 h 125963"/>
                <a:gd name="connsiteX2" fmla="*/ 24560 w 59507"/>
                <a:gd name="connsiteY2" fmla="*/ 2339 h 125963"/>
                <a:gd name="connsiteX3" fmla="*/ 24560 w 59507"/>
                <a:gd name="connsiteY3" fmla="*/ 12865 h 125963"/>
                <a:gd name="connsiteX4" fmla="*/ 25041 w 59507"/>
                <a:gd name="connsiteY4" fmla="*/ 12865 h 125963"/>
                <a:gd name="connsiteX5" fmla="*/ 54211 w 59507"/>
                <a:gd name="connsiteY5" fmla="*/ 0 h 125963"/>
                <a:gd name="connsiteX6" fmla="*/ 59508 w 59507"/>
                <a:gd name="connsiteY6" fmla="*/ 0 h 125963"/>
                <a:gd name="connsiteX7" fmla="*/ 59508 w 59507"/>
                <a:gd name="connsiteY7" fmla="*/ 26899 h 125963"/>
                <a:gd name="connsiteX8" fmla="*/ 42928 w 59507"/>
                <a:gd name="connsiteY8" fmla="*/ 24354 h 125963"/>
                <a:gd name="connsiteX9" fmla="*/ 25729 w 59507"/>
                <a:gd name="connsiteY9" fmla="*/ 40933 h 125963"/>
                <a:gd name="connsiteX10" fmla="*/ 25729 w 59507"/>
                <a:gd name="connsiteY10" fmla="*/ 125964 h 125963"/>
                <a:gd name="connsiteX11" fmla="*/ 0 w 59507"/>
                <a:gd name="connsiteY11" fmla="*/ 125964 h 125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507" h="125963">
                  <a:moveTo>
                    <a:pt x="0" y="125964"/>
                  </a:moveTo>
                  <a:lnTo>
                    <a:pt x="0" y="2339"/>
                  </a:lnTo>
                  <a:lnTo>
                    <a:pt x="24560" y="2339"/>
                  </a:lnTo>
                  <a:lnTo>
                    <a:pt x="24560" y="12865"/>
                  </a:lnTo>
                  <a:lnTo>
                    <a:pt x="25041" y="12865"/>
                  </a:lnTo>
                  <a:cubicBezTo>
                    <a:pt x="31233" y="2339"/>
                    <a:pt x="45818" y="0"/>
                    <a:pt x="54211" y="0"/>
                  </a:cubicBezTo>
                  <a:lnTo>
                    <a:pt x="59508" y="0"/>
                  </a:lnTo>
                  <a:lnTo>
                    <a:pt x="59508" y="26899"/>
                  </a:lnTo>
                  <a:cubicBezTo>
                    <a:pt x="54899" y="25729"/>
                    <a:pt x="50565" y="24354"/>
                    <a:pt x="42928" y="24354"/>
                  </a:cubicBezTo>
                  <a:cubicBezTo>
                    <a:pt x="34191" y="24354"/>
                    <a:pt x="25729" y="29857"/>
                    <a:pt x="25729" y="40933"/>
                  </a:cubicBezTo>
                  <a:lnTo>
                    <a:pt x="25729" y="125964"/>
                  </a:lnTo>
                  <a:lnTo>
                    <a:pt x="0" y="125964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1B5B91B0-8EC1-4664-AC80-90E852DCAFCB}"/>
                </a:ext>
              </a:extLst>
            </p:cNvPr>
            <p:cNvSpPr/>
            <p:nvPr/>
          </p:nvSpPr>
          <p:spPr>
            <a:xfrm>
              <a:off x="11234847" y="6440643"/>
              <a:ext cx="79940" cy="125895"/>
            </a:xfrm>
            <a:custGeom>
              <a:avLst/>
              <a:gdLst>
                <a:gd name="connsiteX0" fmla="*/ 79940 w 79940"/>
                <a:gd name="connsiteY0" fmla="*/ 0 h 125895"/>
                <a:gd name="connsiteX1" fmla="*/ 79940 w 79940"/>
                <a:gd name="connsiteY1" fmla="*/ 79940 h 125895"/>
                <a:gd name="connsiteX2" fmla="*/ 39970 w 79940"/>
                <a:gd name="connsiteY2" fmla="*/ 125895 h 125895"/>
                <a:gd name="connsiteX3" fmla="*/ 0 w 79940"/>
                <a:gd name="connsiteY3" fmla="*/ 79940 h 125895"/>
                <a:gd name="connsiteX4" fmla="*/ 0 w 79940"/>
                <a:gd name="connsiteY4" fmla="*/ 0 h 125895"/>
                <a:gd name="connsiteX5" fmla="*/ 25729 w 79940"/>
                <a:gd name="connsiteY5" fmla="*/ 0 h 125895"/>
                <a:gd name="connsiteX6" fmla="*/ 25729 w 79940"/>
                <a:gd name="connsiteY6" fmla="*/ 84549 h 125895"/>
                <a:gd name="connsiteX7" fmla="*/ 39970 w 79940"/>
                <a:gd name="connsiteY7" fmla="*/ 104775 h 125895"/>
                <a:gd name="connsiteX8" fmla="*/ 54211 w 79940"/>
                <a:gd name="connsiteY8" fmla="*/ 84549 h 125895"/>
                <a:gd name="connsiteX9" fmla="*/ 54211 w 79940"/>
                <a:gd name="connsiteY9" fmla="*/ 0 h 125895"/>
                <a:gd name="connsiteX10" fmla="*/ 79940 w 79940"/>
                <a:gd name="connsiteY10" fmla="*/ 0 h 12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940" h="125895">
                  <a:moveTo>
                    <a:pt x="79940" y="0"/>
                  </a:moveTo>
                  <a:lnTo>
                    <a:pt x="79940" y="79940"/>
                  </a:lnTo>
                  <a:cubicBezTo>
                    <a:pt x="79940" y="107045"/>
                    <a:pt x="69346" y="125895"/>
                    <a:pt x="39970" y="125895"/>
                  </a:cubicBezTo>
                  <a:cubicBezTo>
                    <a:pt x="10594" y="125895"/>
                    <a:pt x="0" y="107045"/>
                    <a:pt x="0" y="79940"/>
                  </a:cubicBezTo>
                  <a:lnTo>
                    <a:pt x="0" y="0"/>
                  </a:lnTo>
                  <a:lnTo>
                    <a:pt x="25729" y="0"/>
                  </a:lnTo>
                  <a:lnTo>
                    <a:pt x="25729" y="84549"/>
                  </a:lnTo>
                  <a:cubicBezTo>
                    <a:pt x="25729" y="98790"/>
                    <a:pt x="30751" y="104775"/>
                    <a:pt x="39970" y="104775"/>
                  </a:cubicBezTo>
                  <a:cubicBezTo>
                    <a:pt x="49189" y="104775"/>
                    <a:pt x="54211" y="98790"/>
                    <a:pt x="54211" y="84549"/>
                  </a:cubicBezTo>
                  <a:lnTo>
                    <a:pt x="54211" y="0"/>
                  </a:lnTo>
                  <a:lnTo>
                    <a:pt x="79940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7ADA47F2-D8D0-4FD1-A82D-A736B5B1BA63}"/>
                </a:ext>
              </a:extLst>
            </p:cNvPr>
            <p:cNvSpPr/>
            <p:nvPr/>
          </p:nvSpPr>
          <p:spPr>
            <a:xfrm>
              <a:off x="11503011" y="6438373"/>
              <a:ext cx="79939" cy="125895"/>
            </a:xfrm>
            <a:custGeom>
              <a:avLst/>
              <a:gdLst>
                <a:gd name="connsiteX0" fmla="*/ 0 w 79939"/>
                <a:gd name="connsiteY0" fmla="*/ 125895 h 125895"/>
                <a:gd name="connsiteX1" fmla="*/ 0 w 79939"/>
                <a:gd name="connsiteY1" fmla="*/ 45955 h 125895"/>
                <a:gd name="connsiteX2" fmla="*/ 39970 w 79939"/>
                <a:gd name="connsiteY2" fmla="*/ 0 h 125895"/>
                <a:gd name="connsiteX3" fmla="*/ 79940 w 79939"/>
                <a:gd name="connsiteY3" fmla="*/ 45955 h 125895"/>
                <a:gd name="connsiteX4" fmla="*/ 79940 w 79939"/>
                <a:gd name="connsiteY4" fmla="*/ 125895 h 125895"/>
                <a:gd name="connsiteX5" fmla="*/ 54211 w 79939"/>
                <a:gd name="connsiteY5" fmla="*/ 125895 h 125895"/>
                <a:gd name="connsiteX6" fmla="*/ 54211 w 79939"/>
                <a:gd name="connsiteY6" fmla="*/ 41484 h 125895"/>
                <a:gd name="connsiteX7" fmla="*/ 39970 w 79939"/>
                <a:gd name="connsiteY7" fmla="*/ 22014 h 125895"/>
                <a:gd name="connsiteX8" fmla="*/ 25729 w 79939"/>
                <a:gd name="connsiteY8" fmla="*/ 41484 h 125895"/>
                <a:gd name="connsiteX9" fmla="*/ 25729 w 79939"/>
                <a:gd name="connsiteY9" fmla="*/ 125895 h 125895"/>
                <a:gd name="connsiteX10" fmla="*/ 0 w 79939"/>
                <a:gd name="connsiteY10" fmla="*/ 125895 h 12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939" h="125895">
                  <a:moveTo>
                    <a:pt x="0" y="125895"/>
                  </a:moveTo>
                  <a:lnTo>
                    <a:pt x="0" y="45955"/>
                  </a:lnTo>
                  <a:cubicBezTo>
                    <a:pt x="0" y="19675"/>
                    <a:pt x="10594" y="0"/>
                    <a:pt x="39970" y="0"/>
                  </a:cubicBezTo>
                  <a:cubicBezTo>
                    <a:pt x="69414" y="0"/>
                    <a:pt x="79940" y="19744"/>
                    <a:pt x="79940" y="45955"/>
                  </a:cubicBezTo>
                  <a:lnTo>
                    <a:pt x="79940" y="125895"/>
                  </a:lnTo>
                  <a:lnTo>
                    <a:pt x="54211" y="125895"/>
                  </a:lnTo>
                  <a:lnTo>
                    <a:pt x="54211" y="41484"/>
                  </a:lnTo>
                  <a:cubicBezTo>
                    <a:pt x="54211" y="28206"/>
                    <a:pt x="48845" y="22014"/>
                    <a:pt x="39970" y="22014"/>
                  </a:cubicBezTo>
                  <a:cubicBezTo>
                    <a:pt x="31027" y="22014"/>
                    <a:pt x="25729" y="28206"/>
                    <a:pt x="25729" y="41484"/>
                  </a:cubicBezTo>
                  <a:lnTo>
                    <a:pt x="25729" y="125895"/>
                  </a:lnTo>
                  <a:lnTo>
                    <a:pt x="0" y="125895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61240197-7AFD-41D6-8952-659F1DC5B09D}"/>
                </a:ext>
              </a:extLst>
            </p:cNvPr>
            <p:cNvSpPr/>
            <p:nvPr/>
          </p:nvSpPr>
          <p:spPr>
            <a:xfrm>
              <a:off x="11400850" y="6438304"/>
              <a:ext cx="83379" cy="128302"/>
            </a:xfrm>
            <a:custGeom>
              <a:avLst/>
              <a:gdLst>
                <a:gd name="connsiteX0" fmla="*/ 56068 w 83379"/>
                <a:gd name="connsiteY0" fmla="*/ 94800 h 128302"/>
                <a:gd name="connsiteX1" fmla="*/ 37837 w 83379"/>
                <a:gd name="connsiteY1" fmla="*/ 106357 h 128302"/>
                <a:gd name="connsiteX2" fmla="*/ 25385 w 83379"/>
                <a:gd name="connsiteY2" fmla="*/ 91773 h 128302"/>
                <a:gd name="connsiteX3" fmla="*/ 55999 w 83379"/>
                <a:gd name="connsiteY3" fmla="*/ 66456 h 128302"/>
                <a:gd name="connsiteX4" fmla="*/ 55999 w 83379"/>
                <a:gd name="connsiteY4" fmla="*/ 94800 h 128302"/>
                <a:gd name="connsiteX5" fmla="*/ 81866 w 83379"/>
                <a:gd name="connsiteY5" fmla="*/ 112893 h 128302"/>
                <a:gd name="connsiteX6" fmla="*/ 81866 w 83379"/>
                <a:gd name="connsiteY6" fmla="*/ 33572 h 128302"/>
                <a:gd name="connsiteX7" fmla="*/ 44373 w 83379"/>
                <a:gd name="connsiteY7" fmla="*/ 0 h 128302"/>
                <a:gd name="connsiteX8" fmla="*/ 3027 w 83379"/>
                <a:gd name="connsiteY8" fmla="*/ 38594 h 128302"/>
                <a:gd name="connsiteX9" fmla="*/ 28756 w 83379"/>
                <a:gd name="connsiteY9" fmla="*/ 38594 h 128302"/>
                <a:gd name="connsiteX10" fmla="*/ 43479 w 83379"/>
                <a:gd name="connsiteY10" fmla="*/ 21120 h 128302"/>
                <a:gd name="connsiteX11" fmla="*/ 56137 w 83379"/>
                <a:gd name="connsiteY11" fmla="*/ 37012 h 128302"/>
                <a:gd name="connsiteX12" fmla="*/ 56137 w 83379"/>
                <a:gd name="connsiteY12" fmla="*/ 46643 h 128302"/>
                <a:gd name="connsiteX13" fmla="*/ 0 w 83379"/>
                <a:gd name="connsiteY13" fmla="*/ 95350 h 128302"/>
                <a:gd name="connsiteX14" fmla="*/ 29238 w 83379"/>
                <a:gd name="connsiteY14" fmla="*/ 128303 h 128302"/>
                <a:gd name="connsiteX15" fmla="*/ 57375 w 83379"/>
                <a:gd name="connsiteY15" fmla="*/ 116745 h 128302"/>
                <a:gd name="connsiteX16" fmla="*/ 58820 w 83379"/>
                <a:gd name="connsiteY16" fmla="*/ 125895 h 128302"/>
                <a:gd name="connsiteX17" fmla="*/ 83380 w 83379"/>
                <a:gd name="connsiteY17" fmla="*/ 125895 h 128302"/>
                <a:gd name="connsiteX18" fmla="*/ 81866 w 83379"/>
                <a:gd name="connsiteY18" fmla="*/ 112893 h 128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3379" h="128302">
                  <a:moveTo>
                    <a:pt x="56068" y="94800"/>
                  </a:moveTo>
                  <a:cubicBezTo>
                    <a:pt x="50702" y="100028"/>
                    <a:pt x="45955" y="106357"/>
                    <a:pt x="37837" y="106357"/>
                  </a:cubicBezTo>
                  <a:cubicBezTo>
                    <a:pt x="30614" y="106357"/>
                    <a:pt x="25385" y="101129"/>
                    <a:pt x="25385" y="91773"/>
                  </a:cubicBezTo>
                  <a:cubicBezTo>
                    <a:pt x="25385" y="74368"/>
                    <a:pt x="38800" y="70309"/>
                    <a:pt x="55999" y="66456"/>
                  </a:cubicBezTo>
                  <a:lnTo>
                    <a:pt x="55999" y="94800"/>
                  </a:lnTo>
                  <a:close/>
                  <a:moveTo>
                    <a:pt x="81866" y="112893"/>
                  </a:moveTo>
                  <a:lnTo>
                    <a:pt x="81866" y="33572"/>
                  </a:lnTo>
                  <a:cubicBezTo>
                    <a:pt x="81866" y="11076"/>
                    <a:pt x="68314" y="0"/>
                    <a:pt x="44373" y="0"/>
                  </a:cubicBezTo>
                  <a:cubicBezTo>
                    <a:pt x="20226" y="0"/>
                    <a:pt x="4403" y="13553"/>
                    <a:pt x="3027" y="38594"/>
                  </a:cubicBezTo>
                  <a:lnTo>
                    <a:pt x="28756" y="38594"/>
                  </a:lnTo>
                  <a:cubicBezTo>
                    <a:pt x="29238" y="28000"/>
                    <a:pt x="31715" y="21120"/>
                    <a:pt x="43479" y="21120"/>
                  </a:cubicBezTo>
                  <a:cubicBezTo>
                    <a:pt x="52009" y="21120"/>
                    <a:pt x="56137" y="26624"/>
                    <a:pt x="56137" y="37012"/>
                  </a:cubicBezTo>
                  <a:lnTo>
                    <a:pt x="56137" y="46643"/>
                  </a:lnTo>
                  <a:cubicBezTo>
                    <a:pt x="17887" y="51872"/>
                    <a:pt x="0" y="71272"/>
                    <a:pt x="0" y="95350"/>
                  </a:cubicBezTo>
                  <a:cubicBezTo>
                    <a:pt x="0" y="112274"/>
                    <a:pt x="9769" y="128303"/>
                    <a:pt x="29238" y="128303"/>
                  </a:cubicBezTo>
                  <a:cubicBezTo>
                    <a:pt x="42722" y="128303"/>
                    <a:pt x="47056" y="124863"/>
                    <a:pt x="57375" y="116745"/>
                  </a:cubicBezTo>
                  <a:cubicBezTo>
                    <a:pt x="57582" y="119084"/>
                    <a:pt x="58063" y="121836"/>
                    <a:pt x="58820" y="125895"/>
                  </a:cubicBezTo>
                  <a:lnTo>
                    <a:pt x="83380" y="125895"/>
                  </a:lnTo>
                  <a:cubicBezTo>
                    <a:pt x="82829" y="121836"/>
                    <a:pt x="81866" y="116745"/>
                    <a:pt x="81866" y="112893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8B794045-36CD-4D9F-A4A1-BE24E0B9E570}"/>
                </a:ext>
              </a:extLst>
            </p:cNvPr>
            <p:cNvSpPr/>
            <p:nvPr/>
          </p:nvSpPr>
          <p:spPr>
            <a:xfrm>
              <a:off x="10874429" y="6398334"/>
              <a:ext cx="42515" cy="167585"/>
            </a:xfrm>
            <a:custGeom>
              <a:avLst/>
              <a:gdLst>
                <a:gd name="connsiteX0" fmla="*/ 39832 w 42515"/>
                <a:gd name="connsiteY0" fmla="*/ 146465 h 167585"/>
                <a:gd name="connsiteX1" fmla="*/ 25729 w 42515"/>
                <a:gd name="connsiteY1" fmla="*/ 130161 h 167585"/>
                <a:gd name="connsiteX2" fmla="*/ 25729 w 42515"/>
                <a:gd name="connsiteY2" fmla="*/ 0 h 167585"/>
                <a:gd name="connsiteX3" fmla="*/ 0 w 42515"/>
                <a:gd name="connsiteY3" fmla="*/ 0 h 167585"/>
                <a:gd name="connsiteX4" fmla="*/ 0 w 42515"/>
                <a:gd name="connsiteY4" fmla="*/ 129129 h 167585"/>
                <a:gd name="connsiteX5" fmla="*/ 39970 w 42515"/>
                <a:gd name="connsiteY5" fmla="*/ 167585 h 167585"/>
                <a:gd name="connsiteX6" fmla="*/ 42515 w 42515"/>
                <a:gd name="connsiteY6" fmla="*/ 167585 h 167585"/>
                <a:gd name="connsiteX7" fmla="*/ 42515 w 42515"/>
                <a:gd name="connsiteY7" fmla="*/ 146465 h 167585"/>
                <a:gd name="connsiteX8" fmla="*/ 39832 w 42515"/>
                <a:gd name="connsiteY8" fmla="*/ 146465 h 167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15" h="167585">
                  <a:moveTo>
                    <a:pt x="39832" y="146465"/>
                  </a:moveTo>
                  <a:cubicBezTo>
                    <a:pt x="26624" y="146396"/>
                    <a:pt x="25729" y="139173"/>
                    <a:pt x="25729" y="130161"/>
                  </a:cubicBezTo>
                  <a:lnTo>
                    <a:pt x="25729" y="0"/>
                  </a:lnTo>
                  <a:lnTo>
                    <a:pt x="0" y="0"/>
                  </a:lnTo>
                  <a:lnTo>
                    <a:pt x="0" y="129129"/>
                  </a:lnTo>
                  <a:cubicBezTo>
                    <a:pt x="0" y="150042"/>
                    <a:pt x="9287" y="167585"/>
                    <a:pt x="39970" y="167585"/>
                  </a:cubicBezTo>
                  <a:lnTo>
                    <a:pt x="42515" y="167585"/>
                  </a:lnTo>
                  <a:lnTo>
                    <a:pt x="42515" y="146465"/>
                  </a:lnTo>
                  <a:lnTo>
                    <a:pt x="39832" y="146465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EFAC8BB9-F165-4A63-B9D5-46062BBD7541}"/>
                </a:ext>
              </a:extLst>
            </p:cNvPr>
            <p:cNvSpPr/>
            <p:nvPr/>
          </p:nvSpPr>
          <p:spPr>
            <a:xfrm>
              <a:off x="11054191" y="6438304"/>
              <a:ext cx="79114" cy="128234"/>
            </a:xfrm>
            <a:custGeom>
              <a:avLst/>
              <a:gdLst>
                <a:gd name="connsiteX0" fmla="*/ 28619 w 79114"/>
                <a:gd name="connsiteY0" fmla="*/ 31027 h 128234"/>
                <a:gd name="connsiteX1" fmla="*/ 40383 w 79114"/>
                <a:gd name="connsiteY1" fmla="*/ 21120 h 128234"/>
                <a:gd name="connsiteX2" fmla="*/ 54211 w 79114"/>
                <a:gd name="connsiteY2" fmla="*/ 36530 h 128234"/>
                <a:gd name="connsiteX3" fmla="*/ 77188 w 79114"/>
                <a:gd name="connsiteY3" fmla="*/ 34535 h 128234"/>
                <a:gd name="connsiteX4" fmla="*/ 39144 w 79114"/>
                <a:gd name="connsiteY4" fmla="*/ 0 h 128234"/>
                <a:gd name="connsiteX5" fmla="*/ 3165 w 79114"/>
                <a:gd name="connsiteY5" fmla="*/ 33090 h 128234"/>
                <a:gd name="connsiteX6" fmla="*/ 53660 w 79114"/>
                <a:gd name="connsiteY6" fmla="*/ 96313 h 128234"/>
                <a:gd name="connsiteX7" fmla="*/ 41552 w 79114"/>
                <a:gd name="connsiteY7" fmla="*/ 107114 h 128234"/>
                <a:gd name="connsiteX8" fmla="*/ 23803 w 79114"/>
                <a:gd name="connsiteY8" fmla="*/ 87576 h 128234"/>
                <a:gd name="connsiteX9" fmla="*/ 0 w 79114"/>
                <a:gd name="connsiteY9" fmla="*/ 91360 h 128234"/>
                <a:gd name="connsiteX10" fmla="*/ 41346 w 79114"/>
                <a:gd name="connsiteY10" fmla="*/ 128234 h 128234"/>
                <a:gd name="connsiteX11" fmla="*/ 79114 w 79114"/>
                <a:gd name="connsiteY11" fmla="*/ 94937 h 128234"/>
                <a:gd name="connsiteX12" fmla="*/ 28619 w 79114"/>
                <a:gd name="connsiteY12" fmla="*/ 31027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9114" h="128234">
                  <a:moveTo>
                    <a:pt x="28619" y="31027"/>
                  </a:moveTo>
                  <a:cubicBezTo>
                    <a:pt x="28619" y="24629"/>
                    <a:pt x="33434" y="21120"/>
                    <a:pt x="40383" y="21120"/>
                  </a:cubicBezTo>
                  <a:cubicBezTo>
                    <a:pt x="49120" y="21120"/>
                    <a:pt x="52766" y="25936"/>
                    <a:pt x="54211" y="36530"/>
                  </a:cubicBezTo>
                  <a:lnTo>
                    <a:pt x="77188" y="34535"/>
                  </a:lnTo>
                  <a:cubicBezTo>
                    <a:pt x="74849" y="18575"/>
                    <a:pt x="66869" y="0"/>
                    <a:pt x="39144" y="0"/>
                  </a:cubicBezTo>
                  <a:cubicBezTo>
                    <a:pt x="18987" y="0"/>
                    <a:pt x="3165" y="13553"/>
                    <a:pt x="3165" y="33090"/>
                  </a:cubicBezTo>
                  <a:cubicBezTo>
                    <a:pt x="3165" y="66869"/>
                    <a:pt x="53660" y="74918"/>
                    <a:pt x="53660" y="96313"/>
                  </a:cubicBezTo>
                  <a:cubicBezTo>
                    <a:pt x="53660" y="103193"/>
                    <a:pt x="48638" y="107114"/>
                    <a:pt x="41552" y="107114"/>
                  </a:cubicBezTo>
                  <a:cubicBezTo>
                    <a:pt x="29307" y="107114"/>
                    <a:pt x="25454" y="97896"/>
                    <a:pt x="23803" y="87576"/>
                  </a:cubicBezTo>
                  <a:lnTo>
                    <a:pt x="0" y="91360"/>
                  </a:lnTo>
                  <a:cubicBezTo>
                    <a:pt x="2821" y="114888"/>
                    <a:pt x="17818" y="128234"/>
                    <a:pt x="41346" y="128234"/>
                  </a:cubicBezTo>
                  <a:cubicBezTo>
                    <a:pt x="63292" y="128234"/>
                    <a:pt x="79114" y="116952"/>
                    <a:pt x="79114" y="94937"/>
                  </a:cubicBezTo>
                  <a:cubicBezTo>
                    <a:pt x="79114" y="58201"/>
                    <a:pt x="28619" y="50358"/>
                    <a:pt x="28619" y="31027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0F30E5B-7662-4C21-BB31-8BAA7C14FD08}"/>
                </a:ext>
              </a:extLst>
            </p:cNvPr>
            <p:cNvSpPr/>
            <p:nvPr/>
          </p:nvSpPr>
          <p:spPr>
            <a:xfrm>
              <a:off x="11141768" y="6438304"/>
              <a:ext cx="78976" cy="128234"/>
            </a:xfrm>
            <a:custGeom>
              <a:avLst/>
              <a:gdLst>
                <a:gd name="connsiteX0" fmla="*/ 28550 w 78976"/>
                <a:gd name="connsiteY0" fmla="*/ 31027 h 128234"/>
                <a:gd name="connsiteX1" fmla="*/ 40314 w 78976"/>
                <a:gd name="connsiteY1" fmla="*/ 21120 h 128234"/>
                <a:gd name="connsiteX2" fmla="*/ 54073 w 78976"/>
                <a:gd name="connsiteY2" fmla="*/ 36530 h 128234"/>
                <a:gd name="connsiteX3" fmla="*/ 77051 w 78976"/>
                <a:gd name="connsiteY3" fmla="*/ 34535 h 128234"/>
                <a:gd name="connsiteX4" fmla="*/ 39144 w 78976"/>
                <a:gd name="connsiteY4" fmla="*/ 0 h 128234"/>
                <a:gd name="connsiteX5" fmla="*/ 3165 w 78976"/>
                <a:gd name="connsiteY5" fmla="*/ 33090 h 128234"/>
                <a:gd name="connsiteX6" fmla="*/ 53591 w 78976"/>
                <a:gd name="connsiteY6" fmla="*/ 96313 h 128234"/>
                <a:gd name="connsiteX7" fmla="*/ 41552 w 78976"/>
                <a:gd name="connsiteY7" fmla="*/ 107114 h 128234"/>
                <a:gd name="connsiteX8" fmla="*/ 23803 w 78976"/>
                <a:gd name="connsiteY8" fmla="*/ 87576 h 128234"/>
                <a:gd name="connsiteX9" fmla="*/ 0 w 78976"/>
                <a:gd name="connsiteY9" fmla="*/ 91360 h 128234"/>
                <a:gd name="connsiteX10" fmla="*/ 41346 w 78976"/>
                <a:gd name="connsiteY10" fmla="*/ 128234 h 128234"/>
                <a:gd name="connsiteX11" fmla="*/ 78977 w 78976"/>
                <a:gd name="connsiteY11" fmla="*/ 94937 h 128234"/>
                <a:gd name="connsiteX12" fmla="*/ 28550 w 78976"/>
                <a:gd name="connsiteY12" fmla="*/ 31027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976" h="128234">
                  <a:moveTo>
                    <a:pt x="28550" y="31027"/>
                  </a:moveTo>
                  <a:cubicBezTo>
                    <a:pt x="28550" y="24629"/>
                    <a:pt x="33366" y="21120"/>
                    <a:pt x="40314" y="21120"/>
                  </a:cubicBezTo>
                  <a:cubicBezTo>
                    <a:pt x="48982" y="21120"/>
                    <a:pt x="52560" y="25936"/>
                    <a:pt x="54073" y="36530"/>
                  </a:cubicBezTo>
                  <a:lnTo>
                    <a:pt x="77051" y="34535"/>
                  </a:lnTo>
                  <a:cubicBezTo>
                    <a:pt x="74712" y="18575"/>
                    <a:pt x="66731" y="0"/>
                    <a:pt x="39144" y="0"/>
                  </a:cubicBezTo>
                  <a:cubicBezTo>
                    <a:pt x="18987" y="0"/>
                    <a:pt x="3165" y="13553"/>
                    <a:pt x="3165" y="33090"/>
                  </a:cubicBezTo>
                  <a:cubicBezTo>
                    <a:pt x="3165" y="66869"/>
                    <a:pt x="53591" y="74918"/>
                    <a:pt x="53591" y="96313"/>
                  </a:cubicBezTo>
                  <a:cubicBezTo>
                    <a:pt x="53591" y="103193"/>
                    <a:pt x="48569" y="107114"/>
                    <a:pt x="41552" y="107114"/>
                  </a:cubicBezTo>
                  <a:cubicBezTo>
                    <a:pt x="29376" y="107114"/>
                    <a:pt x="25523" y="97896"/>
                    <a:pt x="23803" y="87576"/>
                  </a:cubicBezTo>
                  <a:lnTo>
                    <a:pt x="0" y="91360"/>
                  </a:lnTo>
                  <a:cubicBezTo>
                    <a:pt x="2821" y="114888"/>
                    <a:pt x="17818" y="128234"/>
                    <a:pt x="41346" y="128234"/>
                  </a:cubicBezTo>
                  <a:cubicBezTo>
                    <a:pt x="63154" y="128234"/>
                    <a:pt x="78977" y="116952"/>
                    <a:pt x="78977" y="94937"/>
                  </a:cubicBezTo>
                  <a:cubicBezTo>
                    <a:pt x="78908" y="58201"/>
                    <a:pt x="28550" y="50358"/>
                    <a:pt x="28550" y="31027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57AC6BF2-F635-4357-AAE5-06A1E4C5E184}"/>
                </a:ext>
              </a:extLst>
            </p:cNvPr>
            <p:cNvSpPr/>
            <p:nvPr/>
          </p:nvSpPr>
          <p:spPr>
            <a:xfrm>
              <a:off x="11696051" y="6438373"/>
              <a:ext cx="79939" cy="128234"/>
            </a:xfrm>
            <a:custGeom>
              <a:avLst/>
              <a:gdLst>
                <a:gd name="connsiteX0" fmla="*/ 25661 w 79939"/>
                <a:gd name="connsiteY0" fmla="*/ 41346 h 128234"/>
                <a:gd name="connsiteX1" fmla="*/ 39901 w 79939"/>
                <a:gd name="connsiteY1" fmla="*/ 21120 h 128234"/>
                <a:gd name="connsiteX2" fmla="*/ 54142 w 79939"/>
                <a:gd name="connsiteY2" fmla="*/ 41346 h 128234"/>
                <a:gd name="connsiteX3" fmla="*/ 54142 w 79939"/>
                <a:gd name="connsiteY3" fmla="*/ 47813 h 128234"/>
                <a:gd name="connsiteX4" fmla="*/ 25661 w 79939"/>
                <a:gd name="connsiteY4" fmla="*/ 47813 h 128234"/>
                <a:gd name="connsiteX5" fmla="*/ 25661 w 79939"/>
                <a:gd name="connsiteY5" fmla="*/ 41346 h 128234"/>
                <a:gd name="connsiteX6" fmla="*/ 79940 w 79939"/>
                <a:gd name="connsiteY6" fmla="*/ 68933 h 128234"/>
                <a:gd name="connsiteX7" fmla="*/ 79940 w 79939"/>
                <a:gd name="connsiteY7" fmla="*/ 45955 h 128234"/>
                <a:gd name="connsiteX8" fmla="*/ 39970 w 79939"/>
                <a:gd name="connsiteY8" fmla="*/ 0 h 128234"/>
                <a:gd name="connsiteX9" fmla="*/ 0 w 79939"/>
                <a:gd name="connsiteY9" fmla="*/ 45955 h 128234"/>
                <a:gd name="connsiteX10" fmla="*/ 0 w 79939"/>
                <a:gd name="connsiteY10" fmla="*/ 82279 h 128234"/>
                <a:gd name="connsiteX11" fmla="*/ 39970 w 79939"/>
                <a:gd name="connsiteY11" fmla="*/ 128234 h 128234"/>
                <a:gd name="connsiteX12" fmla="*/ 79665 w 79939"/>
                <a:gd name="connsiteY12" fmla="*/ 89640 h 128234"/>
                <a:gd name="connsiteX13" fmla="*/ 79734 w 79939"/>
                <a:gd name="connsiteY13" fmla="*/ 86407 h 128234"/>
                <a:gd name="connsiteX14" fmla="*/ 54211 w 79939"/>
                <a:gd name="connsiteY14" fmla="*/ 86407 h 128234"/>
                <a:gd name="connsiteX15" fmla="*/ 54142 w 79939"/>
                <a:gd name="connsiteY15" fmla="*/ 89571 h 128234"/>
                <a:gd name="connsiteX16" fmla="*/ 39970 w 79939"/>
                <a:gd name="connsiteY16" fmla="*/ 107045 h 128234"/>
                <a:gd name="connsiteX17" fmla="*/ 25729 w 79939"/>
                <a:gd name="connsiteY17" fmla="*/ 86820 h 128234"/>
                <a:gd name="connsiteX18" fmla="*/ 25729 w 79939"/>
                <a:gd name="connsiteY18" fmla="*/ 68933 h 128234"/>
                <a:gd name="connsiteX19" fmla="*/ 79940 w 79939"/>
                <a:gd name="connsiteY19" fmla="*/ 68933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9939" h="128234">
                  <a:moveTo>
                    <a:pt x="25661" y="41346"/>
                  </a:moveTo>
                  <a:cubicBezTo>
                    <a:pt x="25661" y="27105"/>
                    <a:pt x="30751" y="21120"/>
                    <a:pt x="39901" y="21120"/>
                  </a:cubicBezTo>
                  <a:cubicBezTo>
                    <a:pt x="49120" y="21120"/>
                    <a:pt x="54142" y="27105"/>
                    <a:pt x="54142" y="41346"/>
                  </a:cubicBezTo>
                  <a:lnTo>
                    <a:pt x="54142" y="47813"/>
                  </a:lnTo>
                  <a:lnTo>
                    <a:pt x="25661" y="47813"/>
                  </a:lnTo>
                  <a:lnTo>
                    <a:pt x="25661" y="41346"/>
                  </a:lnTo>
                  <a:close/>
                  <a:moveTo>
                    <a:pt x="79940" y="68933"/>
                  </a:moveTo>
                  <a:lnTo>
                    <a:pt x="79940" y="45955"/>
                  </a:lnTo>
                  <a:cubicBezTo>
                    <a:pt x="79940" y="18850"/>
                    <a:pt x="69414" y="0"/>
                    <a:pt x="39970" y="0"/>
                  </a:cubicBezTo>
                  <a:cubicBezTo>
                    <a:pt x="10526" y="0"/>
                    <a:pt x="0" y="18850"/>
                    <a:pt x="0" y="45955"/>
                  </a:cubicBezTo>
                  <a:lnTo>
                    <a:pt x="0" y="82279"/>
                  </a:lnTo>
                  <a:cubicBezTo>
                    <a:pt x="0" y="109384"/>
                    <a:pt x="10526" y="128234"/>
                    <a:pt x="39970" y="128234"/>
                  </a:cubicBezTo>
                  <a:cubicBezTo>
                    <a:pt x="66594" y="128234"/>
                    <a:pt x="77807" y="112824"/>
                    <a:pt x="79665" y="89640"/>
                  </a:cubicBezTo>
                  <a:cubicBezTo>
                    <a:pt x="79665" y="89640"/>
                    <a:pt x="79802" y="87439"/>
                    <a:pt x="79734" y="86407"/>
                  </a:cubicBezTo>
                  <a:lnTo>
                    <a:pt x="54211" y="86407"/>
                  </a:lnTo>
                  <a:lnTo>
                    <a:pt x="54142" y="89571"/>
                  </a:lnTo>
                  <a:cubicBezTo>
                    <a:pt x="53523" y="101817"/>
                    <a:pt x="48569" y="107045"/>
                    <a:pt x="39970" y="107045"/>
                  </a:cubicBezTo>
                  <a:cubicBezTo>
                    <a:pt x="30751" y="107045"/>
                    <a:pt x="25729" y="101060"/>
                    <a:pt x="25729" y="86820"/>
                  </a:cubicBezTo>
                  <a:lnTo>
                    <a:pt x="25729" y="68933"/>
                  </a:lnTo>
                  <a:lnTo>
                    <a:pt x="79940" y="6893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957E77C6-7D4C-4C8C-915B-8DA1DF2B15E5}"/>
                </a:ext>
              </a:extLst>
            </p:cNvPr>
            <p:cNvSpPr/>
            <p:nvPr/>
          </p:nvSpPr>
          <p:spPr>
            <a:xfrm>
              <a:off x="10926439" y="6398334"/>
              <a:ext cx="23527" cy="42309"/>
            </a:xfrm>
            <a:custGeom>
              <a:avLst/>
              <a:gdLst>
                <a:gd name="connsiteX0" fmla="*/ 0 w 23527"/>
                <a:gd name="connsiteY0" fmla="*/ 0 h 42309"/>
                <a:gd name="connsiteX1" fmla="*/ 0 w 23527"/>
                <a:gd name="connsiteY1" fmla="*/ 23528 h 42309"/>
                <a:gd name="connsiteX2" fmla="*/ 7499 w 23527"/>
                <a:gd name="connsiteY2" fmla="*/ 23528 h 42309"/>
                <a:gd name="connsiteX3" fmla="*/ 69 w 23527"/>
                <a:gd name="connsiteY3" fmla="*/ 42309 h 42309"/>
                <a:gd name="connsiteX4" fmla="*/ 12658 w 23527"/>
                <a:gd name="connsiteY4" fmla="*/ 42309 h 42309"/>
                <a:gd name="connsiteX5" fmla="*/ 23528 w 23527"/>
                <a:gd name="connsiteY5" fmla="*/ 23528 h 42309"/>
                <a:gd name="connsiteX6" fmla="*/ 23528 w 23527"/>
                <a:gd name="connsiteY6" fmla="*/ 0 h 42309"/>
                <a:gd name="connsiteX7" fmla="*/ 0 w 23527"/>
                <a:gd name="connsiteY7" fmla="*/ 0 h 42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527" h="42309">
                  <a:moveTo>
                    <a:pt x="0" y="0"/>
                  </a:moveTo>
                  <a:lnTo>
                    <a:pt x="0" y="23528"/>
                  </a:lnTo>
                  <a:lnTo>
                    <a:pt x="7499" y="23528"/>
                  </a:lnTo>
                  <a:cubicBezTo>
                    <a:pt x="5160" y="29513"/>
                    <a:pt x="69" y="42309"/>
                    <a:pt x="69" y="42309"/>
                  </a:cubicBezTo>
                  <a:lnTo>
                    <a:pt x="12658" y="42309"/>
                  </a:lnTo>
                  <a:lnTo>
                    <a:pt x="23528" y="23528"/>
                  </a:lnTo>
                  <a:lnTo>
                    <a:pt x="2352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2312BA56-9CF5-46E0-9A0A-E2B679D62300}"/>
                </a:ext>
              </a:extLst>
            </p:cNvPr>
            <p:cNvSpPr/>
            <p:nvPr/>
          </p:nvSpPr>
          <p:spPr>
            <a:xfrm>
              <a:off x="11601319" y="6438373"/>
              <a:ext cx="79939" cy="128234"/>
            </a:xfrm>
            <a:custGeom>
              <a:avLst/>
              <a:gdLst>
                <a:gd name="connsiteX0" fmla="*/ 54142 w 79939"/>
                <a:gd name="connsiteY0" fmla="*/ 84962 h 128234"/>
                <a:gd name="connsiteX1" fmla="*/ 54142 w 79939"/>
                <a:gd name="connsiteY1" fmla="*/ 89640 h 128234"/>
                <a:gd name="connsiteX2" fmla="*/ 39970 w 79939"/>
                <a:gd name="connsiteY2" fmla="*/ 107114 h 128234"/>
                <a:gd name="connsiteX3" fmla="*/ 25729 w 79939"/>
                <a:gd name="connsiteY3" fmla="*/ 86888 h 128234"/>
                <a:gd name="connsiteX4" fmla="*/ 25729 w 79939"/>
                <a:gd name="connsiteY4" fmla="*/ 41346 h 128234"/>
                <a:gd name="connsiteX5" fmla="*/ 39970 w 79939"/>
                <a:gd name="connsiteY5" fmla="*/ 21120 h 128234"/>
                <a:gd name="connsiteX6" fmla="*/ 54211 w 79939"/>
                <a:gd name="connsiteY6" fmla="*/ 41346 h 128234"/>
                <a:gd name="connsiteX7" fmla="*/ 54211 w 79939"/>
                <a:gd name="connsiteY7" fmla="*/ 45955 h 128234"/>
                <a:gd name="connsiteX8" fmla="*/ 79940 w 79939"/>
                <a:gd name="connsiteY8" fmla="*/ 45955 h 128234"/>
                <a:gd name="connsiteX9" fmla="*/ 39970 w 79939"/>
                <a:gd name="connsiteY9" fmla="*/ 0 h 128234"/>
                <a:gd name="connsiteX10" fmla="*/ 0 w 79939"/>
                <a:gd name="connsiteY10" fmla="*/ 45955 h 128234"/>
                <a:gd name="connsiteX11" fmla="*/ 0 w 79939"/>
                <a:gd name="connsiteY11" fmla="*/ 82279 h 128234"/>
                <a:gd name="connsiteX12" fmla="*/ 39970 w 79939"/>
                <a:gd name="connsiteY12" fmla="*/ 128234 h 128234"/>
                <a:gd name="connsiteX13" fmla="*/ 79802 w 79939"/>
                <a:gd name="connsiteY13" fmla="*/ 84962 h 128234"/>
                <a:gd name="connsiteX14" fmla="*/ 54142 w 79939"/>
                <a:gd name="connsiteY14" fmla="*/ 84962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939" h="128234">
                  <a:moveTo>
                    <a:pt x="54142" y="84962"/>
                  </a:moveTo>
                  <a:lnTo>
                    <a:pt x="54142" y="89640"/>
                  </a:lnTo>
                  <a:cubicBezTo>
                    <a:pt x="53523" y="101886"/>
                    <a:pt x="48569" y="107114"/>
                    <a:pt x="39970" y="107114"/>
                  </a:cubicBezTo>
                  <a:cubicBezTo>
                    <a:pt x="30751" y="107114"/>
                    <a:pt x="25729" y="101129"/>
                    <a:pt x="25729" y="86888"/>
                  </a:cubicBezTo>
                  <a:lnTo>
                    <a:pt x="25729" y="41346"/>
                  </a:lnTo>
                  <a:cubicBezTo>
                    <a:pt x="25729" y="27105"/>
                    <a:pt x="30751" y="21120"/>
                    <a:pt x="39970" y="21120"/>
                  </a:cubicBezTo>
                  <a:cubicBezTo>
                    <a:pt x="49189" y="21120"/>
                    <a:pt x="54211" y="27105"/>
                    <a:pt x="54211" y="41346"/>
                  </a:cubicBezTo>
                  <a:lnTo>
                    <a:pt x="54211" y="45955"/>
                  </a:lnTo>
                  <a:lnTo>
                    <a:pt x="79940" y="45955"/>
                  </a:lnTo>
                  <a:cubicBezTo>
                    <a:pt x="79940" y="18850"/>
                    <a:pt x="69346" y="0"/>
                    <a:pt x="39970" y="0"/>
                  </a:cubicBezTo>
                  <a:cubicBezTo>
                    <a:pt x="10526" y="0"/>
                    <a:pt x="0" y="18850"/>
                    <a:pt x="0" y="45955"/>
                  </a:cubicBezTo>
                  <a:lnTo>
                    <a:pt x="0" y="82279"/>
                  </a:lnTo>
                  <a:cubicBezTo>
                    <a:pt x="0" y="109384"/>
                    <a:pt x="10594" y="128234"/>
                    <a:pt x="39970" y="128234"/>
                  </a:cubicBezTo>
                  <a:cubicBezTo>
                    <a:pt x="71341" y="128234"/>
                    <a:pt x="79802" y="106082"/>
                    <a:pt x="79802" y="84962"/>
                  </a:cubicBezTo>
                  <a:lnTo>
                    <a:pt x="54142" y="84962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83557298-3406-4A01-8AEA-2C510D336E73}"/>
                </a:ext>
              </a:extLst>
            </p:cNvPr>
            <p:cNvSpPr/>
            <p:nvPr/>
          </p:nvSpPr>
          <p:spPr>
            <a:xfrm>
              <a:off x="10488170" y="6361401"/>
              <a:ext cx="105288" cy="135859"/>
            </a:xfrm>
            <a:custGeom>
              <a:avLst/>
              <a:gdLst>
                <a:gd name="connsiteX0" fmla="*/ 47993 w 105288"/>
                <a:gd name="connsiteY0" fmla="*/ 4324 h 135859"/>
                <a:gd name="connsiteX1" fmla="*/ 43453 w 105288"/>
                <a:gd name="connsiteY1" fmla="*/ 31017 h 135859"/>
                <a:gd name="connsiteX2" fmla="*/ 89752 w 105288"/>
                <a:gd name="connsiteY2" fmla="*/ 34594 h 135859"/>
                <a:gd name="connsiteX3" fmla="*/ 99315 w 105288"/>
                <a:gd name="connsiteY3" fmla="*/ 30054 h 135859"/>
                <a:gd name="connsiteX4" fmla="*/ 105231 w 105288"/>
                <a:gd name="connsiteY4" fmla="*/ 30398 h 135859"/>
                <a:gd name="connsiteX5" fmla="*/ 100071 w 105288"/>
                <a:gd name="connsiteY5" fmla="*/ 38928 h 135859"/>
                <a:gd name="connsiteX6" fmla="*/ 89614 w 105288"/>
                <a:gd name="connsiteY6" fmla="*/ 42231 h 135859"/>
                <a:gd name="connsiteX7" fmla="*/ 54735 w 105288"/>
                <a:gd name="connsiteY7" fmla="*/ 55095 h 135859"/>
                <a:gd name="connsiteX8" fmla="*/ 50952 w 105288"/>
                <a:gd name="connsiteY8" fmla="*/ 75046 h 135859"/>
                <a:gd name="connsiteX9" fmla="*/ 52327 w 105288"/>
                <a:gd name="connsiteY9" fmla="*/ 103252 h 135859"/>
                <a:gd name="connsiteX10" fmla="*/ 38431 w 105288"/>
                <a:gd name="connsiteY10" fmla="*/ 123684 h 135859"/>
                <a:gd name="connsiteX11" fmla="*/ 40839 w 105288"/>
                <a:gd name="connsiteY11" fmla="*/ 134210 h 135859"/>
                <a:gd name="connsiteX12" fmla="*/ 35748 w 105288"/>
                <a:gd name="connsiteY12" fmla="*/ 135104 h 135859"/>
                <a:gd name="connsiteX13" fmla="*/ 26736 w 105288"/>
                <a:gd name="connsiteY13" fmla="*/ 120864 h 135859"/>
                <a:gd name="connsiteX14" fmla="*/ 33340 w 105288"/>
                <a:gd name="connsiteY14" fmla="*/ 95203 h 135859"/>
                <a:gd name="connsiteX15" fmla="*/ 24603 w 105288"/>
                <a:gd name="connsiteY15" fmla="*/ 107448 h 135859"/>
                <a:gd name="connsiteX16" fmla="*/ 15866 w 105288"/>
                <a:gd name="connsiteY16" fmla="*/ 106898 h 135859"/>
                <a:gd name="connsiteX17" fmla="*/ 14215 w 105288"/>
                <a:gd name="connsiteY17" fmla="*/ 111851 h 135859"/>
                <a:gd name="connsiteX18" fmla="*/ 8849 w 105288"/>
                <a:gd name="connsiteY18" fmla="*/ 111026 h 135859"/>
                <a:gd name="connsiteX19" fmla="*/ 8367 w 105288"/>
                <a:gd name="connsiteY19" fmla="*/ 95616 h 135859"/>
                <a:gd name="connsiteX20" fmla="*/ 17173 w 105288"/>
                <a:gd name="connsiteY20" fmla="*/ 88392 h 135859"/>
                <a:gd name="connsiteX21" fmla="*/ 14215 w 105288"/>
                <a:gd name="connsiteY21" fmla="*/ 75940 h 135859"/>
                <a:gd name="connsiteX22" fmla="*/ 14352 w 105288"/>
                <a:gd name="connsiteY22" fmla="*/ 63832 h 135859"/>
                <a:gd name="connsiteX23" fmla="*/ 43 w 105288"/>
                <a:gd name="connsiteY23" fmla="*/ 52137 h 135859"/>
                <a:gd name="connsiteX24" fmla="*/ 27080 w 105288"/>
                <a:gd name="connsiteY24" fmla="*/ 28678 h 135859"/>
                <a:gd name="connsiteX25" fmla="*/ 21714 w 105288"/>
                <a:gd name="connsiteY25" fmla="*/ 10310 h 135859"/>
                <a:gd name="connsiteX26" fmla="*/ 31207 w 105288"/>
                <a:gd name="connsiteY26" fmla="*/ 403 h 135859"/>
                <a:gd name="connsiteX27" fmla="*/ 47993 w 105288"/>
                <a:gd name="connsiteY27" fmla="*/ 4324 h 135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5288" h="135859">
                  <a:moveTo>
                    <a:pt x="47993" y="4324"/>
                  </a:moveTo>
                  <a:cubicBezTo>
                    <a:pt x="51777" y="12855"/>
                    <a:pt x="48888" y="24963"/>
                    <a:pt x="43453" y="31017"/>
                  </a:cubicBezTo>
                  <a:cubicBezTo>
                    <a:pt x="53015" y="43125"/>
                    <a:pt x="76887" y="38103"/>
                    <a:pt x="89752" y="34594"/>
                  </a:cubicBezTo>
                  <a:cubicBezTo>
                    <a:pt x="93261" y="33906"/>
                    <a:pt x="96012" y="27646"/>
                    <a:pt x="99315" y="30054"/>
                  </a:cubicBezTo>
                  <a:cubicBezTo>
                    <a:pt x="100209" y="30742"/>
                    <a:pt x="105919" y="24688"/>
                    <a:pt x="105231" y="30398"/>
                  </a:cubicBezTo>
                  <a:cubicBezTo>
                    <a:pt x="105231" y="33838"/>
                    <a:pt x="103649" y="37553"/>
                    <a:pt x="100071" y="38928"/>
                  </a:cubicBezTo>
                  <a:cubicBezTo>
                    <a:pt x="97388" y="39892"/>
                    <a:pt x="89614" y="42231"/>
                    <a:pt x="89614" y="42231"/>
                  </a:cubicBezTo>
                  <a:cubicBezTo>
                    <a:pt x="75924" y="46565"/>
                    <a:pt x="68426" y="48491"/>
                    <a:pt x="54735" y="55095"/>
                  </a:cubicBezTo>
                  <a:cubicBezTo>
                    <a:pt x="48406" y="58466"/>
                    <a:pt x="50057" y="70574"/>
                    <a:pt x="50952" y="75046"/>
                  </a:cubicBezTo>
                  <a:cubicBezTo>
                    <a:pt x="51846" y="79449"/>
                    <a:pt x="56042" y="95341"/>
                    <a:pt x="52327" y="103252"/>
                  </a:cubicBezTo>
                  <a:cubicBezTo>
                    <a:pt x="49300" y="109719"/>
                    <a:pt x="38637" y="115704"/>
                    <a:pt x="38431" y="123684"/>
                  </a:cubicBezTo>
                  <a:cubicBezTo>
                    <a:pt x="38431" y="127193"/>
                    <a:pt x="44210" y="131389"/>
                    <a:pt x="40839" y="134210"/>
                  </a:cubicBezTo>
                  <a:cubicBezTo>
                    <a:pt x="38706" y="136067"/>
                    <a:pt x="37124" y="136342"/>
                    <a:pt x="35748" y="135104"/>
                  </a:cubicBezTo>
                  <a:cubicBezTo>
                    <a:pt x="35748" y="135104"/>
                    <a:pt x="25429" y="124510"/>
                    <a:pt x="26736" y="120864"/>
                  </a:cubicBezTo>
                  <a:cubicBezTo>
                    <a:pt x="26667" y="119488"/>
                    <a:pt x="38293" y="102770"/>
                    <a:pt x="33340" y="95203"/>
                  </a:cubicBezTo>
                  <a:cubicBezTo>
                    <a:pt x="30588" y="97817"/>
                    <a:pt x="30244" y="104903"/>
                    <a:pt x="24603" y="107448"/>
                  </a:cubicBezTo>
                  <a:cubicBezTo>
                    <a:pt x="21989" y="108687"/>
                    <a:pt x="18136" y="105591"/>
                    <a:pt x="15866" y="106898"/>
                  </a:cubicBezTo>
                  <a:cubicBezTo>
                    <a:pt x="14972" y="107448"/>
                    <a:pt x="15040" y="111026"/>
                    <a:pt x="14215" y="111851"/>
                  </a:cubicBezTo>
                  <a:cubicBezTo>
                    <a:pt x="13389" y="112746"/>
                    <a:pt x="9606" y="112608"/>
                    <a:pt x="8849" y="111026"/>
                  </a:cubicBezTo>
                  <a:cubicBezTo>
                    <a:pt x="6716" y="106692"/>
                    <a:pt x="7542" y="99262"/>
                    <a:pt x="8367" y="95616"/>
                  </a:cubicBezTo>
                  <a:cubicBezTo>
                    <a:pt x="9537" y="90181"/>
                    <a:pt x="20819" y="96166"/>
                    <a:pt x="17173" y="88392"/>
                  </a:cubicBezTo>
                  <a:cubicBezTo>
                    <a:pt x="15797" y="85572"/>
                    <a:pt x="14077" y="81857"/>
                    <a:pt x="14215" y="75940"/>
                  </a:cubicBezTo>
                  <a:cubicBezTo>
                    <a:pt x="14352" y="71400"/>
                    <a:pt x="18136" y="66103"/>
                    <a:pt x="14352" y="63832"/>
                  </a:cubicBezTo>
                  <a:cubicBezTo>
                    <a:pt x="10156" y="61700"/>
                    <a:pt x="249" y="57366"/>
                    <a:pt x="43" y="52137"/>
                  </a:cubicBezTo>
                  <a:cubicBezTo>
                    <a:pt x="-1126" y="39754"/>
                    <a:pt x="21851" y="39754"/>
                    <a:pt x="27080" y="28678"/>
                  </a:cubicBezTo>
                  <a:cubicBezTo>
                    <a:pt x="27080" y="23312"/>
                    <a:pt x="20338" y="18771"/>
                    <a:pt x="21714" y="10310"/>
                  </a:cubicBezTo>
                  <a:cubicBezTo>
                    <a:pt x="22402" y="6044"/>
                    <a:pt x="25704" y="1091"/>
                    <a:pt x="31207" y="403"/>
                  </a:cubicBezTo>
                  <a:cubicBezTo>
                    <a:pt x="38224" y="-629"/>
                    <a:pt x="42421" y="197"/>
                    <a:pt x="47993" y="4324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4BB2513F-FA67-4938-ACA7-E8E2BA2A0215}"/>
                </a:ext>
              </a:extLst>
            </p:cNvPr>
            <p:cNvSpPr/>
            <p:nvPr/>
          </p:nvSpPr>
          <p:spPr>
            <a:xfrm>
              <a:off x="10712210" y="6297026"/>
              <a:ext cx="149550" cy="184831"/>
            </a:xfrm>
            <a:custGeom>
              <a:avLst/>
              <a:gdLst>
                <a:gd name="connsiteX0" fmla="*/ 125620 w 149550"/>
                <a:gd name="connsiteY0" fmla="*/ 71726 h 184831"/>
                <a:gd name="connsiteX1" fmla="*/ 124726 w 149550"/>
                <a:gd name="connsiteY1" fmla="*/ 46478 h 184831"/>
                <a:gd name="connsiteX2" fmla="*/ 135183 w 149550"/>
                <a:gd name="connsiteY2" fmla="*/ 51913 h 184831"/>
                <a:gd name="connsiteX3" fmla="*/ 125620 w 149550"/>
                <a:gd name="connsiteY3" fmla="*/ 71726 h 184831"/>
                <a:gd name="connsiteX4" fmla="*/ 145915 w 149550"/>
                <a:gd name="connsiteY4" fmla="*/ 43657 h 184831"/>
                <a:gd name="connsiteX5" fmla="*/ 103881 w 149550"/>
                <a:gd name="connsiteY5" fmla="*/ 21299 h 184831"/>
                <a:gd name="connsiteX6" fmla="*/ 100097 w 149550"/>
                <a:gd name="connsiteY6" fmla="*/ 8297 h 184831"/>
                <a:gd name="connsiteX7" fmla="*/ 81041 w 149550"/>
                <a:gd name="connsiteY7" fmla="*/ 385 h 184831"/>
                <a:gd name="connsiteX8" fmla="*/ 72166 w 149550"/>
                <a:gd name="connsiteY8" fmla="*/ 5820 h 184831"/>
                <a:gd name="connsiteX9" fmla="*/ 71134 w 149550"/>
                <a:gd name="connsiteY9" fmla="*/ 12562 h 184831"/>
                <a:gd name="connsiteX10" fmla="*/ 69758 w 149550"/>
                <a:gd name="connsiteY10" fmla="*/ 20749 h 184831"/>
                <a:gd name="connsiteX11" fmla="*/ 69758 w 149550"/>
                <a:gd name="connsiteY11" fmla="*/ 27835 h 184831"/>
                <a:gd name="connsiteX12" fmla="*/ 74299 w 149550"/>
                <a:gd name="connsiteY12" fmla="*/ 31137 h 184831"/>
                <a:gd name="connsiteX13" fmla="*/ 12314 w 149550"/>
                <a:gd name="connsiteY13" fmla="*/ 31549 h 184831"/>
                <a:gd name="connsiteX14" fmla="*/ 0 w 149550"/>
                <a:gd name="connsiteY14" fmla="*/ 31274 h 184831"/>
                <a:gd name="connsiteX15" fmla="*/ 8462 w 149550"/>
                <a:gd name="connsiteY15" fmla="*/ 36916 h 184831"/>
                <a:gd name="connsiteX16" fmla="*/ 6398 w 149550"/>
                <a:gd name="connsiteY16" fmla="*/ 38429 h 184831"/>
                <a:gd name="connsiteX17" fmla="*/ 18575 w 149550"/>
                <a:gd name="connsiteY17" fmla="*/ 42075 h 184831"/>
                <a:gd name="connsiteX18" fmla="*/ 51390 w 149550"/>
                <a:gd name="connsiteY18" fmla="*/ 52876 h 184831"/>
                <a:gd name="connsiteX19" fmla="*/ 81797 w 149550"/>
                <a:gd name="connsiteY19" fmla="*/ 68630 h 184831"/>
                <a:gd name="connsiteX20" fmla="*/ 78151 w 149550"/>
                <a:gd name="connsiteY20" fmla="*/ 114379 h 184831"/>
                <a:gd name="connsiteX21" fmla="*/ 81797 w 149550"/>
                <a:gd name="connsiteY21" fmla="*/ 158614 h 184831"/>
                <a:gd name="connsiteX22" fmla="*/ 82417 w 149550"/>
                <a:gd name="connsiteY22" fmla="*/ 168108 h 184831"/>
                <a:gd name="connsiteX23" fmla="*/ 68176 w 149550"/>
                <a:gd name="connsiteY23" fmla="*/ 175951 h 184831"/>
                <a:gd name="connsiteX24" fmla="*/ 89434 w 149550"/>
                <a:gd name="connsiteY24" fmla="*/ 178152 h 184831"/>
                <a:gd name="connsiteX25" fmla="*/ 94800 w 149550"/>
                <a:gd name="connsiteY25" fmla="*/ 171066 h 184831"/>
                <a:gd name="connsiteX26" fmla="*/ 100510 w 149550"/>
                <a:gd name="connsiteY26" fmla="*/ 120639 h 184831"/>
                <a:gd name="connsiteX27" fmla="*/ 106357 w 149550"/>
                <a:gd name="connsiteY27" fmla="*/ 172580 h 184831"/>
                <a:gd name="connsiteX28" fmla="*/ 95625 w 149550"/>
                <a:gd name="connsiteY28" fmla="*/ 182830 h 184831"/>
                <a:gd name="connsiteX29" fmla="*/ 105601 w 149550"/>
                <a:gd name="connsiteY29" fmla="*/ 184344 h 184831"/>
                <a:gd name="connsiteX30" fmla="*/ 118878 w 149550"/>
                <a:gd name="connsiteY30" fmla="*/ 177326 h 184831"/>
                <a:gd name="connsiteX31" fmla="*/ 125964 w 149550"/>
                <a:gd name="connsiteY31" fmla="*/ 92020 h 184831"/>
                <a:gd name="connsiteX32" fmla="*/ 148391 w 149550"/>
                <a:gd name="connsiteY32" fmla="*/ 53220 h 184831"/>
                <a:gd name="connsiteX33" fmla="*/ 145915 w 149550"/>
                <a:gd name="connsiteY33" fmla="*/ 43657 h 184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49550" h="184831">
                  <a:moveTo>
                    <a:pt x="125620" y="71726"/>
                  </a:moveTo>
                  <a:cubicBezTo>
                    <a:pt x="126514" y="65809"/>
                    <a:pt x="122868" y="52119"/>
                    <a:pt x="124726" y="46478"/>
                  </a:cubicBezTo>
                  <a:lnTo>
                    <a:pt x="135183" y="51913"/>
                  </a:lnTo>
                  <a:cubicBezTo>
                    <a:pt x="132912" y="55628"/>
                    <a:pt x="128509" y="63814"/>
                    <a:pt x="125620" y="71726"/>
                  </a:cubicBezTo>
                  <a:moveTo>
                    <a:pt x="145915" y="43657"/>
                  </a:moveTo>
                  <a:cubicBezTo>
                    <a:pt x="131880" y="34645"/>
                    <a:pt x="119704" y="18685"/>
                    <a:pt x="103881" y="21299"/>
                  </a:cubicBezTo>
                  <a:cubicBezTo>
                    <a:pt x="95557" y="20611"/>
                    <a:pt x="102367" y="11736"/>
                    <a:pt x="100097" y="8297"/>
                  </a:cubicBezTo>
                  <a:cubicBezTo>
                    <a:pt x="96313" y="1555"/>
                    <a:pt x="95832" y="-1059"/>
                    <a:pt x="81041" y="385"/>
                  </a:cubicBezTo>
                  <a:cubicBezTo>
                    <a:pt x="76982" y="798"/>
                    <a:pt x="73680" y="2312"/>
                    <a:pt x="72166" y="5820"/>
                  </a:cubicBezTo>
                  <a:cubicBezTo>
                    <a:pt x="70859" y="9810"/>
                    <a:pt x="72029" y="8847"/>
                    <a:pt x="71134" y="12562"/>
                  </a:cubicBezTo>
                  <a:cubicBezTo>
                    <a:pt x="69896" y="16277"/>
                    <a:pt x="65562" y="17997"/>
                    <a:pt x="69758" y="20749"/>
                  </a:cubicBezTo>
                  <a:cubicBezTo>
                    <a:pt x="70102" y="21987"/>
                    <a:pt x="70034" y="24051"/>
                    <a:pt x="69758" y="27835"/>
                  </a:cubicBezTo>
                  <a:cubicBezTo>
                    <a:pt x="69552" y="30518"/>
                    <a:pt x="72923" y="30242"/>
                    <a:pt x="74299" y="31137"/>
                  </a:cubicBezTo>
                  <a:cubicBezTo>
                    <a:pt x="57444" y="43451"/>
                    <a:pt x="27174" y="41250"/>
                    <a:pt x="12314" y="31549"/>
                  </a:cubicBezTo>
                  <a:cubicBezTo>
                    <a:pt x="9563" y="29761"/>
                    <a:pt x="0" y="30174"/>
                    <a:pt x="0" y="31274"/>
                  </a:cubicBezTo>
                  <a:cubicBezTo>
                    <a:pt x="0" y="33751"/>
                    <a:pt x="6260" y="34301"/>
                    <a:pt x="8462" y="36916"/>
                  </a:cubicBezTo>
                  <a:cubicBezTo>
                    <a:pt x="7430" y="37259"/>
                    <a:pt x="5641" y="36847"/>
                    <a:pt x="6398" y="38429"/>
                  </a:cubicBezTo>
                  <a:cubicBezTo>
                    <a:pt x="7155" y="40011"/>
                    <a:pt x="18506" y="42075"/>
                    <a:pt x="18575" y="42075"/>
                  </a:cubicBezTo>
                  <a:cubicBezTo>
                    <a:pt x="27243" y="47992"/>
                    <a:pt x="40796" y="50812"/>
                    <a:pt x="51390" y="52876"/>
                  </a:cubicBezTo>
                  <a:cubicBezTo>
                    <a:pt x="72923" y="56041"/>
                    <a:pt x="78977" y="54871"/>
                    <a:pt x="81797" y="68630"/>
                  </a:cubicBezTo>
                  <a:cubicBezTo>
                    <a:pt x="84618" y="82596"/>
                    <a:pt x="81316" y="95391"/>
                    <a:pt x="78151" y="114379"/>
                  </a:cubicBezTo>
                  <a:cubicBezTo>
                    <a:pt x="75537" y="131371"/>
                    <a:pt x="79114" y="141966"/>
                    <a:pt x="81797" y="158614"/>
                  </a:cubicBezTo>
                  <a:cubicBezTo>
                    <a:pt x="82279" y="161710"/>
                    <a:pt x="83930" y="166801"/>
                    <a:pt x="82417" y="168108"/>
                  </a:cubicBezTo>
                  <a:cubicBezTo>
                    <a:pt x="79458" y="170722"/>
                    <a:pt x="71547" y="172992"/>
                    <a:pt x="68176" y="175951"/>
                  </a:cubicBezTo>
                  <a:cubicBezTo>
                    <a:pt x="66731" y="180835"/>
                    <a:pt x="80353" y="177670"/>
                    <a:pt x="89434" y="178152"/>
                  </a:cubicBezTo>
                  <a:cubicBezTo>
                    <a:pt x="93768" y="178496"/>
                    <a:pt x="94800" y="173887"/>
                    <a:pt x="94800" y="171066"/>
                  </a:cubicBezTo>
                  <a:cubicBezTo>
                    <a:pt x="95625" y="145062"/>
                    <a:pt x="96382" y="136944"/>
                    <a:pt x="100510" y="120639"/>
                  </a:cubicBezTo>
                  <a:cubicBezTo>
                    <a:pt x="102986" y="134673"/>
                    <a:pt x="103262" y="158339"/>
                    <a:pt x="106357" y="172580"/>
                  </a:cubicBezTo>
                  <a:cubicBezTo>
                    <a:pt x="102780" y="176776"/>
                    <a:pt x="93286" y="180560"/>
                    <a:pt x="95625" y="182830"/>
                  </a:cubicBezTo>
                  <a:cubicBezTo>
                    <a:pt x="98377" y="185444"/>
                    <a:pt x="103124" y="184963"/>
                    <a:pt x="105601" y="184344"/>
                  </a:cubicBezTo>
                  <a:cubicBezTo>
                    <a:pt x="111379" y="182968"/>
                    <a:pt x="114682" y="181110"/>
                    <a:pt x="118878" y="177326"/>
                  </a:cubicBezTo>
                  <a:cubicBezTo>
                    <a:pt x="118878" y="177326"/>
                    <a:pt x="127546" y="120226"/>
                    <a:pt x="125964" y="92020"/>
                  </a:cubicBezTo>
                  <a:cubicBezTo>
                    <a:pt x="125070" y="76266"/>
                    <a:pt x="140549" y="67254"/>
                    <a:pt x="148391" y="53220"/>
                  </a:cubicBezTo>
                  <a:cubicBezTo>
                    <a:pt x="150249" y="49574"/>
                    <a:pt x="150180" y="46409"/>
                    <a:pt x="145915" y="43657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8559DC13-7947-4A3C-9EBA-F0A81028326B}"/>
                </a:ext>
              </a:extLst>
            </p:cNvPr>
            <p:cNvSpPr/>
            <p:nvPr/>
          </p:nvSpPr>
          <p:spPr>
            <a:xfrm>
              <a:off x="10556726" y="6265423"/>
              <a:ext cx="151680" cy="101022"/>
            </a:xfrm>
            <a:custGeom>
              <a:avLst/>
              <a:gdLst>
                <a:gd name="connsiteX0" fmla="*/ 112625 w 151680"/>
                <a:gd name="connsiteY0" fmla="*/ 25040 h 101022"/>
                <a:gd name="connsiteX1" fmla="*/ 134639 w 151680"/>
                <a:gd name="connsiteY1" fmla="*/ 30544 h 101022"/>
                <a:gd name="connsiteX2" fmla="*/ 141794 w 151680"/>
                <a:gd name="connsiteY2" fmla="*/ 35084 h 101022"/>
                <a:gd name="connsiteX3" fmla="*/ 143307 w 151680"/>
                <a:gd name="connsiteY3" fmla="*/ 34259 h 101022"/>
                <a:gd name="connsiteX4" fmla="*/ 148811 w 151680"/>
                <a:gd name="connsiteY4" fmla="*/ 34121 h 101022"/>
                <a:gd name="connsiteX5" fmla="*/ 151632 w 151680"/>
                <a:gd name="connsiteY5" fmla="*/ 28755 h 101022"/>
                <a:gd name="connsiteX6" fmla="*/ 137735 w 151680"/>
                <a:gd name="connsiteY6" fmla="*/ 24558 h 101022"/>
                <a:gd name="connsiteX7" fmla="*/ 114001 w 151680"/>
                <a:gd name="connsiteY7" fmla="*/ 15959 h 101022"/>
                <a:gd name="connsiteX8" fmla="*/ 58414 w 151680"/>
                <a:gd name="connsiteY8" fmla="*/ 11763 h 101022"/>
                <a:gd name="connsiteX9" fmla="*/ 38051 w 151680"/>
                <a:gd name="connsiteY9" fmla="*/ 67 h 101022"/>
                <a:gd name="connsiteX10" fmla="*/ 26080 w 151680"/>
                <a:gd name="connsiteY10" fmla="*/ 9492 h 101022"/>
                <a:gd name="connsiteX11" fmla="*/ 26699 w 151680"/>
                <a:gd name="connsiteY11" fmla="*/ 24146 h 101022"/>
                <a:gd name="connsiteX12" fmla="*/ 34129 w 151680"/>
                <a:gd name="connsiteY12" fmla="*/ 29443 h 101022"/>
                <a:gd name="connsiteX13" fmla="*/ 38601 w 151680"/>
                <a:gd name="connsiteY13" fmla="*/ 30819 h 101022"/>
                <a:gd name="connsiteX14" fmla="*/ 43485 w 151680"/>
                <a:gd name="connsiteY14" fmla="*/ 32883 h 101022"/>
                <a:gd name="connsiteX15" fmla="*/ 48576 w 151680"/>
                <a:gd name="connsiteY15" fmla="*/ 32470 h 101022"/>
                <a:gd name="connsiteX16" fmla="*/ 55318 w 151680"/>
                <a:gd name="connsiteY16" fmla="*/ 30956 h 101022"/>
                <a:gd name="connsiteX17" fmla="*/ 55456 w 151680"/>
                <a:gd name="connsiteY17" fmla="*/ 30956 h 101022"/>
                <a:gd name="connsiteX18" fmla="*/ 52635 w 151680"/>
                <a:gd name="connsiteY18" fmla="*/ 42445 h 101022"/>
                <a:gd name="connsiteX19" fmla="*/ 41215 w 151680"/>
                <a:gd name="connsiteY19" fmla="*/ 39212 h 101022"/>
                <a:gd name="connsiteX20" fmla="*/ 17137 w 151680"/>
                <a:gd name="connsiteY20" fmla="*/ 47811 h 101022"/>
                <a:gd name="connsiteX21" fmla="*/ 4891 w 151680"/>
                <a:gd name="connsiteY21" fmla="*/ 92322 h 101022"/>
                <a:gd name="connsiteX22" fmla="*/ 764 w 151680"/>
                <a:gd name="connsiteY22" fmla="*/ 98651 h 101022"/>
                <a:gd name="connsiteX23" fmla="*/ 7230 w 151680"/>
                <a:gd name="connsiteY23" fmla="*/ 97894 h 101022"/>
                <a:gd name="connsiteX24" fmla="*/ 25668 w 151680"/>
                <a:gd name="connsiteY24" fmla="*/ 91290 h 101022"/>
                <a:gd name="connsiteX25" fmla="*/ 27525 w 151680"/>
                <a:gd name="connsiteY25" fmla="*/ 79113 h 101022"/>
                <a:gd name="connsiteX26" fmla="*/ 40390 w 151680"/>
                <a:gd name="connsiteY26" fmla="*/ 60332 h 101022"/>
                <a:gd name="connsiteX27" fmla="*/ 65087 w 151680"/>
                <a:gd name="connsiteY27" fmla="*/ 69551 h 101022"/>
                <a:gd name="connsiteX28" fmla="*/ 76232 w 151680"/>
                <a:gd name="connsiteY28" fmla="*/ 63290 h 101022"/>
                <a:gd name="connsiteX29" fmla="*/ 81873 w 151680"/>
                <a:gd name="connsiteY29" fmla="*/ 36529 h 101022"/>
                <a:gd name="connsiteX30" fmla="*/ 112625 w 151680"/>
                <a:gd name="connsiteY30" fmla="*/ 25040 h 101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51680" h="101022">
                  <a:moveTo>
                    <a:pt x="112625" y="25040"/>
                  </a:moveTo>
                  <a:cubicBezTo>
                    <a:pt x="118747" y="26141"/>
                    <a:pt x="132988" y="30200"/>
                    <a:pt x="134639" y="30544"/>
                  </a:cubicBezTo>
                  <a:cubicBezTo>
                    <a:pt x="136290" y="30888"/>
                    <a:pt x="140487" y="34809"/>
                    <a:pt x="141794" y="35084"/>
                  </a:cubicBezTo>
                  <a:cubicBezTo>
                    <a:pt x="142482" y="35222"/>
                    <a:pt x="142688" y="35359"/>
                    <a:pt x="143307" y="34259"/>
                  </a:cubicBezTo>
                  <a:cubicBezTo>
                    <a:pt x="143858" y="33158"/>
                    <a:pt x="146334" y="34878"/>
                    <a:pt x="148811" y="34121"/>
                  </a:cubicBezTo>
                  <a:cubicBezTo>
                    <a:pt x="150462" y="33639"/>
                    <a:pt x="151976" y="29237"/>
                    <a:pt x="151632" y="28755"/>
                  </a:cubicBezTo>
                  <a:cubicBezTo>
                    <a:pt x="150049" y="26829"/>
                    <a:pt x="141725" y="24627"/>
                    <a:pt x="137735" y="24558"/>
                  </a:cubicBezTo>
                  <a:cubicBezTo>
                    <a:pt x="133057" y="22976"/>
                    <a:pt x="122187" y="18573"/>
                    <a:pt x="114001" y="15959"/>
                  </a:cubicBezTo>
                  <a:cubicBezTo>
                    <a:pt x="95495" y="10111"/>
                    <a:pt x="76163" y="1237"/>
                    <a:pt x="58414" y="11763"/>
                  </a:cubicBezTo>
                  <a:cubicBezTo>
                    <a:pt x="50984" y="8736"/>
                    <a:pt x="50847" y="-896"/>
                    <a:pt x="38051" y="67"/>
                  </a:cubicBezTo>
                  <a:cubicBezTo>
                    <a:pt x="31928" y="549"/>
                    <a:pt x="27525" y="5296"/>
                    <a:pt x="26080" y="9492"/>
                  </a:cubicBezTo>
                  <a:cubicBezTo>
                    <a:pt x="24567" y="13689"/>
                    <a:pt x="24016" y="18986"/>
                    <a:pt x="26699" y="24146"/>
                  </a:cubicBezTo>
                  <a:cubicBezTo>
                    <a:pt x="28213" y="27035"/>
                    <a:pt x="31171" y="28411"/>
                    <a:pt x="34129" y="29443"/>
                  </a:cubicBezTo>
                  <a:cubicBezTo>
                    <a:pt x="35574" y="29924"/>
                    <a:pt x="37156" y="30268"/>
                    <a:pt x="38601" y="30819"/>
                  </a:cubicBezTo>
                  <a:cubicBezTo>
                    <a:pt x="40734" y="31576"/>
                    <a:pt x="41078" y="33227"/>
                    <a:pt x="43485" y="32883"/>
                  </a:cubicBezTo>
                  <a:cubicBezTo>
                    <a:pt x="45274" y="32607"/>
                    <a:pt x="46719" y="32332"/>
                    <a:pt x="48576" y="32470"/>
                  </a:cubicBezTo>
                  <a:cubicBezTo>
                    <a:pt x="50227" y="32607"/>
                    <a:pt x="54562" y="33227"/>
                    <a:pt x="55318" y="30956"/>
                  </a:cubicBezTo>
                  <a:cubicBezTo>
                    <a:pt x="55387" y="30956"/>
                    <a:pt x="55387" y="30956"/>
                    <a:pt x="55456" y="30956"/>
                  </a:cubicBezTo>
                  <a:cubicBezTo>
                    <a:pt x="55593" y="35153"/>
                    <a:pt x="54768" y="41413"/>
                    <a:pt x="52635" y="42445"/>
                  </a:cubicBezTo>
                  <a:cubicBezTo>
                    <a:pt x="49677" y="43133"/>
                    <a:pt x="48370" y="41276"/>
                    <a:pt x="41215" y="39212"/>
                  </a:cubicBezTo>
                  <a:cubicBezTo>
                    <a:pt x="34129" y="37148"/>
                    <a:pt x="17481" y="35084"/>
                    <a:pt x="17137" y="47811"/>
                  </a:cubicBezTo>
                  <a:cubicBezTo>
                    <a:pt x="16587" y="68312"/>
                    <a:pt x="19063" y="74917"/>
                    <a:pt x="4891" y="92322"/>
                  </a:cubicBezTo>
                  <a:cubicBezTo>
                    <a:pt x="2415" y="95349"/>
                    <a:pt x="-1713" y="95486"/>
                    <a:pt x="764" y="98651"/>
                  </a:cubicBezTo>
                  <a:cubicBezTo>
                    <a:pt x="2690" y="100577"/>
                    <a:pt x="5786" y="99132"/>
                    <a:pt x="7230" y="97894"/>
                  </a:cubicBezTo>
                  <a:cubicBezTo>
                    <a:pt x="10808" y="107044"/>
                    <a:pt x="23053" y="93422"/>
                    <a:pt x="25668" y="91290"/>
                  </a:cubicBezTo>
                  <a:cubicBezTo>
                    <a:pt x="31171" y="86956"/>
                    <a:pt x="24911" y="83241"/>
                    <a:pt x="27525" y="79113"/>
                  </a:cubicBezTo>
                  <a:cubicBezTo>
                    <a:pt x="31997" y="70376"/>
                    <a:pt x="38945" y="66868"/>
                    <a:pt x="40390" y="60332"/>
                  </a:cubicBezTo>
                  <a:cubicBezTo>
                    <a:pt x="47544" y="65904"/>
                    <a:pt x="56213" y="70238"/>
                    <a:pt x="65087" y="69551"/>
                  </a:cubicBezTo>
                  <a:cubicBezTo>
                    <a:pt x="68733" y="68863"/>
                    <a:pt x="72104" y="67487"/>
                    <a:pt x="76232" y="63290"/>
                  </a:cubicBezTo>
                  <a:cubicBezTo>
                    <a:pt x="80360" y="59094"/>
                    <a:pt x="81460" y="45816"/>
                    <a:pt x="81873" y="36529"/>
                  </a:cubicBezTo>
                  <a:cubicBezTo>
                    <a:pt x="82630" y="17954"/>
                    <a:pt x="95563" y="21944"/>
                    <a:pt x="112625" y="25040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865F3ED5-EFC2-47B9-A07C-52B5B5CBE9D7}"/>
                </a:ext>
              </a:extLst>
            </p:cNvPr>
            <p:cNvSpPr/>
            <p:nvPr/>
          </p:nvSpPr>
          <p:spPr>
            <a:xfrm>
              <a:off x="10541435" y="6331878"/>
              <a:ext cx="258145" cy="232808"/>
            </a:xfrm>
            <a:custGeom>
              <a:avLst/>
              <a:gdLst>
                <a:gd name="connsiteX0" fmla="*/ 250922 w 258145"/>
                <a:gd name="connsiteY0" fmla="*/ 225992 h 232808"/>
                <a:gd name="connsiteX1" fmla="*/ 231109 w 258145"/>
                <a:gd name="connsiteY1" fmla="*/ 212577 h 232808"/>
                <a:gd name="connsiteX2" fmla="*/ 223748 w 258145"/>
                <a:gd name="connsiteY2" fmla="*/ 197786 h 232808"/>
                <a:gd name="connsiteX3" fmla="*/ 205930 w 258145"/>
                <a:gd name="connsiteY3" fmla="*/ 154652 h 232808"/>
                <a:gd name="connsiteX4" fmla="*/ 166923 w 258145"/>
                <a:gd name="connsiteY4" fmla="*/ 119704 h 232808"/>
                <a:gd name="connsiteX5" fmla="*/ 157085 w 258145"/>
                <a:gd name="connsiteY5" fmla="*/ 114407 h 232808"/>
                <a:gd name="connsiteX6" fmla="*/ 159356 w 258145"/>
                <a:gd name="connsiteY6" fmla="*/ 85169 h 232808"/>
                <a:gd name="connsiteX7" fmla="*/ 160456 w 258145"/>
                <a:gd name="connsiteY7" fmla="*/ 80972 h 232808"/>
                <a:gd name="connsiteX8" fmla="*/ 164653 w 258145"/>
                <a:gd name="connsiteY8" fmla="*/ 70859 h 232808"/>
                <a:gd name="connsiteX9" fmla="*/ 161213 w 258145"/>
                <a:gd name="connsiteY9" fmla="*/ 63429 h 232808"/>
                <a:gd name="connsiteX10" fmla="*/ 190038 w 258145"/>
                <a:gd name="connsiteY10" fmla="*/ 69277 h 232808"/>
                <a:gd name="connsiteX11" fmla="*/ 225399 w 258145"/>
                <a:gd name="connsiteY11" fmla="*/ 50634 h 232808"/>
                <a:gd name="connsiteX12" fmla="*/ 230559 w 258145"/>
                <a:gd name="connsiteY12" fmla="*/ 48432 h 232808"/>
                <a:gd name="connsiteX13" fmla="*/ 235856 w 258145"/>
                <a:gd name="connsiteY13" fmla="*/ 43960 h 232808"/>
                <a:gd name="connsiteX14" fmla="*/ 232898 w 258145"/>
                <a:gd name="connsiteY14" fmla="*/ 36118 h 232808"/>
                <a:gd name="connsiteX15" fmla="*/ 228426 w 258145"/>
                <a:gd name="connsiteY15" fmla="*/ 37356 h 232808"/>
                <a:gd name="connsiteX16" fmla="*/ 226844 w 258145"/>
                <a:gd name="connsiteY16" fmla="*/ 36187 h 232808"/>
                <a:gd name="connsiteX17" fmla="*/ 223748 w 258145"/>
                <a:gd name="connsiteY17" fmla="*/ 39076 h 232808"/>
                <a:gd name="connsiteX18" fmla="*/ 221822 w 258145"/>
                <a:gd name="connsiteY18" fmla="*/ 43685 h 232808"/>
                <a:gd name="connsiteX19" fmla="*/ 191208 w 258145"/>
                <a:gd name="connsiteY19" fmla="*/ 55243 h 232808"/>
                <a:gd name="connsiteX20" fmla="*/ 187355 w 258145"/>
                <a:gd name="connsiteY20" fmla="*/ 55931 h 232808"/>
                <a:gd name="connsiteX21" fmla="*/ 149380 w 258145"/>
                <a:gd name="connsiteY21" fmla="*/ 42791 h 232808"/>
                <a:gd name="connsiteX22" fmla="*/ 140024 w 258145"/>
                <a:gd name="connsiteY22" fmla="*/ 42928 h 232808"/>
                <a:gd name="connsiteX23" fmla="*/ 139268 w 258145"/>
                <a:gd name="connsiteY23" fmla="*/ 38182 h 232808"/>
                <a:gd name="connsiteX24" fmla="*/ 146009 w 258145"/>
                <a:gd name="connsiteY24" fmla="*/ 33504 h 232808"/>
                <a:gd name="connsiteX25" fmla="*/ 145390 w 258145"/>
                <a:gd name="connsiteY25" fmla="*/ 25454 h 232808"/>
                <a:gd name="connsiteX26" fmla="*/ 146491 w 258145"/>
                <a:gd name="connsiteY26" fmla="*/ 23115 h 232808"/>
                <a:gd name="connsiteX27" fmla="*/ 143877 w 258145"/>
                <a:gd name="connsiteY27" fmla="*/ 19332 h 232808"/>
                <a:gd name="connsiteX28" fmla="*/ 140850 w 258145"/>
                <a:gd name="connsiteY28" fmla="*/ 10457 h 232808"/>
                <a:gd name="connsiteX29" fmla="*/ 136860 w 258145"/>
                <a:gd name="connsiteY29" fmla="*/ 2408 h 232808"/>
                <a:gd name="connsiteX30" fmla="*/ 118491 w 258145"/>
                <a:gd name="connsiteY30" fmla="*/ 2958 h 232808"/>
                <a:gd name="connsiteX31" fmla="*/ 109342 w 258145"/>
                <a:gd name="connsiteY31" fmla="*/ 5917 h 232808"/>
                <a:gd name="connsiteX32" fmla="*/ 98472 w 258145"/>
                <a:gd name="connsiteY32" fmla="*/ 22565 h 232808"/>
                <a:gd name="connsiteX33" fmla="*/ 97784 w 258145"/>
                <a:gd name="connsiteY33" fmla="*/ 34398 h 232808"/>
                <a:gd name="connsiteX34" fmla="*/ 106727 w 258145"/>
                <a:gd name="connsiteY34" fmla="*/ 48432 h 232808"/>
                <a:gd name="connsiteX35" fmla="*/ 112162 w 258145"/>
                <a:gd name="connsiteY35" fmla="*/ 51046 h 232808"/>
                <a:gd name="connsiteX36" fmla="*/ 112369 w 258145"/>
                <a:gd name="connsiteY36" fmla="*/ 51665 h 232808"/>
                <a:gd name="connsiteX37" fmla="*/ 106796 w 258145"/>
                <a:gd name="connsiteY37" fmla="*/ 54280 h 232808"/>
                <a:gd name="connsiteX38" fmla="*/ 98197 w 258145"/>
                <a:gd name="connsiteY38" fmla="*/ 61366 h 232808"/>
                <a:gd name="connsiteX39" fmla="*/ 37175 w 258145"/>
                <a:gd name="connsiteY39" fmla="*/ 104431 h 232808"/>
                <a:gd name="connsiteX40" fmla="*/ 21421 w 258145"/>
                <a:gd name="connsiteY40" fmla="*/ 108421 h 232808"/>
                <a:gd name="connsiteX41" fmla="*/ 24723 w 258145"/>
                <a:gd name="connsiteY41" fmla="*/ 110898 h 232808"/>
                <a:gd name="connsiteX42" fmla="*/ 18050 w 258145"/>
                <a:gd name="connsiteY42" fmla="*/ 113444 h 232808"/>
                <a:gd name="connsiteX43" fmla="*/ 21559 w 258145"/>
                <a:gd name="connsiteY43" fmla="*/ 117709 h 232808"/>
                <a:gd name="connsiteX44" fmla="*/ 40409 w 258145"/>
                <a:gd name="connsiteY44" fmla="*/ 111724 h 232808"/>
                <a:gd name="connsiteX45" fmla="*/ 110030 w 258145"/>
                <a:gd name="connsiteY45" fmla="*/ 76432 h 232808"/>
                <a:gd name="connsiteX46" fmla="*/ 121174 w 258145"/>
                <a:gd name="connsiteY46" fmla="*/ 90741 h 232808"/>
                <a:gd name="connsiteX47" fmla="*/ 112644 w 258145"/>
                <a:gd name="connsiteY47" fmla="*/ 108353 h 232808"/>
                <a:gd name="connsiteX48" fmla="*/ 112231 w 258145"/>
                <a:gd name="connsiteY48" fmla="*/ 128441 h 232808"/>
                <a:gd name="connsiteX49" fmla="*/ 101843 w 258145"/>
                <a:gd name="connsiteY49" fmla="*/ 141443 h 232808"/>
                <a:gd name="connsiteX50" fmla="*/ 73912 w 258145"/>
                <a:gd name="connsiteY50" fmla="*/ 166141 h 232808"/>
                <a:gd name="connsiteX51" fmla="*/ 48389 w 258145"/>
                <a:gd name="connsiteY51" fmla="*/ 175978 h 232808"/>
                <a:gd name="connsiteX52" fmla="*/ 27131 w 258145"/>
                <a:gd name="connsiteY52" fmla="*/ 190976 h 232808"/>
                <a:gd name="connsiteX53" fmla="*/ 11240 w 258145"/>
                <a:gd name="connsiteY53" fmla="*/ 201089 h 232808"/>
                <a:gd name="connsiteX54" fmla="*/ 4979 w 258145"/>
                <a:gd name="connsiteY54" fmla="*/ 202740 h 232808"/>
                <a:gd name="connsiteX55" fmla="*/ 26 w 258145"/>
                <a:gd name="connsiteY55" fmla="*/ 209000 h 232808"/>
                <a:gd name="connsiteX56" fmla="*/ 5048 w 258145"/>
                <a:gd name="connsiteY56" fmla="*/ 222209 h 232808"/>
                <a:gd name="connsiteX57" fmla="*/ 13303 w 258145"/>
                <a:gd name="connsiteY57" fmla="*/ 232046 h 232808"/>
                <a:gd name="connsiteX58" fmla="*/ 22797 w 258145"/>
                <a:gd name="connsiteY58" fmla="*/ 231290 h 232808"/>
                <a:gd name="connsiteX59" fmla="*/ 16812 w 258145"/>
                <a:gd name="connsiteY59" fmla="*/ 222965 h 232808"/>
                <a:gd name="connsiteX60" fmla="*/ 17087 w 258145"/>
                <a:gd name="connsiteY60" fmla="*/ 213334 h 232808"/>
                <a:gd name="connsiteX61" fmla="*/ 28782 w 258145"/>
                <a:gd name="connsiteY61" fmla="*/ 203772 h 232808"/>
                <a:gd name="connsiteX62" fmla="*/ 85745 w 258145"/>
                <a:gd name="connsiteY62" fmla="*/ 186091 h 232808"/>
                <a:gd name="connsiteX63" fmla="*/ 122344 w 258145"/>
                <a:gd name="connsiteY63" fmla="*/ 167792 h 232808"/>
                <a:gd name="connsiteX64" fmla="*/ 143326 w 258145"/>
                <a:gd name="connsiteY64" fmla="*/ 147428 h 232808"/>
                <a:gd name="connsiteX65" fmla="*/ 187699 w 258145"/>
                <a:gd name="connsiteY65" fmla="*/ 166622 h 232808"/>
                <a:gd name="connsiteX66" fmla="*/ 195198 w 258145"/>
                <a:gd name="connsiteY66" fmla="*/ 184853 h 232808"/>
                <a:gd name="connsiteX67" fmla="*/ 220996 w 258145"/>
                <a:gd name="connsiteY67" fmla="*/ 218769 h 232808"/>
                <a:gd name="connsiteX68" fmla="*/ 221340 w 258145"/>
                <a:gd name="connsiteY68" fmla="*/ 228400 h 232808"/>
                <a:gd name="connsiteX69" fmla="*/ 227807 w 258145"/>
                <a:gd name="connsiteY69" fmla="*/ 232597 h 232808"/>
                <a:gd name="connsiteX70" fmla="*/ 238470 w 258145"/>
                <a:gd name="connsiteY70" fmla="*/ 232597 h 232808"/>
                <a:gd name="connsiteX71" fmla="*/ 253192 w 258145"/>
                <a:gd name="connsiteY71" fmla="*/ 232597 h 232808"/>
                <a:gd name="connsiteX72" fmla="*/ 258146 w 258145"/>
                <a:gd name="connsiteY72" fmla="*/ 229639 h 232808"/>
                <a:gd name="connsiteX73" fmla="*/ 250922 w 258145"/>
                <a:gd name="connsiteY73" fmla="*/ 225992 h 232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58145" h="232808">
                  <a:moveTo>
                    <a:pt x="250922" y="225992"/>
                  </a:moveTo>
                  <a:cubicBezTo>
                    <a:pt x="243561" y="224273"/>
                    <a:pt x="235237" y="219044"/>
                    <a:pt x="231109" y="212577"/>
                  </a:cubicBezTo>
                  <a:cubicBezTo>
                    <a:pt x="228220" y="208106"/>
                    <a:pt x="226156" y="203015"/>
                    <a:pt x="223748" y="197786"/>
                  </a:cubicBezTo>
                  <a:cubicBezTo>
                    <a:pt x="215768" y="180312"/>
                    <a:pt x="211158" y="161050"/>
                    <a:pt x="205930" y="154652"/>
                  </a:cubicBezTo>
                  <a:cubicBezTo>
                    <a:pt x="196780" y="143301"/>
                    <a:pt x="178894" y="127547"/>
                    <a:pt x="166923" y="119704"/>
                  </a:cubicBezTo>
                  <a:cubicBezTo>
                    <a:pt x="163346" y="117365"/>
                    <a:pt x="160044" y="115714"/>
                    <a:pt x="157085" y="114407"/>
                  </a:cubicBezTo>
                  <a:cubicBezTo>
                    <a:pt x="159975" y="100235"/>
                    <a:pt x="159356" y="85169"/>
                    <a:pt x="159356" y="85169"/>
                  </a:cubicBezTo>
                  <a:cubicBezTo>
                    <a:pt x="159356" y="82279"/>
                    <a:pt x="159425" y="82210"/>
                    <a:pt x="160456" y="80972"/>
                  </a:cubicBezTo>
                  <a:cubicBezTo>
                    <a:pt x="163552" y="78496"/>
                    <a:pt x="165616" y="75537"/>
                    <a:pt x="164653" y="70859"/>
                  </a:cubicBezTo>
                  <a:cubicBezTo>
                    <a:pt x="164515" y="70171"/>
                    <a:pt x="161970" y="64668"/>
                    <a:pt x="161213" y="63429"/>
                  </a:cubicBezTo>
                  <a:cubicBezTo>
                    <a:pt x="165547" y="65149"/>
                    <a:pt x="184535" y="69690"/>
                    <a:pt x="190038" y="69277"/>
                  </a:cubicBezTo>
                  <a:cubicBezTo>
                    <a:pt x="199532" y="68658"/>
                    <a:pt x="222028" y="52973"/>
                    <a:pt x="225399" y="50634"/>
                  </a:cubicBezTo>
                  <a:cubicBezTo>
                    <a:pt x="227876" y="49189"/>
                    <a:pt x="229320" y="48845"/>
                    <a:pt x="230559" y="48432"/>
                  </a:cubicBezTo>
                  <a:cubicBezTo>
                    <a:pt x="231866" y="48088"/>
                    <a:pt x="235099" y="46024"/>
                    <a:pt x="235856" y="43960"/>
                  </a:cubicBezTo>
                  <a:cubicBezTo>
                    <a:pt x="236131" y="43066"/>
                    <a:pt x="235168" y="36530"/>
                    <a:pt x="232898" y="36118"/>
                  </a:cubicBezTo>
                  <a:cubicBezTo>
                    <a:pt x="231935" y="36049"/>
                    <a:pt x="229320" y="37631"/>
                    <a:pt x="228426" y="37356"/>
                  </a:cubicBezTo>
                  <a:cubicBezTo>
                    <a:pt x="227876" y="37218"/>
                    <a:pt x="227325" y="36187"/>
                    <a:pt x="226844" y="36187"/>
                  </a:cubicBezTo>
                  <a:cubicBezTo>
                    <a:pt x="225605" y="36118"/>
                    <a:pt x="224367" y="38113"/>
                    <a:pt x="223748" y="39076"/>
                  </a:cubicBezTo>
                  <a:cubicBezTo>
                    <a:pt x="222922" y="40314"/>
                    <a:pt x="222647" y="42653"/>
                    <a:pt x="221822" y="43685"/>
                  </a:cubicBezTo>
                  <a:cubicBezTo>
                    <a:pt x="220239" y="45680"/>
                    <a:pt x="198431" y="51803"/>
                    <a:pt x="191208" y="55243"/>
                  </a:cubicBezTo>
                  <a:cubicBezTo>
                    <a:pt x="189970" y="55862"/>
                    <a:pt x="188662" y="56275"/>
                    <a:pt x="187355" y="55931"/>
                  </a:cubicBezTo>
                  <a:cubicBezTo>
                    <a:pt x="181645" y="54142"/>
                    <a:pt x="158530" y="40933"/>
                    <a:pt x="149380" y="42791"/>
                  </a:cubicBezTo>
                  <a:cubicBezTo>
                    <a:pt x="146491" y="43410"/>
                    <a:pt x="142019" y="44992"/>
                    <a:pt x="140024" y="42928"/>
                  </a:cubicBezTo>
                  <a:cubicBezTo>
                    <a:pt x="138992" y="41828"/>
                    <a:pt x="138373" y="39970"/>
                    <a:pt x="139268" y="38182"/>
                  </a:cubicBezTo>
                  <a:cubicBezTo>
                    <a:pt x="140231" y="36118"/>
                    <a:pt x="145046" y="35843"/>
                    <a:pt x="146009" y="33504"/>
                  </a:cubicBezTo>
                  <a:cubicBezTo>
                    <a:pt x="147041" y="30889"/>
                    <a:pt x="145321" y="25730"/>
                    <a:pt x="145390" y="25454"/>
                  </a:cubicBezTo>
                  <a:cubicBezTo>
                    <a:pt x="145459" y="24491"/>
                    <a:pt x="146560" y="24010"/>
                    <a:pt x="146491" y="23115"/>
                  </a:cubicBezTo>
                  <a:cubicBezTo>
                    <a:pt x="146353" y="22152"/>
                    <a:pt x="145184" y="21189"/>
                    <a:pt x="143877" y="19332"/>
                  </a:cubicBezTo>
                  <a:cubicBezTo>
                    <a:pt x="142501" y="17405"/>
                    <a:pt x="142088" y="12590"/>
                    <a:pt x="140850" y="10457"/>
                  </a:cubicBezTo>
                  <a:cubicBezTo>
                    <a:pt x="141125" y="9769"/>
                    <a:pt x="142019" y="5366"/>
                    <a:pt x="136860" y="2408"/>
                  </a:cubicBezTo>
                  <a:cubicBezTo>
                    <a:pt x="131700" y="-550"/>
                    <a:pt x="123238" y="-1238"/>
                    <a:pt x="118491" y="2958"/>
                  </a:cubicBezTo>
                  <a:cubicBezTo>
                    <a:pt x="115808" y="5366"/>
                    <a:pt x="112231" y="4403"/>
                    <a:pt x="109342" y="5917"/>
                  </a:cubicBezTo>
                  <a:cubicBezTo>
                    <a:pt x="103907" y="8737"/>
                    <a:pt x="107415" y="14447"/>
                    <a:pt x="98472" y="22565"/>
                  </a:cubicBezTo>
                  <a:cubicBezTo>
                    <a:pt x="94551" y="26074"/>
                    <a:pt x="96890" y="32884"/>
                    <a:pt x="97784" y="34398"/>
                  </a:cubicBezTo>
                  <a:cubicBezTo>
                    <a:pt x="94000" y="41484"/>
                    <a:pt x="100673" y="49877"/>
                    <a:pt x="106727" y="48432"/>
                  </a:cubicBezTo>
                  <a:cubicBezTo>
                    <a:pt x="108722" y="50358"/>
                    <a:pt x="109961" y="51184"/>
                    <a:pt x="112162" y="51046"/>
                  </a:cubicBezTo>
                  <a:cubicBezTo>
                    <a:pt x="112231" y="51253"/>
                    <a:pt x="112300" y="51459"/>
                    <a:pt x="112369" y="51665"/>
                  </a:cubicBezTo>
                  <a:cubicBezTo>
                    <a:pt x="110993" y="52147"/>
                    <a:pt x="108103" y="53660"/>
                    <a:pt x="106796" y="54280"/>
                  </a:cubicBezTo>
                  <a:cubicBezTo>
                    <a:pt x="103356" y="56068"/>
                    <a:pt x="101361" y="58270"/>
                    <a:pt x="98197" y="61366"/>
                  </a:cubicBezTo>
                  <a:cubicBezTo>
                    <a:pt x="88084" y="71203"/>
                    <a:pt x="73018" y="86545"/>
                    <a:pt x="37175" y="104431"/>
                  </a:cubicBezTo>
                  <a:cubicBezTo>
                    <a:pt x="33117" y="106908"/>
                    <a:pt x="21421" y="105876"/>
                    <a:pt x="21421" y="108421"/>
                  </a:cubicBezTo>
                  <a:cubicBezTo>
                    <a:pt x="22178" y="109660"/>
                    <a:pt x="24723" y="110898"/>
                    <a:pt x="24723" y="110898"/>
                  </a:cubicBezTo>
                  <a:cubicBezTo>
                    <a:pt x="24792" y="112343"/>
                    <a:pt x="20389" y="112962"/>
                    <a:pt x="18050" y="113444"/>
                  </a:cubicBezTo>
                  <a:cubicBezTo>
                    <a:pt x="15987" y="114613"/>
                    <a:pt x="19977" y="116264"/>
                    <a:pt x="21559" y="117709"/>
                  </a:cubicBezTo>
                  <a:cubicBezTo>
                    <a:pt x="29539" y="119153"/>
                    <a:pt x="33667" y="117365"/>
                    <a:pt x="40409" y="111724"/>
                  </a:cubicBezTo>
                  <a:cubicBezTo>
                    <a:pt x="67652" y="101129"/>
                    <a:pt x="87946" y="90810"/>
                    <a:pt x="110030" y="76432"/>
                  </a:cubicBezTo>
                  <a:cubicBezTo>
                    <a:pt x="114708" y="73405"/>
                    <a:pt x="117391" y="76707"/>
                    <a:pt x="121174" y="90741"/>
                  </a:cubicBezTo>
                  <a:cubicBezTo>
                    <a:pt x="122619" y="96176"/>
                    <a:pt x="115396" y="100648"/>
                    <a:pt x="112644" y="108353"/>
                  </a:cubicBezTo>
                  <a:cubicBezTo>
                    <a:pt x="109548" y="116952"/>
                    <a:pt x="109892" y="123419"/>
                    <a:pt x="112231" y="128441"/>
                  </a:cubicBezTo>
                  <a:cubicBezTo>
                    <a:pt x="109686" y="134013"/>
                    <a:pt x="101843" y="141443"/>
                    <a:pt x="101843" y="141443"/>
                  </a:cubicBezTo>
                  <a:cubicBezTo>
                    <a:pt x="101843" y="141443"/>
                    <a:pt x="83268" y="156784"/>
                    <a:pt x="73912" y="166141"/>
                  </a:cubicBezTo>
                  <a:cubicBezTo>
                    <a:pt x="65794" y="174190"/>
                    <a:pt x="55957" y="172332"/>
                    <a:pt x="48389" y="175978"/>
                  </a:cubicBezTo>
                  <a:cubicBezTo>
                    <a:pt x="40684" y="179693"/>
                    <a:pt x="33667" y="185541"/>
                    <a:pt x="27131" y="190976"/>
                  </a:cubicBezTo>
                  <a:cubicBezTo>
                    <a:pt x="22384" y="194897"/>
                    <a:pt x="17569" y="198406"/>
                    <a:pt x="11240" y="201089"/>
                  </a:cubicBezTo>
                  <a:cubicBezTo>
                    <a:pt x="8763" y="202121"/>
                    <a:pt x="7593" y="202396"/>
                    <a:pt x="4979" y="202740"/>
                  </a:cubicBezTo>
                  <a:cubicBezTo>
                    <a:pt x="1677" y="203221"/>
                    <a:pt x="-249" y="206248"/>
                    <a:pt x="26" y="209000"/>
                  </a:cubicBezTo>
                  <a:cubicBezTo>
                    <a:pt x="301" y="211545"/>
                    <a:pt x="2571" y="217324"/>
                    <a:pt x="5048" y="222209"/>
                  </a:cubicBezTo>
                  <a:cubicBezTo>
                    <a:pt x="6355" y="224961"/>
                    <a:pt x="9382" y="231221"/>
                    <a:pt x="13303" y="232046"/>
                  </a:cubicBezTo>
                  <a:cubicBezTo>
                    <a:pt x="15918" y="232597"/>
                    <a:pt x="21559" y="233766"/>
                    <a:pt x="22797" y="231290"/>
                  </a:cubicBezTo>
                  <a:cubicBezTo>
                    <a:pt x="24448" y="228056"/>
                    <a:pt x="17362" y="227162"/>
                    <a:pt x="16812" y="222965"/>
                  </a:cubicBezTo>
                  <a:cubicBezTo>
                    <a:pt x="16468" y="220282"/>
                    <a:pt x="16193" y="215880"/>
                    <a:pt x="17087" y="213334"/>
                  </a:cubicBezTo>
                  <a:cubicBezTo>
                    <a:pt x="18601" y="208931"/>
                    <a:pt x="24999" y="205835"/>
                    <a:pt x="28782" y="203772"/>
                  </a:cubicBezTo>
                  <a:cubicBezTo>
                    <a:pt x="40546" y="197374"/>
                    <a:pt x="75357" y="189187"/>
                    <a:pt x="85745" y="186091"/>
                  </a:cubicBezTo>
                  <a:cubicBezTo>
                    <a:pt x="100742" y="179556"/>
                    <a:pt x="112575" y="174121"/>
                    <a:pt x="122344" y="167792"/>
                  </a:cubicBezTo>
                  <a:cubicBezTo>
                    <a:pt x="131012" y="162563"/>
                    <a:pt x="137960" y="154308"/>
                    <a:pt x="143326" y="147428"/>
                  </a:cubicBezTo>
                  <a:cubicBezTo>
                    <a:pt x="156191" y="153826"/>
                    <a:pt x="175110" y="161807"/>
                    <a:pt x="187699" y="166622"/>
                  </a:cubicBezTo>
                  <a:cubicBezTo>
                    <a:pt x="195129" y="169443"/>
                    <a:pt x="191070" y="174190"/>
                    <a:pt x="195198" y="184853"/>
                  </a:cubicBezTo>
                  <a:cubicBezTo>
                    <a:pt x="198156" y="192489"/>
                    <a:pt x="203453" y="198062"/>
                    <a:pt x="220996" y="218769"/>
                  </a:cubicBezTo>
                  <a:cubicBezTo>
                    <a:pt x="223542" y="222209"/>
                    <a:pt x="220790" y="224548"/>
                    <a:pt x="221340" y="228400"/>
                  </a:cubicBezTo>
                  <a:cubicBezTo>
                    <a:pt x="221959" y="232528"/>
                    <a:pt x="223954" y="232666"/>
                    <a:pt x="227807" y="232597"/>
                  </a:cubicBezTo>
                  <a:cubicBezTo>
                    <a:pt x="231384" y="232459"/>
                    <a:pt x="234893" y="232597"/>
                    <a:pt x="238470" y="232597"/>
                  </a:cubicBezTo>
                  <a:cubicBezTo>
                    <a:pt x="243011" y="232597"/>
                    <a:pt x="248652" y="232597"/>
                    <a:pt x="253192" y="232597"/>
                  </a:cubicBezTo>
                  <a:cubicBezTo>
                    <a:pt x="254843" y="232597"/>
                    <a:pt x="258146" y="232046"/>
                    <a:pt x="258146" y="229639"/>
                  </a:cubicBezTo>
                  <a:cubicBezTo>
                    <a:pt x="258008" y="226749"/>
                    <a:pt x="253192" y="226543"/>
                    <a:pt x="250922" y="225992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70390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946951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10" imgW="413" imgH="416" progId="TCLayout.ActiveDocument.1">
                  <p:embed/>
                </p:oleObj>
              </mc:Choice>
              <mc:Fallback>
                <p:oleObj name="Diapositive think-cell" r:id="rId10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50854476-2923-4515-A585-4477FF86118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fr-FR" sz="2500" b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id="{A80E2F68-4ED6-42EF-9858-2FE4B1382825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8781415" y="0"/>
            <a:ext cx="3410585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411">
              <a:defRPr/>
            </a:pPr>
            <a:endParaRPr lang="fr-FR" sz="1801">
              <a:solidFill>
                <a:srgbClr val="F0F0F0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54961E4-DFF1-4757-9799-7D17F01DC449}"/>
              </a:ext>
            </a:extLst>
          </p:cNvPr>
          <p:cNvSpPr/>
          <p:nvPr userDrawn="1"/>
        </p:nvSpPr>
        <p:spPr>
          <a:xfrm>
            <a:off x="-8186" y="6050473"/>
            <a:ext cx="12200187" cy="807527"/>
          </a:xfrm>
          <a:custGeom>
            <a:avLst/>
            <a:gdLst>
              <a:gd name="connsiteX0" fmla="*/ 10528073 w 12198663"/>
              <a:gd name="connsiteY0" fmla="*/ 0 h 807527"/>
              <a:gd name="connsiteX1" fmla="*/ 10935107 w 12198663"/>
              <a:gd name="connsiteY1" fmla="*/ 0 h 807527"/>
              <a:gd name="connsiteX2" fmla="*/ 11128888 w 12198663"/>
              <a:gd name="connsiteY2" fmla="*/ 0 h 807527"/>
              <a:gd name="connsiteX3" fmla="*/ 11190814 w 12198663"/>
              <a:gd name="connsiteY3" fmla="*/ 0 h 807527"/>
              <a:gd name="connsiteX4" fmla="*/ 11535922 w 12198663"/>
              <a:gd name="connsiteY4" fmla="*/ 0 h 807527"/>
              <a:gd name="connsiteX5" fmla="*/ 11597848 w 12198663"/>
              <a:gd name="connsiteY5" fmla="*/ 0 h 807527"/>
              <a:gd name="connsiteX6" fmla="*/ 11791629 w 12198663"/>
              <a:gd name="connsiteY6" fmla="*/ 0 h 807527"/>
              <a:gd name="connsiteX7" fmla="*/ 12198663 w 12198663"/>
              <a:gd name="connsiteY7" fmla="*/ 0 h 807527"/>
              <a:gd name="connsiteX8" fmla="*/ 12198663 w 12198663"/>
              <a:gd name="connsiteY8" fmla="*/ 565803 h 807527"/>
              <a:gd name="connsiteX9" fmla="*/ 12198663 w 12198663"/>
              <a:gd name="connsiteY9" fmla="*/ 665437 h 807527"/>
              <a:gd name="connsiteX10" fmla="*/ 12198663 w 12198663"/>
              <a:gd name="connsiteY10" fmla="*/ 807527 h 807527"/>
              <a:gd name="connsiteX11" fmla="*/ 11791629 w 12198663"/>
              <a:gd name="connsiteY11" fmla="*/ 807527 h 807527"/>
              <a:gd name="connsiteX12" fmla="*/ 11597848 w 12198663"/>
              <a:gd name="connsiteY12" fmla="*/ 807527 h 807527"/>
              <a:gd name="connsiteX13" fmla="*/ 11190814 w 12198663"/>
              <a:gd name="connsiteY13" fmla="*/ 807527 h 807527"/>
              <a:gd name="connsiteX14" fmla="*/ 7532340 w 12198663"/>
              <a:gd name="connsiteY14" fmla="*/ 807527 h 807527"/>
              <a:gd name="connsiteX15" fmla="*/ 6616524 w 12198663"/>
              <a:gd name="connsiteY15" fmla="*/ 807527 h 807527"/>
              <a:gd name="connsiteX16" fmla="*/ 6557287 w 12198663"/>
              <a:gd name="connsiteY16" fmla="*/ 807527 h 807527"/>
              <a:gd name="connsiteX17" fmla="*/ 6209490 w 12198663"/>
              <a:gd name="connsiteY17" fmla="*/ 807527 h 807527"/>
              <a:gd name="connsiteX18" fmla="*/ 6150253 w 12198663"/>
              <a:gd name="connsiteY18" fmla="*/ 807527 h 807527"/>
              <a:gd name="connsiteX19" fmla="*/ 6015709 w 12198663"/>
              <a:gd name="connsiteY19" fmla="*/ 807527 h 807527"/>
              <a:gd name="connsiteX20" fmla="*/ 5608676 w 12198663"/>
              <a:gd name="connsiteY20" fmla="*/ 807527 h 807527"/>
              <a:gd name="connsiteX21" fmla="*/ 4167289 w 12198663"/>
              <a:gd name="connsiteY21" fmla="*/ 807527 h 807527"/>
              <a:gd name="connsiteX22" fmla="*/ 4108051 w 12198663"/>
              <a:gd name="connsiteY22" fmla="*/ 807527 h 807527"/>
              <a:gd name="connsiteX23" fmla="*/ 3566474 w 12198663"/>
              <a:gd name="connsiteY23" fmla="*/ 807527 h 807527"/>
              <a:gd name="connsiteX24" fmla="*/ 3050051 w 12198663"/>
              <a:gd name="connsiteY24" fmla="*/ 807527 h 807527"/>
              <a:gd name="connsiteX25" fmla="*/ 2643018 w 12198663"/>
              <a:gd name="connsiteY25" fmla="*/ 807527 h 807527"/>
              <a:gd name="connsiteX26" fmla="*/ 2449236 w 12198663"/>
              <a:gd name="connsiteY26" fmla="*/ 807527 h 807527"/>
              <a:gd name="connsiteX27" fmla="*/ 2042202 w 12198663"/>
              <a:gd name="connsiteY27" fmla="*/ 807527 h 807527"/>
              <a:gd name="connsiteX28" fmla="*/ 600815 w 12198663"/>
              <a:gd name="connsiteY28" fmla="*/ 807527 h 807527"/>
              <a:gd name="connsiteX29" fmla="*/ 0 w 12198663"/>
              <a:gd name="connsiteY29" fmla="*/ 807527 h 807527"/>
              <a:gd name="connsiteX30" fmla="*/ 0 w 12198663"/>
              <a:gd name="connsiteY30" fmla="*/ 665437 h 807527"/>
              <a:gd name="connsiteX31" fmla="*/ 0 w 12198663"/>
              <a:gd name="connsiteY31" fmla="*/ 565803 h 807527"/>
              <a:gd name="connsiteX32" fmla="*/ 0 w 12198663"/>
              <a:gd name="connsiteY32" fmla="*/ 394579 h 807527"/>
              <a:gd name="connsiteX33" fmla="*/ 600815 w 12198663"/>
              <a:gd name="connsiteY33" fmla="*/ 394579 h 807527"/>
              <a:gd name="connsiteX34" fmla="*/ 839619 w 12198663"/>
              <a:gd name="connsiteY34" fmla="*/ 394579 h 807527"/>
              <a:gd name="connsiteX35" fmla="*/ 1440434 w 12198663"/>
              <a:gd name="connsiteY35" fmla="*/ 394579 h 807527"/>
              <a:gd name="connsiteX36" fmla="*/ 2042202 w 12198663"/>
              <a:gd name="connsiteY36" fmla="*/ 394579 h 807527"/>
              <a:gd name="connsiteX37" fmla="*/ 2643018 w 12198663"/>
              <a:gd name="connsiteY37" fmla="*/ 394579 h 807527"/>
              <a:gd name="connsiteX38" fmla="*/ 2881821 w 12198663"/>
              <a:gd name="connsiteY38" fmla="*/ 394579 h 807527"/>
              <a:gd name="connsiteX39" fmla="*/ 3482636 w 12198663"/>
              <a:gd name="connsiteY39" fmla="*/ 394579 h 807527"/>
              <a:gd name="connsiteX40" fmla="*/ 4570815 w 12198663"/>
              <a:gd name="connsiteY40" fmla="*/ 394579 h 807527"/>
              <a:gd name="connsiteX41" fmla="*/ 5171630 w 12198663"/>
              <a:gd name="connsiteY41" fmla="*/ 394579 h 807527"/>
              <a:gd name="connsiteX42" fmla="*/ 5608676 w 12198663"/>
              <a:gd name="connsiteY42" fmla="*/ 394579 h 807527"/>
              <a:gd name="connsiteX43" fmla="*/ 6150253 w 12198663"/>
              <a:gd name="connsiteY43" fmla="*/ 394579 h 807527"/>
              <a:gd name="connsiteX44" fmla="*/ 6209490 w 12198663"/>
              <a:gd name="connsiteY44" fmla="*/ 394579 h 807527"/>
              <a:gd name="connsiteX45" fmla="*/ 6448294 w 12198663"/>
              <a:gd name="connsiteY45" fmla="*/ 394579 h 807527"/>
              <a:gd name="connsiteX46" fmla="*/ 7049109 w 12198663"/>
              <a:gd name="connsiteY46" fmla="*/ 394579 h 807527"/>
              <a:gd name="connsiteX47" fmla="*/ 8137288 w 12198663"/>
              <a:gd name="connsiteY47" fmla="*/ 394579 h 807527"/>
              <a:gd name="connsiteX48" fmla="*/ 8738103 w 12198663"/>
              <a:gd name="connsiteY48" fmla="*/ 394579 h 807527"/>
              <a:gd name="connsiteX49" fmla="*/ 9922687 w 12198663"/>
              <a:gd name="connsiteY49" fmla="*/ 394579 h 807527"/>
              <a:gd name="connsiteX50" fmla="*/ 10528073 w 12198663"/>
              <a:gd name="connsiteY50" fmla="*/ 0 h 807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98663" h="807527">
                <a:moveTo>
                  <a:pt x="10528073" y="0"/>
                </a:moveTo>
                <a:lnTo>
                  <a:pt x="10935107" y="0"/>
                </a:lnTo>
                <a:lnTo>
                  <a:pt x="11128888" y="0"/>
                </a:lnTo>
                <a:lnTo>
                  <a:pt x="11190814" y="0"/>
                </a:lnTo>
                <a:lnTo>
                  <a:pt x="11535922" y="0"/>
                </a:lnTo>
                <a:lnTo>
                  <a:pt x="11597848" y="0"/>
                </a:lnTo>
                <a:lnTo>
                  <a:pt x="11791629" y="0"/>
                </a:lnTo>
                <a:lnTo>
                  <a:pt x="12198663" y="0"/>
                </a:lnTo>
                <a:lnTo>
                  <a:pt x="12198663" y="565803"/>
                </a:lnTo>
                <a:lnTo>
                  <a:pt x="12198663" y="665437"/>
                </a:lnTo>
                <a:lnTo>
                  <a:pt x="12198663" y="807527"/>
                </a:lnTo>
                <a:lnTo>
                  <a:pt x="11791629" y="807527"/>
                </a:lnTo>
                <a:lnTo>
                  <a:pt x="11597848" y="807527"/>
                </a:lnTo>
                <a:lnTo>
                  <a:pt x="11190814" y="807527"/>
                </a:lnTo>
                <a:lnTo>
                  <a:pt x="7532340" y="807527"/>
                </a:lnTo>
                <a:lnTo>
                  <a:pt x="6616524" y="807527"/>
                </a:lnTo>
                <a:lnTo>
                  <a:pt x="6557287" y="807527"/>
                </a:lnTo>
                <a:lnTo>
                  <a:pt x="6209490" y="807527"/>
                </a:lnTo>
                <a:lnTo>
                  <a:pt x="6150253" y="807527"/>
                </a:lnTo>
                <a:lnTo>
                  <a:pt x="6015709" y="807527"/>
                </a:lnTo>
                <a:lnTo>
                  <a:pt x="5608676" y="807527"/>
                </a:lnTo>
                <a:lnTo>
                  <a:pt x="4167289" y="807527"/>
                </a:lnTo>
                <a:lnTo>
                  <a:pt x="4108051" y="807527"/>
                </a:lnTo>
                <a:lnTo>
                  <a:pt x="3566474" y="807527"/>
                </a:lnTo>
                <a:lnTo>
                  <a:pt x="3050051" y="807527"/>
                </a:lnTo>
                <a:lnTo>
                  <a:pt x="2643018" y="807527"/>
                </a:lnTo>
                <a:lnTo>
                  <a:pt x="2449236" y="807527"/>
                </a:lnTo>
                <a:lnTo>
                  <a:pt x="2042202" y="807527"/>
                </a:lnTo>
                <a:lnTo>
                  <a:pt x="600815" y="807527"/>
                </a:lnTo>
                <a:lnTo>
                  <a:pt x="0" y="807527"/>
                </a:lnTo>
                <a:lnTo>
                  <a:pt x="0" y="665437"/>
                </a:lnTo>
                <a:lnTo>
                  <a:pt x="0" y="565803"/>
                </a:lnTo>
                <a:lnTo>
                  <a:pt x="0" y="394579"/>
                </a:lnTo>
                <a:lnTo>
                  <a:pt x="600815" y="394579"/>
                </a:lnTo>
                <a:lnTo>
                  <a:pt x="839619" y="394579"/>
                </a:lnTo>
                <a:lnTo>
                  <a:pt x="1440434" y="394579"/>
                </a:lnTo>
                <a:lnTo>
                  <a:pt x="2042202" y="394579"/>
                </a:lnTo>
                <a:lnTo>
                  <a:pt x="2643018" y="394579"/>
                </a:lnTo>
                <a:lnTo>
                  <a:pt x="2881821" y="394579"/>
                </a:lnTo>
                <a:lnTo>
                  <a:pt x="3482636" y="394579"/>
                </a:lnTo>
                <a:lnTo>
                  <a:pt x="4570815" y="394579"/>
                </a:lnTo>
                <a:lnTo>
                  <a:pt x="5171630" y="394579"/>
                </a:lnTo>
                <a:lnTo>
                  <a:pt x="5608676" y="394579"/>
                </a:lnTo>
                <a:lnTo>
                  <a:pt x="6150253" y="394579"/>
                </a:lnTo>
                <a:lnTo>
                  <a:pt x="6209490" y="394579"/>
                </a:lnTo>
                <a:lnTo>
                  <a:pt x="6448294" y="394579"/>
                </a:lnTo>
                <a:lnTo>
                  <a:pt x="7049109" y="394579"/>
                </a:lnTo>
                <a:lnTo>
                  <a:pt x="8137288" y="394579"/>
                </a:lnTo>
                <a:lnTo>
                  <a:pt x="8738103" y="394579"/>
                </a:lnTo>
                <a:lnTo>
                  <a:pt x="9922687" y="394579"/>
                </a:lnTo>
                <a:cubicBezTo>
                  <a:pt x="10157681" y="393312"/>
                  <a:pt x="10163473" y="18669"/>
                  <a:pt x="10528073" y="0"/>
                </a:cubicBezTo>
                <a:close/>
              </a:path>
            </a:pathLst>
          </a:custGeom>
          <a:solidFill>
            <a:schemeClr val="accent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fr-FR" sz="1600">
              <a:solidFill>
                <a:srgbClr val="FFFFFF"/>
              </a:solidFill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693526" y="6619559"/>
            <a:ext cx="325500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53">
              <a:defRPr/>
            </a:pPr>
            <a:fld id="{4ABDCABE-3F10-B64C-92F1-862014417034}" type="slidenum">
              <a:rPr lang="fr-FR" sz="900" smtClean="0">
                <a:solidFill>
                  <a:srgbClr val="FFFFFF"/>
                </a:solidFill>
                <a:cs typeface="Arial" panose="020B0604020202020204" pitchFamily="34" charset="0"/>
              </a:rPr>
              <a:pPr algn="r" defTabSz="610753">
                <a:defRPr/>
              </a:pPr>
              <a:t>‹N°›</a:t>
            </a:fld>
            <a:endParaRPr lang="fr-FR" sz="9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556933"/>
            <a:ext cx="7888224" cy="384721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fr-FR" dirty="0"/>
            </a:lvl1pPr>
          </a:lstStyle>
          <a:p>
            <a:pPr lvl="0"/>
            <a:r>
              <a:rPr lang="fr-FR"/>
              <a:t>Click to </a:t>
            </a:r>
            <a:r>
              <a:rPr lang="fr-FR" err="1"/>
              <a:t>edit</a:t>
            </a:r>
            <a:r>
              <a:rPr lang="fr-FR"/>
              <a:t> Master </a:t>
            </a:r>
            <a:r>
              <a:rPr lang="fr-FR" err="1"/>
              <a:t>title</a:t>
            </a:r>
            <a:r>
              <a:rPr lang="fr-FR"/>
              <a:t>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967700"/>
            <a:ext cx="7888224" cy="2771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fr-FR" sz="1801" b="0" dirty="0"/>
            </a:lvl1pPr>
          </a:lstStyle>
          <a:p>
            <a:pPr lvl="0"/>
            <a:r>
              <a:rPr lang="fr-FR"/>
              <a:t>Click to </a:t>
            </a:r>
            <a:r>
              <a:rPr lang="fr-FR" err="1"/>
              <a:t>edit</a:t>
            </a:r>
            <a:r>
              <a:rPr lang="fr-FR"/>
              <a:t> Master </a:t>
            </a:r>
            <a:r>
              <a:rPr lang="fr-FR" err="1"/>
              <a:t>subtitle</a:t>
            </a:r>
            <a:r>
              <a:rPr lang="fr-FR"/>
              <a:t> style</a:t>
            </a:r>
          </a:p>
        </p:txBody>
      </p: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7" y="6498755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solidFill>
                  <a:schemeClr val="bg2"/>
                </a:solidFill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fr-FR">
                <a:solidFill>
                  <a:srgbClr val="FFFFFF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DEC2F904-C5C8-4B39-9C46-6CA56144D86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4" y="41598"/>
            <a:ext cx="3843339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fr-FR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fr-FR" err="1"/>
              <a:t>Add</a:t>
            </a:r>
            <a:r>
              <a:rPr lang="fr-FR"/>
              <a:t> tracker</a:t>
            </a:r>
          </a:p>
        </p:txBody>
      </p: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B718251C-0572-48B4-AA02-2E9940DED201}"/>
              </a:ext>
            </a:extLst>
          </p:cNvPr>
          <p:cNvGrpSpPr/>
          <p:nvPr userDrawn="1"/>
        </p:nvGrpSpPr>
        <p:grpSpPr>
          <a:xfrm>
            <a:off x="10287905" y="6166426"/>
            <a:ext cx="1375902" cy="590124"/>
            <a:chOff x="10400087" y="6166426"/>
            <a:chExt cx="1375903" cy="590124"/>
          </a:xfrm>
          <a:solidFill>
            <a:schemeClr val="bg1"/>
          </a:solidFill>
        </p:grpSpPr>
        <p:grpSp>
          <p:nvGrpSpPr>
            <p:cNvPr id="153" name="Group 152">
              <a:extLst>
                <a:ext uri="{FF2B5EF4-FFF2-40B4-BE49-F238E27FC236}">
                  <a16:creationId xmlns:a16="http://schemas.microsoft.com/office/drawing/2014/main" id="{99090606-242A-4E46-A6F3-8B87442DF9E9}"/>
                </a:ext>
              </a:extLst>
            </p:cNvPr>
            <p:cNvGrpSpPr/>
            <p:nvPr userDrawn="1"/>
          </p:nvGrpSpPr>
          <p:grpSpPr>
            <a:xfrm>
              <a:off x="10520684" y="6282689"/>
              <a:ext cx="281509" cy="281578"/>
              <a:chOff x="10486273" y="4891341"/>
              <a:chExt cx="281509" cy="281578"/>
            </a:xfrm>
            <a:grpFill/>
          </p:grpSpPr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9A2833D4-DC44-431B-B112-AD03557AA5A5}"/>
                  </a:ext>
                </a:extLst>
              </p:cNvPr>
              <p:cNvSpPr/>
              <p:nvPr/>
            </p:nvSpPr>
            <p:spPr>
              <a:xfrm>
                <a:off x="10486273" y="5169824"/>
                <a:ext cx="247318" cy="3095"/>
              </a:xfrm>
              <a:custGeom>
                <a:avLst/>
                <a:gdLst>
                  <a:gd name="connsiteX0" fmla="*/ 0 w 247318"/>
                  <a:gd name="connsiteY0" fmla="*/ 3096 h 3095"/>
                  <a:gd name="connsiteX1" fmla="*/ 247319 w 247318"/>
                  <a:gd name="connsiteY1" fmla="*/ 3096 h 3095"/>
                  <a:gd name="connsiteX2" fmla="*/ 247319 w 247318"/>
                  <a:gd name="connsiteY2" fmla="*/ 0 h 3095"/>
                  <a:gd name="connsiteX3" fmla="*/ 0 w 247318"/>
                  <a:gd name="connsiteY3" fmla="*/ 0 h 3095"/>
                  <a:gd name="connsiteX4" fmla="*/ 0 w 247318"/>
                  <a:gd name="connsiteY4" fmla="*/ 3096 h 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7318" h="3095">
                    <a:moveTo>
                      <a:pt x="0" y="3096"/>
                    </a:moveTo>
                    <a:lnTo>
                      <a:pt x="247319" y="3096"/>
                    </a:lnTo>
                    <a:lnTo>
                      <a:pt x="247319" y="0"/>
                    </a:lnTo>
                    <a:lnTo>
                      <a:pt x="0" y="0"/>
                    </a:lnTo>
                    <a:lnTo>
                      <a:pt x="0" y="309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0235021F-FB3C-4115-AD09-F4AB43B32192}"/>
                  </a:ext>
                </a:extLst>
              </p:cNvPr>
              <p:cNvSpPr/>
              <p:nvPr/>
            </p:nvSpPr>
            <p:spPr>
              <a:xfrm>
                <a:off x="10491227" y="5100204"/>
                <a:ext cx="272910" cy="3095"/>
              </a:xfrm>
              <a:custGeom>
                <a:avLst/>
                <a:gdLst>
                  <a:gd name="connsiteX0" fmla="*/ 0 w 272910"/>
                  <a:gd name="connsiteY0" fmla="*/ 3096 h 3095"/>
                  <a:gd name="connsiteX1" fmla="*/ 272911 w 272910"/>
                  <a:gd name="connsiteY1" fmla="*/ 3096 h 3095"/>
                  <a:gd name="connsiteX2" fmla="*/ 272911 w 272910"/>
                  <a:gd name="connsiteY2" fmla="*/ 0 h 3095"/>
                  <a:gd name="connsiteX3" fmla="*/ 0 w 272910"/>
                  <a:gd name="connsiteY3" fmla="*/ 0 h 3095"/>
                  <a:gd name="connsiteX4" fmla="*/ 0 w 272910"/>
                  <a:gd name="connsiteY4" fmla="*/ 3096 h 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2910" h="3095">
                    <a:moveTo>
                      <a:pt x="0" y="3096"/>
                    </a:moveTo>
                    <a:lnTo>
                      <a:pt x="272911" y="3096"/>
                    </a:lnTo>
                    <a:lnTo>
                      <a:pt x="272911" y="0"/>
                    </a:lnTo>
                    <a:lnTo>
                      <a:pt x="0" y="0"/>
                    </a:lnTo>
                    <a:lnTo>
                      <a:pt x="0" y="309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0EBC2781-733E-4872-AC3E-A6988F51F58F}"/>
                  </a:ext>
                </a:extLst>
              </p:cNvPr>
              <p:cNvSpPr/>
              <p:nvPr/>
            </p:nvSpPr>
            <p:spPr>
              <a:xfrm>
                <a:off x="10486273" y="5030652"/>
                <a:ext cx="281509" cy="3026"/>
              </a:xfrm>
              <a:custGeom>
                <a:avLst/>
                <a:gdLst>
                  <a:gd name="connsiteX0" fmla="*/ 0 w 281509"/>
                  <a:gd name="connsiteY0" fmla="*/ 3027 h 3026"/>
                  <a:gd name="connsiteX1" fmla="*/ 281510 w 281509"/>
                  <a:gd name="connsiteY1" fmla="*/ 3027 h 3026"/>
                  <a:gd name="connsiteX2" fmla="*/ 281510 w 281509"/>
                  <a:gd name="connsiteY2" fmla="*/ 0 h 3026"/>
                  <a:gd name="connsiteX3" fmla="*/ 0 w 281509"/>
                  <a:gd name="connsiteY3" fmla="*/ 0 h 3026"/>
                  <a:gd name="connsiteX4" fmla="*/ 0 w 281509"/>
                  <a:gd name="connsiteY4" fmla="*/ 3027 h 3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509" h="3026">
                    <a:moveTo>
                      <a:pt x="0" y="3027"/>
                    </a:moveTo>
                    <a:lnTo>
                      <a:pt x="281510" y="3027"/>
                    </a:lnTo>
                    <a:lnTo>
                      <a:pt x="281510" y="0"/>
                    </a:lnTo>
                    <a:lnTo>
                      <a:pt x="0" y="0"/>
                    </a:lnTo>
                    <a:lnTo>
                      <a:pt x="0" y="3027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BAA8ECA2-BB15-4E1D-A4EE-7895DF93D8B6}"/>
                  </a:ext>
                </a:extLst>
              </p:cNvPr>
              <p:cNvSpPr/>
              <p:nvPr/>
            </p:nvSpPr>
            <p:spPr>
              <a:xfrm>
                <a:off x="10486273" y="4960962"/>
                <a:ext cx="281509" cy="3095"/>
              </a:xfrm>
              <a:custGeom>
                <a:avLst/>
                <a:gdLst>
                  <a:gd name="connsiteX0" fmla="*/ 0 w 281509"/>
                  <a:gd name="connsiteY0" fmla="*/ 3096 h 3095"/>
                  <a:gd name="connsiteX1" fmla="*/ 281510 w 281509"/>
                  <a:gd name="connsiteY1" fmla="*/ 3096 h 3095"/>
                  <a:gd name="connsiteX2" fmla="*/ 281510 w 281509"/>
                  <a:gd name="connsiteY2" fmla="*/ 0 h 3095"/>
                  <a:gd name="connsiteX3" fmla="*/ 0 w 281509"/>
                  <a:gd name="connsiteY3" fmla="*/ 0 h 3095"/>
                  <a:gd name="connsiteX4" fmla="*/ 0 w 281509"/>
                  <a:gd name="connsiteY4" fmla="*/ 3096 h 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509" h="3095">
                    <a:moveTo>
                      <a:pt x="0" y="3096"/>
                    </a:moveTo>
                    <a:lnTo>
                      <a:pt x="281510" y="3096"/>
                    </a:lnTo>
                    <a:lnTo>
                      <a:pt x="281510" y="0"/>
                    </a:lnTo>
                    <a:lnTo>
                      <a:pt x="0" y="0"/>
                    </a:lnTo>
                    <a:lnTo>
                      <a:pt x="0" y="309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8382387A-1DDD-46A8-9AA5-3F69D8C84A0C}"/>
                  </a:ext>
                </a:extLst>
              </p:cNvPr>
              <p:cNvSpPr/>
              <p:nvPr/>
            </p:nvSpPr>
            <p:spPr>
              <a:xfrm>
                <a:off x="10486273" y="4891341"/>
                <a:ext cx="281509" cy="3095"/>
              </a:xfrm>
              <a:custGeom>
                <a:avLst/>
                <a:gdLst>
                  <a:gd name="connsiteX0" fmla="*/ 0 w 281509"/>
                  <a:gd name="connsiteY0" fmla="*/ 3096 h 3095"/>
                  <a:gd name="connsiteX1" fmla="*/ 281510 w 281509"/>
                  <a:gd name="connsiteY1" fmla="*/ 3096 h 3095"/>
                  <a:gd name="connsiteX2" fmla="*/ 281510 w 281509"/>
                  <a:gd name="connsiteY2" fmla="*/ 0 h 3095"/>
                  <a:gd name="connsiteX3" fmla="*/ 0 w 281509"/>
                  <a:gd name="connsiteY3" fmla="*/ 0 h 3095"/>
                  <a:gd name="connsiteX4" fmla="*/ 0 w 281509"/>
                  <a:gd name="connsiteY4" fmla="*/ 3096 h 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509" h="3095">
                    <a:moveTo>
                      <a:pt x="0" y="3096"/>
                    </a:moveTo>
                    <a:lnTo>
                      <a:pt x="281510" y="3096"/>
                    </a:lnTo>
                    <a:lnTo>
                      <a:pt x="281510" y="0"/>
                    </a:lnTo>
                    <a:lnTo>
                      <a:pt x="0" y="0"/>
                    </a:lnTo>
                    <a:lnTo>
                      <a:pt x="0" y="309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2DCDCD13-914C-4B00-A0CF-C8D97A87B1E6}"/>
                </a:ext>
              </a:extLst>
            </p:cNvPr>
            <p:cNvSpPr/>
            <p:nvPr/>
          </p:nvSpPr>
          <p:spPr>
            <a:xfrm>
              <a:off x="10597327" y="6170424"/>
              <a:ext cx="27169" cy="33266"/>
            </a:xfrm>
            <a:custGeom>
              <a:avLst/>
              <a:gdLst>
                <a:gd name="connsiteX0" fmla="*/ 27170 w 27169"/>
                <a:gd name="connsiteY0" fmla="*/ 29505 h 33266"/>
                <a:gd name="connsiteX1" fmla="*/ 19258 w 27169"/>
                <a:gd name="connsiteY1" fmla="*/ 32807 h 33266"/>
                <a:gd name="connsiteX2" fmla="*/ 477 w 27169"/>
                <a:gd name="connsiteY2" fmla="*/ 20424 h 33266"/>
                <a:gd name="connsiteX3" fmla="*/ 13135 w 27169"/>
                <a:gd name="connsiteY3" fmla="*/ 542 h 33266"/>
                <a:gd name="connsiteX4" fmla="*/ 20772 w 27169"/>
                <a:gd name="connsiteY4" fmla="*/ 336 h 33266"/>
                <a:gd name="connsiteX5" fmla="*/ 20496 w 27169"/>
                <a:gd name="connsiteY5" fmla="*/ 3844 h 33266"/>
                <a:gd name="connsiteX6" fmla="*/ 13961 w 27169"/>
                <a:gd name="connsiteY6" fmla="*/ 3913 h 33266"/>
                <a:gd name="connsiteX7" fmla="*/ 4674 w 27169"/>
                <a:gd name="connsiteY7" fmla="*/ 19392 h 33266"/>
                <a:gd name="connsiteX8" fmla="*/ 19258 w 27169"/>
                <a:gd name="connsiteY8" fmla="*/ 29299 h 33266"/>
                <a:gd name="connsiteX9" fmla="*/ 25587 w 27169"/>
                <a:gd name="connsiteY9" fmla="*/ 26547 h 33266"/>
                <a:gd name="connsiteX10" fmla="*/ 27170 w 27169"/>
                <a:gd name="connsiteY10" fmla="*/ 29505 h 33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169" h="33266">
                  <a:moveTo>
                    <a:pt x="27170" y="29505"/>
                  </a:moveTo>
                  <a:cubicBezTo>
                    <a:pt x="25862" y="30537"/>
                    <a:pt x="23042" y="31913"/>
                    <a:pt x="19258" y="32807"/>
                  </a:cubicBezTo>
                  <a:cubicBezTo>
                    <a:pt x="10521" y="34733"/>
                    <a:pt x="2747" y="30606"/>
                    <a:pt x="477" y="20424"/>
                  </a:cubicBezTo>
                  <a:cubicBezTo>
                    <a:pt x="-1656" y="10655"/>
                    <a:pt x="3504" y="2675"/>
                    <a:pt x="13135" y="542"/>
                  </a:cubicBezTo>
                  <a:cubicBezTo>
                    <a:pt x="16919" y="-283"/>
                    <a:pt x="19602" y="-8"/>
                    <a:pt x="20772" y="336"/>
                  </a:cubicBezTo>
                  <a:lnTo>
                    <a:pt x="20496" y="3844"/>
                  </a:lnTo>
                  <a:cubicBezTo>
                    <a:pt x="18845" y="3432"/>
                    <a:pt x="16575" y="3363"/>
                    <a:pt x="13961" y="3913"/>
                  </a:cubicBezTo>
                  <a:cubicBezTo>
                    <a:pt x="6669" y="5495"/>
                    <a:pt x="2885" y="11205"/>
                    <a:pt x="4674" y="19392"/>
                  </a:cubicBezTo>
                  <a:cubicBezTo>
                    <a:pt x="6325" y="27028"/>
                    <a:pt x="11759" y="30950"/>
                    <a:pt x="19258" y="29299"/>
                  </a:cubicBezTo>
                  <a:cubicBezTo>
                    <a:pt x="21735" y="28748"/>
                    <a:pt x="24143" y="27716"/>
                    <a:pt x="25587" y="26547"/>
                  </a:cubicBezTo>
                  <a:lnTo>
                    <a:pt x="27170" y="29505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D0A72E0-106C-44CA-BCEE-7FCE1517C02B}"/>
                </a:ext>
              </a:extLst>
            </p:cNvPr>
            <p:cNvSpPr/>
            <p:nvPr/>
          </p:nvSpPr>
          <p:spPr>
            <a:xfrm>
              <a:off x="10403869" y="6409753"/>
              <a:ext cx="32819" cy="19401"/>
            </a:xfrm>
            <a:custGeom>
              <a:avLst/>
              <a:gdLst>
                <a:gd name="connsiteX0" fmla="*/ 27175 w 32819"/>
                <a:gd name="connsiteY0" fmla="*/ 18232 h 19401"/>
                <a:gd name="connsiteX1" fmla="*/ 29377 w 32819"/>
                <a:gd name="connsiteY1" fmla="*/ 10940 h 19401"/>
                <a:gd name="connsiteX2" fmla="*/ 24079 w 32819"/>
                <a:gd name="connsiteY2" fmla="*/ 4198 h 19401"/>
                <a:gd name="connsiteX3" fmla="*/ 17681 w 32819"/>
                <a:gd name="connsiteY3" fmla="*/ 10045 h 19401"/>
                <a:gd name="connsiteX4" fmla="*/ 8463 w 32819"/>
                <a:gd name="connsiteY4" fmla="*/ 18301 h 19401"/>
                <a:gd name="connsiteX5" fmla="*/ 1 w 32819"/>
                <a:gd name="connsiteY5" fmla="*/ 7844 h 19401"/>
                <a:gd name="connsiteX6" fmla="*/ 1652 w 32819"/>
                <a:gd name="connsiteY6" fmla="*/ 896 h 19401"/>
                <a:gd name="connsiteX7" fmla="*/ 4954 w 32819"/>
                <a:gd name="connsiteY7" fmla="*/ 2065 h 19401"/>
                <a:gd name="connsiteX8" fmla="*/ 3372 w 32819"/>
                <a:gd name="connsiteY8" fmla="*/ 8050 h 19401"/>
                <a:gd name="connsiteX9" fmla="*/ 8050 w 32819"/>
                <a:gd name="connsiteY9" fmla="*/ 14104 h 19401"/>
                <a:gd name="connsiteX10" fmla="*/ 14310 w 32819"/>
                <a:gd name="connsiteY10" fmla="*/ 7913 h 19401"/>
                <a:gd name="connsiteX11" fmla="*/ 23804 w 32819"/>
                <a:gd name="connsiteY11" fmla="*/ 1 h 19401"/>
                <a:gd name="connsiteX12" fmla="*/ 32816 w 32819"/>
                <a:gd name="connsiteY12" fmla="*/ 11215 h 19401"/>
                <a:gd name="connsiteX13" fmla="*/ 30615 w 32819"/>
                <a:gd name="connsiteY13" fmla="*/ 19402 h 19401"/>
                <a:gd name="connsiteX14" fmla="*/ 27175 w 32819"/>
                <a:gd name="connsiteY14" fmla="*/ 18232 h 19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819" h="19401">
                  <a:moveTo>
                    <a:pt x="27175" y="18232"/>
                  </a:moveTo>
                  <a:cubicBezTo>
                    <a:pt x="28413" y="16443"/>
                    <a:pt x="29308" y="13760"/>
                    <a:pt x="29377" y="10940"/>
                  </a:cubicBezTo>
                  <a:cubicBezTo>
                    <a:pt x="29445" y="6743"/>
                    <a:pt x="27313" y="4267"/>
                    <a:pt x="24079" y="4198"/>
                  </a:cubicBezTo>
                  <a:cubicBezTo>
                    <a:pt x="21190" y="4129"/>
                    <a:pt x="19332" y="5849"/>
                    <a:pt x="17681" y="10045"/>
                  </a:cubicBezTo>
                  <a:cubicBezTo>
                    <a:pt x="15686" y="15205"/>
                    <a:pt x="12934" y="18370"/>
                    <a:pt x="8463" y="18301"/>
                  </a:cubicBezTo>
                  <a:cubicBezTo>
                    <a:pt x="3510" y="18232"/>
                    <a:pt x="-68" y="14104"/>
                    <a:pt x="1" y="7844"/>
                  </a:cubicBezTo>
                  <a:cubicBezTo>
                    <a:pt x="70" y="4611"/>
                    <a:pt x="895" y="2272"/>
                    <a:pt x="1652" y="896"/>
                  </a:cubicBezTo>
                  <a:lnTo>
                    <a:pt x="4954" y="2065"/>
                  </a:lnTo>
                  <a:cubicBezTo>
                    <a:pt x="4335" y="3028"/>
                    <a:pt x="3372" y="5161"/>
                    <a:pt x="3372" y="8050"/>
                  </a:cubicBezTo>
                  <a:cubicBezTo>
                    <a:pt x="3303" y="12384"/>
                    <a:pt x="5849" y="14104"/>
                    <a:pt x="8050" y="14104"/>
                  </a:cubicBezTo>
                  <a:cubicBezTo>
                    <a:pt x="11008" y="14173"/>
                    <a:pt x="12522" y="12247"/>
                    <a:pt x="14310" y="7913"/>
                  </a:cubicBezTo>
                  <a:cubicBezTo>
                    <a:pt x="16512" y="2547"/>
                    <a:pt x="19126" y="-67"/>
                    <a:pt x="23804" y="1"/>
                  </a:cubicBezTo>
                  <a:cubicBezTo>
                    <a:pt x="28689" y="70"/>
                    <a:pt x="32954" y="3716"/>
                    <a:pt x="32816" y="11215"/>
                  </a:cubicBezTo>
                  <a:cubicBezTo>
                    <a:pt x="32747" y="14380"/>
                    <a:pt x="31784" y="17682"/>
                    <a:pt x="30615" y="19402"/>
                  </a:cubicBezTo>
                  <a:lnTo>
                    <a:pt x="27175" y="18232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747BC85D-D3A7-46AF-832B-EAB75553296B}"/>
                </a:ext>
              </a:extLst>
            </p:cNvPr>
            <p:cNvSpPr/>
            <p:nvPr/>
          </p:nvSpPr>
          <p:spPr>
            <a:xfrm>
              <a:off x="10400087" y="6378315"/>
              <a:ext cx="39694" cy="21464"/>
            </a:xfrm>
            <a:custGeom>
              <a:avLst/>
              <a:gdLst>
                <a:gd name="connsiteX0" fmla="*/ 24697 w 39694"/>
                <a:gd name="connsiteY0" fmla="*/ 3096 h 21464"/>
                <a:gd name="connsiteX1" fmla="*/ 22978 w 39694"/>
                <a:gd name="connsiteY1" fmla="*/ 15273 h 21464"/>
                <a:gd name="connsiteX2" fmla="*/ 34329 w 39694"/>
                <a:gd name="connsiteY2" fmla="*/ 16855 h 21464"/>
                <a:gd name="connsiteX3" fmla="*/ 36255 w 39694"/>
                <a:gd name="connsiteY3" fmla="*/ 3233 h 21464"/>
                <a:gd name="connsiteX4" fmla="*/ 39695 w 39694"/>
                <a:gd name="connsiteY4" fmla="*/ 3715 h 21464"/>
                <a:gd name="connsiteX5" fmla="*/ 37218 w 39694"/>
                <a:gd name="connsiteY5" fmla="*/ 21464 h 21464"/>
                <a:gd name="connsiteX6" fmla="*/ 5710 w 39694"/>
                <a:gd name="connsiteY6" fmla="*/ 17061 h 21464"/>
                <a:gd name="connsiteX7" fmla="*/ 8118 w 39694"/>
                <a:gd name="connsiteY7" fmla="*/ 0 h 21464"/>
                <a:gd name="connsiteX8" fmla="*/ 11558 w 39694"/>
                <a:gd name="connsiteY8" fmla="*/ 482 h 21464"/>
                <a:gd name="connsiteX9" fmla="*/ 9769 w 39694"/>
                <a:gd name="connsiteY9" fmla="*/ 13415 h 21464"/>
                <a:gd name="connsiteX10" fmla="*/ 19675 w 39694"/>
                <a:gd name="connsiteY10" fmla="*/ 14791 h 21464"/>
                <a:gd name="connsiteX11" fmla="*/ 21395 w 39694"/>
                <a:gd name="connsiteY11" fmla="*/ 2614 h 21464"/>
                <a:gd name="connsiteX12" fmla="*/ 24697 w 39694"/>
                <a:gd name="connsiteY12" fmla="*/ 3096 h 21464"/>
                <a:gd name="connsiteX13" fmla="*/ 688 w 39694"/>
                <a:gd name="connsiteY13" fmla="*/ 413 h 21464"/>
                <a:gd name="connsiteX14" fmla="*/ 5366 w 39694"/>
                <a:gd name="connsiteY14" fmla="*/ 7224 h 21464"/>
                <a:gd name="connsiteX15" fmla="*/ 4884 w 39694"/>
                <a:gd name="connsiteY15" fmla="*/ 10526 h 21464"/>
                <a:gd name="connsiteX16" fmla="*/ 0 w 39694"/>
                <a:gd name="connsiteY16" fmla="*/ 5366 h 21464"/>
                <a:gd name="connsiteX17" fmla="*/ 688 w 39694"/>
                <a:gd name="connsiteY17" fmla="*/ 413 h 2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694" h="21464">
                  <a:moveTo>
                    <a:pt x="24697" y="3096"/>
                  </a:moveTo>
                  <a:lnTo>
                    <a:pt x="22978" y="15273"/>
                  </a:lnTo>
                  <a:lnTo>
                    <a:pt x="34329" y="16855"/>
                  </a:lnTo>
                  <a:lnTo>
                    <a:pt x="36255" y="3233"/>
                  </a:lnTo>
                  <a:lnTo>
                    <a:pt x="39695" y="3715"/>
                  </a:lnTo>
                  <a:lnTo>
                    <a:pt x="37218" y="21464"/>
                  </a:lnTo>
                  <a:lnTo>
                    <a:pt x="5710" y="17061"/>
                  </a:lnTo>
                  <a:lnTo>
                    <a:pt x="8118" y="0"/>
                  </a:lnTo>
                  <a:lnTo>
                    <a:pt x="11558" y="482"/>
                  </a:lnTo>
                  <a:lnTo>
                    <a:pt x="9769" y="13415"/>
                  </a:lnTo>
                  <a:lnTo>
                    <a:pt x="19675" y="14791"/>
                  </a:lnTo>
                  <a:lnTo>
                    <a:pt x="21395" y="2614"/>
                  </a:lnTo>
                  <a:lnTo>
                    <a:pt x="24697" y="3096"/>
                  </a:lnTo>
                  <a:close/>
                  <a:moveTo>
                    <a:pt x="688" y="413"/>
                  </a:moveTo>
                  <a:lnTo>
                    <a:pt x="5366" y="7224"/>
                  </a:lnTo>
                  <a:lnTo>
                    <a:pt x="4884" y="10526"/>
                  </a:lnTo>
                  <a:lnTo>
                    <a:pt x="0" y="5366"/>
                  </a:lnTo>
                  <a:lnTo>
                    <a:pt x="688" y="41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EC6520D-3A27-4069-8EBF-887576E932C0}"/>
                </a:ext>
              </a:extLst>
            </p:cNvPr>
            <p:cNvSpPr/>
            <p:nvPr/>
          </p:nvSpPr>
          <p:spPr>
            <a:xfrm>
              <a:off x="10413810" y="6342816"/>
              <a:ext cx="33088" cy="28174"/>
            </a:xfrm>
            <a:custGeom>
              <a:avLst/>
              <a:gdLst>
                <a:gd name="connsiteX0" fmla="*/ 32919 w 33088"/>
                <a:gd name="connsiteY0" fmla="*/ 8118 h 28174"/>
                <a:gd name="connsiteX1" fmla="*/ 32094 w 33088"/>
                <a:gd name="connsiteY1" fmla="*/ 16648 h 28174"/>
                <a:gd name="connsiteX2" fmla="*/ 12350 w 33088"/>
                <a:gd name="connsiteY2" fmla="*/ 27380 h 28174"/>
                <a:gd name="connsiteX3" fmla="*/ 723 w 33088"/>
                <a:gd name="connsiteY3" fmla="*/ 6880 h 28174"/>
                <a:gd name="connsiteX4" fmla="*/ 4094 w 33088"/>
                <a:gd name="connsiteY4" fmla="*/ 0 h 28174"/>
                <a:gd name="connsiteX5" fmla="*/ 7052 w 33088"/>
                <a:gd name="connsiteY5" fmla="*/ 1926 h 28174"/>
                <a:gd name="connsiteX6" fmla="*/ 4094 w 33088"/>
                <a:gd name="connsiteY6" fmla="*/ 7705 h 28174"/>
                <a:gd name="connsiteX7" fmla="*/ 13382 w 33088"/>
                <a:gd name="connsiteY7" fmla="*/ 23115 h 28174"/>
                <a:gd name="connsiteX8" fmla="*/ 28998 w 33088"/>
                <a:gd name="connsiteY8" fmla="*/ 14860 h 28174"/>
                <a:gd name="connsiteX9" fmla="*/ 29548 w 33088"/>
                <a:gd name="connsiteY9" fmla="*/ 7980 h 28174"/>
                <a:gd name="connsiteX10" fmla="*/ 32919 w 33088"/>
                <a:gd name="connsiteY10" fmla="*/ 8118 h 2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088" h="28174">
                  <a:moveTo>
                    <a:pt x="32919" y="8118"/>
                  </a:moveTo>
                  <a:cubicBezTo>
                    <a:pt x="33263" y="9769"/>
                    <a:pt x="33126" y="12865"/>
                    <a:pt x="32094" y="16648"/>
                  </a:cubicBezTo>
                  <a:cubicBezTo>
                    <a:pt x="29686" y="25248"/>
                    <a:pt x="22462" y="30201"/>
                    <a:pt x="12350" y="27380"/>
                  </a:cubicBezTo>
                  <a:cubicBezTo>
                    <a:pt x="2718" y="24697"/>
                    <a:pt x="-1891" y="16373"/>
                    <a:pt x="723" y="6880"/>
                  </a:cubicBezTo>
                  <a:cubicBezTo>
                    <a:pt x="1755" y="3096"/>
                    <a:pt x="3269" y="894"/>
                    <a:pt x="4094" y="0"/>
                  </a:cubicBezTo>
                  <a:lnTo>
                    <a:pt x="7052" y="1926"/>
                  </a:lnTo>
                  <a:cubicBezTo>
                    <a:pt x="5883" y="3165"/>
                    <a:pt x="4782" y="5160"/>
                    <a:pt x="4094" y="7705"/>
                  </a:cubicBezTo>
                  <a:cubicBezTo>
                    <a:pt x="2099" y="14860"/>
                    <a:pt x="5332" y="20914"/>
                    <a:pt x="13382" y="23115"/>
                  </a:cubicBezTo>
                  <a:cubicBezTo>
                    <a:pt x="20949" y="25248"/>
                    <a:pt x="26934" y="22221"/>
                    <a:pt x="28998" y="14860"/>
                  </a:cubicBezTo>
                  <a:cubicBezTo>
                    <a:pt x="29686" y="12383"/>
                    <a:pt x="29892" y="9769"/>
                    <a:pt x="29548" y="7980"/>
                  </a:cubicBezTo>
                  <a:lnTo>
                    <a:pt x="32919" y="8118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0ED9142D-4FB8-480B-8ABA-4744BD791B79}"/>
                </a:ext>
              </a:extLst>
            </p:cNvPr>
            <p:cNvSpPr/>
            <p:nvPr/>
          </p:nvSpPr>
          <p:spPr>
            <a:xfrm>
              <a:off x="10421482" y="6308694"/>
              <a:ext cx="35476" cy="30856"/>
            </a:xfrm>
            <a:custGeom>
              <a:avLst/>
              <a:gdLst>
                <a:gd name="connsiteX0" fmla="*/ 1789 w 35476"/>
                <a:gd name="connsiteY0" fmla="*/ 17680 h 30856"/>
                <a:gd name="connsiteX1" fmla="*/ 19056 w 35476"/>
                <a:gd name="connsiteY1" fmla="*/ 25317 h 30856"/>
                <a:gd name="connsiteX2" fmla="*/ 31302 w 35476"/>
                <a:gd name="connsiteY2" fmla="*/ 22634 h 30856"/>
                <a:gd name="connsiteX3" fmla="*/ 25179 w 35476"/>
                <a:gd name="connsiteY3" fmla="*/ 11420 h 30856"/>
                <a:gd name="connsiteX4" fmla="*/ 7911 w 35476"/>
                <a:gd name="connsiteY4" fmla="*/ 3784 h 30856"/>
                <a:gd name="connsiteX5" fmla="*/ 9563 w 35476"/>
                <a:gd name="connsiteY5" fmla="*/ 0 h 30856"/>
                <a:gd name="connsiteX6" fmla="*/ 26555 w 35476"/>
                <a:gd name="connsiteY6" fmla="*/ 7499 h 30856"/>
                <a:gd name="connsiteX7" fmla="*/ 34191 w 35476"/>
                <a:gd name="connsiteY7" fmla="*/ 24078 h 30856"/>
                <a:gd name="connsiteX8" fmla="*/ 17130 w 35476"/>
                <a:gd name="connsiteY8" fmla="*/ 29032 h 30856"/>
                <a:gd name="connsiteX9" fmla="*/ 0 w 35476"/>
                <a:gd name="connsiteY9" fmla="*/ 21464 h 30856"/>
                <a:gd name="connsiteX10" fmla="*/ 1789 w 35476"/>
                <a:gd name="connsiteY10" fmla="*/ 17680 h 30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476" h="30856">
                  <a:moveTo>
                    <a:pt x="1789" y="17680"/>
                  </a:moveTo>
                  <a:lnTo>
                    <a:pt x="19056" y="25317"/>
                  </a:lnTo>
                  <a:cubicBezTo>
                    <a:pt x="25523" y="28206"/>
                    <a:pt x="29582" y="26555"/>
                    <a:pt x="31302" y="22634"/>
                  </a:cubicBezTo>
                  <a:cubicBezTo>
                    <a:pt x="33228" y="18368"/>
                    <a:pt x="31577" y="14309"/>
                    <a:pt x="25179" y="11420"/>
                  </a:cubicBezTo>
                  <a:lnTo>
                    <a:pt x="7911" y="3784"/>
                  </a:lnTo>
                  <a:lnTo>
                    <a:pt x="9563" y="0"/>
                  </a:lnTo>
                  <a:lnTo>
                    <a:pt x="26555" y="7499"/>
                  </a:lnTo>
                  <a:cubicBezTo>
                    <a:pt x="35498" y="11489"/>
                    <a:pt x="37012" y="17749"/>
                    <a:pt x="34191" y="24078"/>
                  </a:cubicBezTo>
                  <a:cubicBezTo>
                    <a:pt x="31577" y="30063"/>
                    <a:pt x="26211" y="33022"/>
                    <a:pt x="17130" y="29032"/>
                  </a:cubicBezTo>
                  <a:lnTo>
                    <a:pt x="0" y="21464"/>
                  </a:lnTo>
                  <a:lnTo>
                    <a:pt x="1789" y="1768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16D7F0C0-CCDE-4A37-AF6D-EABF4151A487}"/>
                </a:ext>
              </a:extLst>
            </p:cNvPr>
            <p:cNvSpPr/>
            <p:nvPr/>
          </p:nvSpPr>
          <p:spPr>
            <a:xfrm>
              <a:off x="10439162" y="6281100"/>
              <a:ext cx="37562" cy="30483"/>
            </a:xfrm>
            <a:custGeom>
              <a:avLst/>
              <a:gdLst>
                <a:gd name="connsiteX0" fmla="*/ 14447 w 37562"/>
                <a:gd name="connsiteY0" fmla="*/ 17963 h 30483"/>
                <a:gd name="connsiteX1" fmla="*/ 16648 w 37562"/>
                <a:gd name="connsiteY1" fmla="*/ 14385 h 30483"/>
                <a:gd name="connsiteX2" fmla="*/ 15341 w 37562"/>
                <a:gd name="connsiteY2" fmla="*/ 5098 h 30483"/>
                <a:gd name="connsiteX3" fmla="*/ 6467 w 37562"/>
                <a:gd name="connsiteY3" fmla="*/ 8125 h 30483"/>
                <a:gd name="connsiteX4" fmla="*/ 4609 w 37562"/>
                <a:gd name="connsiteY4" fmla="*/ 11771 h 30483"/>
                <a:gd name="connsiteX5" fmla="*/ 14447 w 37562"/>
                <a:gd name="connsiteY5" fmla="*/ 17963 h 30483"/>
                <a:gd name="connsiteX6" fmla="*/ 0 w 37562"/>
                <a:gd name="connsiteY6" fmla="*/ 13766 h 30483"/>
                <a:gd name="connsiteX7" fmla="*/ 3577 w 37562"/>
                <a:gd name="connsiteY7" fmla="*/ 6680 h 30483"/>
                <a:gd name="connsiteX8" fmla="*/ 10732 w 37562"/>
                <a:gd name="connsiteY8" fmla="*/ 282 h 30483"/>
                <a:gd name="connsiteX9" fmla="*/ 17199 w 37562"/>
                <a:gd name="connsiteY9" fmla="*/ 1383 h 30483"/>
                <a:gd name="connsiteX10" fmla="*/ 20845 w 37562"/>
                <a:gd name="connsiteY10" fmla="*/ 10739 h 30483"/>
                <a:gd name="connsiteX11" fmla="*/ 20983 w 37562"/>
                <a:gd name="connsiteY11" fmla="*/ 10808 h 30483"/>
                <a:gd name="connsiteX12" fmla="*/ 28894 w 37562"/>
                <a:gd name="connsiteY12" fmla="*/ 10258 h 30483"/>
                <a:gd name="connsiteX13" fmla="*/ 37562 w 37562"/>
                <a:gd name="connsiteY13" fmla="*/ 12872 h 30483"/>
                <a:gd name="connsiteX14" fmla="*/ 35292 w 37562"/>
                <a:gd name="connsiteY14" fmla="*/ 16449 h 30483"/>
                <a:gd name="connsiteX15" fmla="*/ 27793 w 37562"/>
                <a:gd name="connsiteY15" fmla="*/ 14179 h 30483"/>
                <a:gd name="connsiteX16" fmla="*/ 19125 w 37562"/>
                <a:gd name="connsiteY16" fmla="*/ 16312 h 30483"/>
                <a:gd name="connsiteX17" fmla="*/ 17061 w 37562"/>
                <a:gd name="connsiteY17" fmla="*/ 19614 h 30483"/>
                <a:gd name="connsiteX18" fmla="*/ 28756 w 37562"/>
                <a:gd name="connsiteY18" fmla="*/ 26975 h 30483"/>
                <a:gd name="connsiteX19" fmla="*/ 26555 w 37562"/>
                <a:gd name="connsiteY19" fmla="*/ 30484 h 30483"/>
                <a:gd name="connsiteX20" fmla="*/ 0 w 37562"/>
                <a:gd name="connsiteY20" fmla="*/ 13766 h 3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7562" h="30483">
                  <a:moveTo>
                    <a:pt x="14447" y="17963"/>
                  </a:moveTo>
                  <a:lnTo>
                    <a:pt x="16648" y="14385"/>
                  </a:lnTo>
                  <a:cubicBezTo>
                    <a:pt x="18987" y="10671"/>
                    <a:pt x="18437" y="7024"/>
                    <a:pt x="15341" y="5098"/>
                  </a:cubicBezTo>
                  <a:cubicBezTo>
                    <a:pt x="11833" y="2965"/>
                    <a:pt x="8737" y="4479"/>
                    <a:pt x="6467" y="8125"/>
                  </a:cubicBezTo>
                  <a:cubicBezTo>
                    <a:pt x="5435" y="9776"/>
                    <a:pt x="4816" y="11083"/>
                    <a:pt x="4609" y="11771"/>
                  </a:cubicBezTo>
                  <a:lnTo>
                    <a:pt x="14447" y="17963"/>
                  </a:lnTo>
                  <a:close/>
                  <a:moveTo>
                    <a:pt x="0" y="13766"/>
                  </a:moveTo>
                  <a:cubicBezTo>
                    <a:pt x="757" y="11771"/>
                    <a:pt x="2133" y="9088"/>
                    <a:pt x="3577" y="6680"/>
                  </a:cubicBezTo>
                  <a:cubicBezTo>
                    <a:pt x="5916" y="2965"/>
                    <a:pt x="8187" y="970"/>
                    <a:pt x="10732" y="282"/>
                  </a:cubicBezTo>
                  <a:cubicBezTo>
                    <a:pt x="12727" y="-337"/>
                    <a:pt x="15066" y="76"/>
                    <a:pt x="17199" y="1383"/>
                  </a:cubicBezTo>
                  <a:cubicBezTo>
                    <a:pt x="20707" y="3585"/>
                    <a:pt x="21670" y="7368"/>
                    <a:pt x="20845" y="10739"/>
                  </a:cubicBezTo>
                  <a:lnTo>
                    <a:pt x="20983" y="10808"/>
                  </a:lnTo>
                  <a:cubicBezTo>
                    <a:pt x="22978" y="9226"/>
                    <a:pt x="25661" y="9157"/>
                    <a:pt x="28894" y="10258"/>
                  </a:cubicBezTo>
                  <a:cubicBezTo>
                    <a:pt x="33228" y="11702"/>
                    <a:pt x="36186" y="12734"/>
                    <a:pt x="37562" y="12872"/>
                  </a:cubicBezTo>
                  <a:lnTo>
                    <a:pt x="35292" y="16449"/>
                  </a:lnTo>
                  <a:cubicBezTo>
                    <a:pt x="34260" y="16381"/>
                    <a:pt x="31577" y="15555"/>
                    <a:pt x="27793" y="14179"/>
                  </a:cubicBezTo>
                  <a:cubicBezTo>
                    <a:pt x="23597" y="12597"/>
                    <a:pt x="21258" y="13216"/>
                    <a:pt x="19125" y="16312"/>
                  </a:cubicBezTo>
                  <a:lnTo>
                    <a:pt x="17061" y="19614"/>
                  </a:lnTo>
                  <a:lnTo>
                    <a:pt x="28756" y="26975"/>
                  </a:lnTo>
                  <a:lnTo>
                    <a:pt x="26555" y="30484"/>
                  </a:lnTo>
                  <a:lnTo>
                    <a:pt x="0" y="13766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D1ABBD3-5158-4E25-91CF-ACAD8EB28EC2}"/>
                </a:ext>
              </a:extLst>
            </p:cNvPr>
            <p:cNvSpPr/>
            <p:nvPr/>
          </p:nvSpPr>
          <p:spPr>
            <a:xfrm>
              <a:off x="10458356" y="6262532"/>
              <a:ext cx="27518" cy="22977"/>
            </a:xfrm>
            <a:custGeom>
              <a:avLst/>
              <a:gdLst>
                <a:gd name="connsiteX0" fmla="*/ 2614 w 27518"/>
                <a:gd name="connsiteY0" fmla="*/ 0 h 22977"/>
                <a:gd name="connsiteX1" fmla="*/ 27518 w 27518"/>
                <a:gd name="connsiteY1" fmla="*/ 19744 h 22977"/>
                <a:gd name="connsiteX2" fmla="*/ 24904 w 27518"/>
                <a:gd name="connsiteY2" fmla="*/ 22978 h 22977"/>
                <a:gd name="connsiteX3" fmla="*/ 0 w 27518"/>
                <a:gd name="connsiteY3" fmla="*/ 3233 h 22977"/>
                <a:gd name="connsiteX4" fmla="*/ 2614 w 27518"/>
                <a:gd name="connsiteY4" fmla="*/ 0 h 22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518" h="22977">
                  <a:moveTo>
                    <a:pt x="2614" y="0"/>
                  </a:moveTo>
                  <a:lnTo>
                    <a:pt x="27518" y="19744"/>
                  </a:lnTo>
                  <a:lnTo>
                    <a:pt x="24904" y="22978"/>
                  </a:lnTo>
                  <a:lnTo>
                    <a:pt x="0" y="3233"/>
                  </a:lnTo>
                  <a:lnTo>
                    <a:pt x="2614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288F1984-190D-4662-9B1F-578348765C48}"/>
                </a:ext>
              </a:extLst>
            </p:cNvPr>
            <p:cNvSpPr/>
            <p:nvPr/>
          </p:nvSpPr>
          <p:spPr>
            <a:xfrm>
              <a:off x="10467506" y="6237353"/>
              <a:ext cx="32608" cy="31989"/>
            </a:xfrm>
            <a:custGeom>
              <a:avLst/>
              <a:gdLst>
                <a:gd name="connsiteX0" fmla="*/ 9219 w 32608"/>
                <a:gd name="connsiteY0" fmla="*/ 12383 h 31989"/>
                <a:gd name="connsiteX1" fmla="*/ 2545 w 32608"/>
                <a:gd name="connsiteY1" fmla="*/ 19400 h 31989"/>
                <a:gd name="connsiteX2" fmla="*/ 0 w 32608"/>
                <a:gd name="connsiteY2" fmla="*/ 16992 h 31989"/>
                <a:gd name="connsiteX3" fmla="*/ 16304 w 32608"/>
                <a:gd name="connsiteY3" fmla="*/ 0 h 31989"/>
                <a:gd name="connsiteX4" fmla="*/ 18850 w 32608"/>
                <a:gd name="connsiteY4" fmla="*/ 2408 h 31989"/>
                <a:gd name="connsiteX5" fmla="*/ 12177 w 32608"/>
                <a:gd name="connsiteY5" fmla="*/ 9425 h 31989"/>
                <a:gd name="connsiteX6" fmla="*/ 32609 w 32608"/>
                <a:gd name="connsiteY6" fmla="*/ 28963 h 31989"/>
                <a:gd name="connsiteX7" fmla="*/ 29720 w 32608"/>
                <a:gd name="connsiteY7" fmla="*/ 31990 h 31989"/>
                <a:gd name="connsiteX8" fmla="*/ 9219 w 32608"/>
                <a:gd name="connsiteY8" fmla="*/ 12383 h 31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608" h="31989">
                  <a:moveTo>
                    <a:pt x="9219" y="12383"/>
                  </a:moveTo>
                  <a:lnTo>
                    <a:pt x="2545" y="19400"/>
                  </a:lnTo>
                  <a:lnTo>
                    <a:pt x="0" y="16992"/>
                  </a:lnTo>
                  <a:lnTo>
                    <a:pt x="16304" y="0"/>
                  </a:lnTo>
                  <a:lnTo>
                    <a:pt x="18850" y="2408"/>
                  </a:lnTo>
                  <a:lnTo>
                    <a:pt x="12177" y="9425"/>
                  </a:lnTo>
                  <a:lnTo>
                    <a:pt x="32609" y="28963"/>
                  </a:lnTo>
                  <a:lnTo>
                    <a:pt x="29720" y="31990"/>
                  </a:lnTo>
                  <a:lnTo>
                    <a:pt x="9219" y="1238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B0DE5ED8-2F65-4741-82E1-48D72AAC5313}"/>
                </a:ext>
              </a:extLst>
            </p:cNvPr>
            <p:cNvSpPr/>
            <p:nvPr/>
          </p:nvSpPr>
          <p:spPr>
            <a:xfrm>
              <a:off x="10491584" y="6214720"/>
              <a:ext cx="34053" cy="40176"/>
            </a:xfrm>
            <a:custGeom>
              <a:avLst/>
              <a:gdLst>
                <a:gd name="connsiteX0" fmla="*/ 7499 w 34053"/>
                <a:gd name="connsiteY0" fmla="*/ 0 h 40176"/>
                <a:gd name="connsiteX1" fmla="*/ 6398 w 34053"/>
                <a:gd name="connsiteY1" fmla="*/ 8187 h 40176"/>
                <a:gd name="connsiteX2" fmla="*/ 3784 w 34053"/>
                <a:gd name="connsiteY2" fmla="*/ 10319 h 40176"/>
                <a:gd name="connsiteX3" fmla="*/ 3646 w 34053"/>
                <a:gd name="connsiteY3" fmla="*/ 3233 h 40176"/>
                <a:gd name="connsiteX4" fmla="*/ 7499 w 34053"/>
                <a:gd name="connsiteY4" fmla="*/ 0 h 40176"/>
                <a:gd name="connsiteX5" fmla="*/ 23459 w 34053"/>
                <a:gd name="connsiteY5" fmla="*/ 18162 h 40176"/>
                <a:gd name="connsiteX6" fmla="*/ 13965 w 34053"/>
                <a:gd name="connsiteY6" fmla="*/ 26005 h 40176"/>
                <a:gd name="connsiteX7" fmla="*/ 21258 w 34053"/>
                <a:gd name="connsiteY7" fmla="*/ 34879 h 40176"/>
                <a:gd name="connsiteX8" fmla="*/ 31852 w 34053"/>
                <a:gd name="connsiteY8" fmla="*/ 26073 h 40176"/>
                <a:gd name="connsiteX9" fmla="*/ 34054 w 34053"/>
                <a:gd name="connsiteY9" fmla="*/ 28756 h 40176"/>
                <a:gd name="connsiteX10" fmla="*/ 20226 w 34053"/>
                <a:gd name="connsiteY10" fmla="*/ 40176 h 40176"/>
                <a:gd name="connsiteX11" fmla="*/ 0 w 34053"/>
                <a:gd name="connsiteY11" fmla="*/ 15685 h 40176"/>
                <a:gd name="connsiteX12" fmla="*/ 13277 w 34053"/>
                <a:gd name="connsiteY12" fmla="*/ 4678 h 40176"/>
                <a:gd name="connsiteX13" fmla="*/ 15479 w 34053"/>
                <a:gd name="connsiteY13" fmla="*/ 7361 h 40176"/>
                <a:gd name="connsiteX14" fmla="*/ 5435 w 34053"/>
                <a:gd name="connsiteY14" fmla="*/ 15685 h 40176"/>
                <a:gd name="connsiteX15" fmla="*/ 11833 w 34053"/>
                <a:gd name="connsiteY15" fmla="*/ 23459 h 40176"/>
                <a:gd name="connsiteX16" fmla="*/ 21327 w 34053"/>
                <a:gd name="connsiteY16" fmla="*/ 15617 h 40176"/>
                <a:gd name="connsiteX17" fmla="*/ 23459 w 34053"/>
                <a:gd name="connsiteY17" fmla="*/ 18162 h 40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053" h="40176">
                  <a:moveTo>
                    <a:pt x="7499" y="0"/>
                  </a:moveTo>
                  <a:lnTo>
                    <a:pt x="6398" y="8187"/>
                  </a:lnTo>
                  <a:lnTo>
                    <a:pt x="3784" y="10319"/>
                  </a:lnTo>
                  <a:lnTo>
                    <a:pt x="3646" y="3233"/>
                  </a:lnTo>
                  <a:lnTo>
                    <a:pt x="7499" y="0"/>
                  </a:lnTo>
                  <a:close/>
                  <a:moveTo>
                    <a:pt x="23459" y="18162"/>
                  </a:moveTo>
                  <a:lnTo>
                    <a:pt x="13965" y="26005"/>
                  </a:lnTo>
                  <a:lnTo>
                    <a:pt x="21258" y="34879"/>
                  </a:lnTo>
                  <a:lnTo>
                    <a:pt x="31852" y="26073"/>
                  </a:lnTo>
                  <a:lnTo>
                    <a:pt x="34054" y="28756"/>
                  </a:lnTo>
                  <a:lnTo>
                    <a:pt x="20226" y="40176"/>
                  </a:lnTo>
                  <a:lnTo>
                    <a:pt x="0" y="15685"/>
                  </a:lnTo>
                  <a:lnTo>
                    <a:pt x="13277" y="4678"/>
                  </a:lnTo>
                  <a:lnTo>
                    <a:pt x="15479" y="7361"/>
                  </a:lnTo>
                  <a:lnTo>
                    <a:pt x="5435" y="15685"/>
                  </a:lnTo>
                  <a:lnTo>
                    <a:pt x="11833" y="23459"/>
                  </a:lnTo>
                  <a:lnTo>
                    <a:pt x="21327" y="15617"/>
                  </a:lnTo>
                  <a:lnTo>
                    <a:pt x="23459" y="18162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0DE09593-7B4D-44AA-BF59-87AF142F2CC5}"/>
                </a:ext>
              </a:extLst>
            </p:cNvPr>
            <p:cNvSpPr/>
            <p:nvPr/>
          </p:nvSpPr>
          <p:spPr>
            <a:xfrm>
              <a:off x="10534484" y="6194212"/>
              <a:ext cx="25572" cy="34162"/>
            </a:xfrm>
            <a:custGeom>
              <a:avLst/>
              <a:gdLst>
                <a:gd name="connsiteX0" fmla="*/ 10210 w 25572"/>
                <a:gd name="connsiteY0" fmla="*/ 30620 h 34162"/>
                <a:gd name="connsiteX1" fmla="*/ 17640 w 25572"/>
                <a:gd name="connsiteY1" fmla="*/ 28969 h 34162"/>
                <a:gd name="connsiteX2" fmla="*/ 20942 w 25572"/>
                <a:gd name="connsiteY2" fmla="*/ 21058 h 34162"/>
                <a:gd name="connsiteX3" fmla="*/ 12687 w 25572"/>
                <a:gd name="connsiteY3" fmla="*/ 18375 h 34162"/>
                <a:gd name="connsiteX4" fmla="*/ 992 w 25572"/>
                <a:gd name="connsiteY4" fmla="*/ 14385 h 34162"/>
                <a:gd name="connsiteX5" fmla="*/ 5945 w 25572"/>
                <a:gd name="connsiteY5" fmla="*/ 1933 h 34162"/>
                <a:gd name="connsiteX6" fmla="*/ 12824 w 25572"/>
                <a:gd name="connsiteY6" fmla="*/ 6 h 34162"/>
                <a:gd name="connsiteX7" fmla="*/ 13444 w 25572"/>
                <a:gd name="connsiteY7" fmla="*/ 3515 h 34162"/>
                <a:gd name="connsiteX8" fmla="*/ 7458 w 25572"/>
                <a:gd name="connsiteY8" fmla="*/ 5028 h 34162"/>
                <a:gd name="connsiteX9" fmla="*/ 4431 w 25572"/>
                <a:gd name="connsiteY9" fmla="*/ 12114 h 34162"/>
                <a:gd name="connsiteX10" fmla="*/ 12893 w 25572"/>
                <a:gd name="connsiteY10" fmla="*/ 14522 h 34162"/>
                <a:gd name="connsiteX11" fmla="*/ 24451 w 25572"/>
                <a:gd name="connsiteY11" fmla="*/ 18925 h 34162"/>
                <a:gd name="connsiteX12" fmla="*/ 19085 w 25572"/>
                <a:gd name="connsiteY12" fmla="*/ 32271 h 34162"/>
                <a:gd name="connsiteX13" fmla="*/ 10829 w 25572"/>
                <a:gd name="connsiteY13" fmla="*/ 34129 h 34162"/>
                <a:gd name="connsiteX14" fmla="*/ 10210 w 25572"/>
                <a:gd name="connsiteY14" fmla="*/ 30620 h 34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572" h="34162">
                  <a:moveTo>
                    <a:pt x="10210" y="30620"/>
                  </a:moveTo>
                  <a:cubicBezTo>
                    <a:pt x="12343" y="30758"/>
                    <a:pt x="15163" y="30345"/>
                    <a:pt x="17640" y="28969"/>
                  </a:cubicBezTo>
                  <a:cubicBezTo>
                    <a:pt x="21355" y="26974"/>
                    <a:pt x="22456" y="23878"/>
                    <a:pt x="20942" y="21058"/>
                  </a:cubicBezTo>
                  <a:cubicBezTo>
                    <a:pt x="19566" y="18512"/>
                    <a:pt x="17227" y="17755"/>
                    <a:pt x="12687" y="18375"/>
                  </a:cubicBezTo>
                  <a:cubicBezTo>
                    <a:pt x="7183" y="19200"/>
                    <a:pt x="3124" y="18306"/>
                    <a:pt x="992" y="14385"/>
                  </a:cubicBezTo>
                  <a:cubicBezTo>
                    <a:pt x="-1347" y="10050"/>
                    <a:pt x="510" y="4822"/>
                    <a:pt x="5945" y="1933"/>
                  </a:cubicBezTo>
                  <a:cubicBezTo>
                    <a:pt x="8765" y="419"/>
                    <a:pt x="11242" y="-62"/>
                    <a:pt x="12824" y="6"/>
                  </a:cubicBezTo>
                  <a:lnTo>
                    <a:pt x="13444" y="3515"/>
                  </a:lnTo>
                  <a:cubicBezTo>
                    <a:pt x="12274" y="3446"/>
                    <a:pt x="10004" y="3652"/>
                    <a:pt x="7458" y="5028"/>
                  </a:cubicBezTo>
                  <a:cubicBezTo>
                    <a:pt x="3606" y="7092"/>
                    <a:pt x="3399" y="10188"/>
                    <a:pt x="4431" y="12114"/>
                  </a:cubicBezTo>
                  <a:cubicBezTo>
                    <a:pt x="5807" y="14729"/>
                    <a:pt x="8215" y="15072"/>
                    <a:pt x="12893" y="14522"/>
                  </a:cubicBezTo>
                  <a:cubicBezTo>
                    <a:pt x="18672" y="13834"/>
                    <a:pt x="22249" y="14797"/>
                    <a:pt x="24451" y="18925"/>
                  </a:cubicBezTo>
                  <a:cubicBezTo>
                    <a:pt x="26790" y="23259"/>
                    <a:pt x="25689" y="28763"/>
                    <a:pt x="19085" y="32271"/>
                  </a:cubicBezTo>
                  <a:cubicBezTo>
                    <a:pt x="16264" y="33578"/>
                    <a:pt x="12893" y="34335"/>
                    <a:pt x="10829" y="34129"/>
                  </a:cubicBezTo>
                  <a:lnTo>
                    <a:pt x="10210" y="3062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55F85990-5DF0-400C-91A1-09C83F69D262}"/>
                </a:ext>
              </a:extLst>
            </p:cNvPr>
            <p:cNvSpPr/>
            <p:nvPr/>
          </p:nvSpPr>
          <p:spPr>
            <a:xfrm>
              <a:off x="10561317" y="6181382"/>
              <a:ext cx="29834" cy="32857"/>
            </a:xfrm>
            <a:custGeom>
              <a:avLst/>
              <a:gdLst>
                <a:gd name="connsiteX0" fmla="*/ 19494 w 29834"/>
                <a:gd name="connsiteY0" fmla="*/ 28660 h 32857"/>
                <a:gd name="connsiteX1" fmla="*/ 24379 w 29834"/>
                <a:gd name="connsiteY1" fmla="*/ 12700 h 32857"/>
                <a:gd name="connsiteX2" fmla="*/ 10344 w 29834"/>
                <a:gd name="connsiteY2" fmla="*/ 4238 h 32857"/>
                <a:gd name="connsiteX3" fmla="*/ 5391 w 29834"/>
                <a:gd name="connsiteY3" fmla="*/ 20198 h 32857"/>
                <a:gd name="connsiteX4" fmla="*/ 19494 w 29834"/>
                <a:gd name="connsiteY4" fmla="*/ 28660 h 32857"/>
                <a:gd name="connsiteX5" fmla="*/ 19494 w 29834"/>
                <a:gd name="connsiteY5" fmla="*/ 28660 h 32857"/>
                <a:gd name="connsiteX6" fmla="*/ 20457 w 29834"/>
                <a:gd name="connsiteY6" fmla="*/ 31893 h 32857"/>
                <a:gd name="connsiteX7" fmla="*/ 1401 w 29834"/>
                <a:gd name="connsiteY7" fmla="*/ 21849 h 32857"/>
                <a:gd name="connsiteX8" fmla="*/ 9244 w 29834"/>
                <a:gd name="connsiteY8" fmla="*/ 1004 h 32857"/>
                <a:gd name="connsiteX9" fmla="*/ 28369 w 29834"/>
                <a:gd name="connsiteY9" fmla="*/ 10980 h 32857"/>
                <a:gd name="connsiteX10" fmla="*/ 20457 w 29834"/>
                <a:gd name="connsiteY10" fmla="*/ 31893 h 32857"/>
                <a:gd name="connsiteX11" fmla="*/ 20457 w 29834"/>
                <a:gd name="connsiteY11" fmla="*/ 31893 h 32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834" h="32857">
                  <a:moveTo>
                    <a:pt x="19494" y="28660"/>
                  </a:moveTo>
                  <a:cubicBezTo>
                    <a:pt x="25548" y="26390"/>
                    <a:pt x="26924" y="19442"/>
                    <a:pt x="24379" y="12700"/>
                  </a:cubicBezTo>
                  <a:cubicBezTo>
                    <a:pt x="22177" y="6783"/>
                    <a:pt x="16742" y="1761"/>
                    <a:pt x="10344" y="4238"/>
                  </a:cubicBezTo>
                  <a:cubicBezTo>
                    <a:pt x="3878" y="6646"/>
                    <a:pt x="2983" y="13800"/>
                    <a:pt x="5391" y="20198"/>
                  </a:cubicBezTo>
                  <a:cubicBezTo>
                    <a:pt x="7799" y="26459"/>
                    <a:pt x="13440" y="30999"/>
                    <a:pt x="19494" y="28660"/>
                  </a:cubicBezTo>
                  <a:lnTo>
                    <a:pt x="19494" y="28660"/>
                  </a:lnTo>
                  <a:close/>
                  <a:moveTo>
                    <a:pt x="20457" y="31893"/>
                  </a:moveTo>
                  <a:cubicBezTo>
                    <a:pt x="12546" y="34852"/>
                    <a:pt x="4772" y="30862"/>
                    <a:pt x="1401" y="21849"/>
                  </a:cubicBezTo>
                  <a:cubicBezTo>
                    <a:pt x="-2176" y="12424"/>
                    <a:pt x="1332" y="4031"/>
                    <a:pt x="9244" y="1004"/>
                  </a:cubicBezTo>
                  <a:cubicBezTo>
                    <a:pt x="17430" y="-2091"/>
                    <a:pt x="24998" y="2174"/>
                    <a:pt x="28369" y="10980"/>
                  </a:cubicBezTo>
                  <a:cubicBezTo>
                    <a:pt x="32221" y="21161"/>
                    <a:pt x="28094" y="29004"/>
                    <a:pt x="20457" y="31893"/>
                  </a:cubicBezTo>
                  <a:lnTo>
                    <a:pt x="20457" y="3189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A8F3F47-9AC6-4B82-8058-103B022F7542}"/>
                </a:ext>
              </a:extLst>
            </p:cNvPr>
            <p:cNvSpPr/>
            <p:nvPr/>
          </p:nvSpPr>
          <p:spPr>
            <a:xfrm>
              <a:off x="10630550" y="6167801"/>
              <a:ext cx="7636" cy="32058"/>
            </a:xfrm>
            <a:custGeom>
              <a:avLst/>
              <a:gdLst>
                <a:gd name="connsiteX0" fmla="*/ 4128 w 7636"/>
                <a:gd name="connsiteY0" fmla="*/ 0 h 32058"/>
                <a:gd name="connsiteX1" fmla="*/ 7636 w 7636"/>
                <a:gd name="connsiteY1" fmla="*/ 31577 h 32058"/>
                <a:gd name="connsiteX2" fmla="*/ 3509 w 7636"/>
                <a:gd name="connsiteY2" fmla="*/ 32059 h 32058"/>
                <a:gd name="connsiteX3" fmla="*/ 0 w 7636"/>
                <a:gd name="connsiteY3" fmla="*/ 482 h 32058"/>
                <a:gd name="connsiteX4" fmla="*/ 4128 w 7636"/>
                <a:gd name="connsiteY4" fmla="*/ 0 h 32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36" h="32058">
                  <a:moveTo>
                    <a:pt x="4128" y="0"/>
                  </a:moveTo>
                  <a:lnTo>
                    <a:pt x="7636" y="31577"/>
                  </a:lnTo>
                  <a:lnTo>
                    <a:pt x="3509" y="32059"/>
                  </a:lnTo>
                  <a:lnTo>
                    <a:pt x="0" y="482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AA3E5B35-61A1-49A9-8F27-A87163DD7C47}"/>
                </a:ext>
              </a:extLst>
            </p:cNvPr>
            <p:cNvSpPr/>
            <p:nvPr/>
          </p:nvSpPr>
          <p:spPr>
            <a:xfrm>
              <a:off x="10647268" y="6166426"/>
              <a:ext cx="26623" cy="31852"/>
            </a:xfrm>
            <a:custGeom>
              <a:avLst/>
              <a:gdLst>
                <a:gd name="connsiteX0" fmla="*/ 17887 w 26623"/>
                <a:gd name="connsiteY0" fmla="*/ 18575 h 31852"/>
                <a:gd name="connsiteX1" fmla="*/ 14722 w 26623"/>
                <a:gd name="connsiteY1" fmla="*/ 9425 h 31852"/>
                <a:gd name="connsiteX2" fmla="*/ 13071 w 26623"/>
                <a:gd name="connsiteY2" fmla="*/ 3646 h 31852"/>
                <a:gd name="connsiteX3" fmla="*/ 12934 w 26623"/>
                <a:gd name="connsiteY3" fmla="*/ 3646 h 31852"/>
                <a:gd name="connsiteX4" fmla="*/ 11420 w 26623"/>
                <a:gd name="connsiteY4" fmla="*/ 9425 h 31852"/>
                <a:gd name="connsiteX5" fmla="*/ 8393 w 26623"/>
                <a:gd name="connsiteY5" fmla="*/ 18643 h 31852"/>
                <a:gd name="connsiteX6" fmla="*/ 17887 w 26623"/>
                <a:gd name="connsiteY6" fmla="*/ 18575 h 31852"/>
                <a:gd name="connsiteX7" fmla="*/ 7499 w 26623"/>
                <a:gd name="connsiteY7" fmla="*/ 21808 h 31852"/>
                <a:gd name="connsiteX8" fmla="*/ 4265 w 26623"/>
                <a:gd name="connsiteY8" fmla="*/ 31852 h 31852"/>
                <a:gd name="connsiteX9" fmla="*/ 0 w 26623"/>
                <a:gd name="connsiteY9" fmla="*/ 31852 h 31852"/>
                <a:gd name="connsiteX10" fmla="*/ 10663 w 26623"/>
                <a:gd name="connsiteY10" fmla="*/ 0 h 31852"/>
                <a:gd name="connsiteX11" fmla="*/ 15617 w 26623"/>
                <a:gd name="connsiteY11" fmla="*/ 0 h 31852"/>
                <a:gd name="connsiteX12" fmla="*/ 26624 w 26623"/>
                <a:gd name="connsiteY12" fmla="*/ 31715 h 31852"/>
                <a:gd name="connsiteX13" fmla="*/ 22221 w 26623"/>
                <a:gd name="connsiteY13" fmla="*/ 31715 h 31852"/>
                <a:gd name="connsiteX14" fmla="*/ 18781 w 26623"/>
                <a:gd name="connsiteY14" fmla="*/ 21739 h 31852"/>
                <a:gd name="connsiteX15" fmla="*/ 7499 w 26623"/>
                <a:gd name="connsiteY15" fmla="*/ 21808 h 31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623" h="31852">
                  <a:moveTo>
                    <a:pt x="17887" y="18575"/>
                  </a:moveTo>
                  <a:lnTo>
                    <a:pt x="14722" y="9425"/>
                  </a:lnTo>
                  <a:cubicBezTo>
                    <a:pt x="14034" y="7361"/>
                    <a:pt x="13553" y="5435"/>
                    <a:pt x="13071" y="3646"/>
                  </a:cubicBezTo>
                  <a:lnTo>
                    <a:pt x="12934" y="3646"/>
                  </a:lnTo>
                  <a:cubicBezTo>
                    <a:pt x="12521" y="5504"/>
                    <a:pt x="11970" y="7499"/>
                    <a:pt x="11420" y="9425"/>
                  </a:cubicBezTo>
                  <a:lnTo>
                    <a:pt x="8393" y="18643"/>
                  </a:lnTo>
                  <a:lnTo>
                    <a:pt x="17887" y="18575"/>
                  </a:lnTo>
                  <a:close/>
                  <a:moveTo>
                    <a:pt x="7499" y="21808"/>
                  </a:moveTo>
                  <a:lnTo>
                    <a:pt x="4265" y="31852"/>
                  </a:lnTo>
                  <a:lnTo>
                    <a:pt x="0" y="31852"/>
                  </a:lnTo>
                  <a:lnTo>
                    <a:pt x="10663" y="0"/>
                  </a:lnTo>
                  <a:lnTo>
                    <a:pt x="15617" y="0"/>
                  </a:lnTo>
                  <a:lnTo>
                    <a:pt x="26624" y="31715"/>
                  </a:lnTo>
                  <a:lnTo>
                    <a:pt x="22221" y="31715"/>
                  </a:lnTo>
                  <a:lnTo>
                    <a:pt x="18781" y="21739"/>
                  </a:lnTo>
                  <a:lnTo>
                    <a:pt x="7499" y="21808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DE95C4D8-DA2E-4EF8-9385-3A7E807FEF0F}"/>
                </a:ext>
              </a:extLst>
            </p:cNvPr>
            <p:cNvSpPr/>
            <p:nvPr/>
          </p:nvSpPr>
          <p:spPr>
            <a:xfrm>
              <a:off x="10682078" y="6167457"/>
              <a:ext cx="18024" cy="33709"/>
            </a:xfrm>
            <a:custGeom>
              <a:avLst/>
              <a:gdLst>
                <a:gd name="connsiteX0" fmla="*/ 3921 w 18024"/>
                <a:gd name="connsiteY0" fmla="*/ 0 h 33709"/>
                <a:gd name="connsiteX1" fmla="*/ 8049 w 18024"/>
                <a:gd name="connsiteY1" fmla="*/ 482 h 33709"/>
                <a:gd name="connsiteX2" fmla="*/ 4540 w 18024"/>
                <a:gd name="connsiteY2" fmla="*/ 28619 h 33709"/>
                <a:gd name="connsiteX3" fmla="*/ 18024 w 18024"/>
                <a:gd name="connsiteY3" fmla="*/ 30270 h 33709"/>
                <a:gd name="connsiteX4" fmla="*/ 17612 w 18024"/>
                <a:gd name="connsiteY4" fmla="*/ 33710 h 33709"/>
                <a:gd name="connsiteX5" fmla="*/ 0 w 18024"/>
                <a:gd name="connsiteY5" fmla="*/ 31508 h 33709"/>
                <a:gd name="connsiteX6" fmla="*/ 3921 w 18024"/>
                <a:gd name="connsiteY6" fmla="*/ 0 h 33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24" h="33709">
                  <a:moveTo>
                    <a:pt x="3921" y="0"/>
                  </a:moveTo>
                  <a:lnTo>
                    <a:pt x="8049" y="482"/>
                  </a:lnTo>
                  <a:lnTo>
                    <a:pt x="4540" y="28619"/>
                  </a:lnTo>
                  <a:lnTo>
                    <a:pt x="18024" y="30270"/>
                  </a:lnTo>
                  <a:lnTo>
                    <a:pt x="17612" y="33710"/>
                  </a:lnTo>
                  <a:lnTo>
                    <a:pt x="0" y="31508"/>
                  </a:lnTo>
                  <a:lnTo>
                    <a:pt x="3921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E40D8232-F448-417B-8046-EF6E18CE4DD5}"/>
                </a:ext>
              </a:extLst>
            </p:cNvPr>
            <p:cNvSpPr/>
            <p:nvPr/>
          </p:nvSpPr>
          <p:spPr>
            <a:xfrm>
              <a:off x="10707326" y="6171860"/>
              <a:ext cx="24284" cy="35154"/>
            </a:xfrm>
            <a:custGeom>
              <a:avLst/>
              <a:gdLst>
                <a:gd name="connsiteX0" fmla="*/ 19538 w 24284"/>
                <a:gd name="connsiteY0" fmla="*/ 20295 h 35154"/>
                <a:gd name="connsiteX1" fmla="*/ 7567 w 24284"/>
                <a:gd name="connsiteY1" fmla="*/ 17405 h 35154"/>
                <a:gd name="connsiteX2" fmla="*/ 4816 w 24284"/>
                <a:gd name="connsiteY2" fmla="*/ 28550 h 35154"/>
                <a:gd name="connsiteX3" fmla="*/ 18231 w 24284"/>
                <a:gd name="connsiteY3" fmla="*/ 31783 h 35154"/>
                <a:gd name="connsiteX4" fmla="*/ 17405 w 24284"/>
                <a:gd name="connsiteY4" fmla="*/ 35154 h 35154"/>
                <a:gd name="connsiteX5" fmla="*/ 0 w 24284"/>
                <a:gd name="connsiteY5" fmla="*/ 30889 h 35154"/>
                <a:gd name="connsiteX6" fmla="*/ 7567 w 24284"/>
                <a:gd name="connsiteY6" fmla="*/ 0 h 35154"/>
                <a:gd name="connsiteX7" fmla="*/ 24285 w 24284"/>
                <a:gd name="connsiteY7" fmla="*/ 4059 h 35154"/>
                <a:gd name="connsiteX8" fmla="*/ 23459 w 24284"/>
                <a:gd name="connsiteY8" fmla="*/ 7361 h 35154"/>
                <a:gd name="connsiteX9" fmla="*/ 10801 w 24284"/>
                <a:gd name="connsiteY9" fmla="*/ 4265 h 35154"/>
                <a:gd name="connsiteX10" fmla="*/ 8393 w 24284"/>
                <a:gd name="connsiteY10" fmla="*/ 14034 h 35154"/>
                <a:gd name="connsiteX11" fmla="*/ 20363 w 24284"/>
                <a:gd name="connsiteY11" fmla="*/ 16924 h 35154"/>
                <a:gd name="connsiteX12" fmla="*/ 19538 w 24284"/>
                <a:gd name="connsiteY12" fmla="*/ 20295 h 35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284" h="35154">
                  <a:moveTo>
                    <a:pt x="19538" y="20295"/>
                  </a:moveTo>
                  <a:lnTo>
                    <a:pt x="7567" y="17405"/>
                  </a:lnTo>
                  <a:lnTo>
                    <a:pt x="4816" y="28550"/>
                  </a:lnTo>
                  <a:lnTo>
                    <a:pt x="18231" y="31783"/>
                  </a:lnTo>
                  <a:lnTo>
                    <a:pt x="17405" y="35154"/>
                  </a:lnTo>
                  <a:lnTo>
                    <a:pt x="0" y="30889"/>
                  </a:lnTo>
                  <a:lnTo>
                    <a:pt x="7567" y="0"/>
                  </a:lnTo>
                  <a:lnTo>
                    <a:pt x="24285" y="4059"/>
                  </a:lnTo>
                  <a:lnTo>
                    <a:pt x="23459" y="7361"/>
                  </a:lnTo>
                  <a:lnTo>
                    <a:pt x="10801" y="4265"/>
                  </a:lnTo>
                  <a:lnTo>
                    <a:pt x="8393" y="14034"/>
                  </a:lnTo>
                  <a:lnTo>
                    <a:pt x="20363" y="16924"/>
                  </a:lnTo>
                  <a:lnTo>
                    <a:pt x="19538" y="20295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19285C34-1326-41B7-8DAD-919B6A392C19}"/>
                </a:ext>
              </a:extLst>
            </p:cNvPr>
            <p:cNvSpPr/>
            <p:nvPr/>
          </p:nvSpPr>
          <p:spPr>
            <a:xfrm>
              <a:off x="11031007" y="6588278"/>
              <a:ext cx="80283" cy="168204"/>
            </a:xfrm>
            <a:custGeom>
              <a:avLst/>
              <a:gdLst>
                <a:gd name="connsiteX0" fmla="*/ 54279 w 80283"/>
                <a:gd name="connsiteY0" fmla="*/ 127065 h 168204"/>
                <a:gd name="connsiteX1" fmla="*/ 40039 w 80283"/>
                <a:gd name="connsiteY1" fmla="*/ 146052 h 168204"/>
                <a:gd name="connsiteX2" fmla="*/ 25798 w 80283"/>
                <a:gd name="connsiteY2" fmla="*/ 125826 h 168204"/>
                <a:gd name="connsiteX3" fmla="*/ 25798 w 80283"/>
                <a:gd name="connsiteY3" fmla="*/ 82485 h 168204"/>
                <a:gd name="connsiteX4" fmla="*/ 40039 w 80283"/>
                <a:gd name="connsiteY4" fmla="*/ 62260 h 168204"/>
                <a:gd name="connsiteX5" fmla="*/ 54279 w 80283"/>
                <a:gd name="connsiteY5" fmla="*/ 82485 h 168204"/>
                <a:gd name="connsiteX6" fmla="*/ 54279 w 80283"/>
                <a:gd name="connsiteY6" fmla="*/ 127065 h 168204"/>
                <a:gd name="connsiteX7" fmla="*/ 80284 w 80283"/>
                <a:gd name="connsiteY7" fmla="*/ 129679 h 168204"/>
                <a:gd name="connsiteX8" fmla="*/ 80284 w 80283"/>
                <a:gd name="connsiteY8" fmla="*/ 0 h 168204"/>
                <a:gd name="connsiteX9" fmla="*/ 54279 w 80283"/>
                <a:gd name="connsiteY9" fmla="*/ 0 h 168204"/>
                <a:gd name="connsiteX10" fmla="*/ 54279 w 80283"/>
                <a:gd name="connsiteY10" fmla="*/ 43960 h 168204"/>
                <a:gd name="connsiteX11" fmla="*/ 39970 w 80283"/>
                <a:gd name="connsiteY11" fmla="*/ 39970 h 168204"/>
                <a:gd name="connsiteX12" fmla="*/ 0 w 80283"/>
                <a:gd name="connsiteY12" fmla="*/ 85925 h 168204"/>
                <a:gd name="connsiteX13" fmla="*/ 0 w 80283"/>
                <a:gd name="connsiteY13" fmla="*/ 122249 h 168204"/>
                <a:gd name="connsiteX14" fmla="*/ 39970 w 80283"/>
                <a:gd name="connsiteY14" fmla="*/ 168204 h 168204"/>
                <a:gd name="connsiteX15" fmla="*/ 80284 w 80283"/>
                <a:gd name="connsiteY15" fmla="*/ 129679 h 168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0283" h="168204">
                  <a:moveTo>
                    <a:pt x="54279" y="127065"/>
                  </a:moveTo>
                  <a:cubicBezTo>
                    <a:pt x="54279" y="139448"/>
                    <a:pt x="50702" y="146052"/>
                    <a:pt x="40039" y="146052"/>
                  </a:cubicBezTo>
                  <a:cubicBezTo>
                    <a:pt x="30820" y="146052"/>
                    <a:pt x="25798" y="140067"/>
                    <a:pt x="25798" y="125826"/>
                  </a:cubicBezTo>
                  <a:lnTo>
                    <a:pt x="25798" y="82485"/>
                  </a:lnTo>
                  <a:cubicBezTo>
                    <a:pt x="25798" y="68245"/>
                    <a:pt x="30820" y="62260"/>
                    <a:pt x="40039" y="62260"/>
                  </a:cubicBezTo>
                  <a:cubicBezTo>
                    <a:pt x="49189" y="62260"/>
                    <a:pt x="54279" y="68245"/>
                    <a:pt x="54279" y="82485"/>
                  </a:cubicBezTo>
                  <a:lnTo>
                    <a:pt x="54279" y="127065"/>
                  </a:lnTo>
                  <a:close/>
                  <a:moveTo>
                    <a:pt x="80284" y="129679"/>
                  </a:moveTo>
                  <a:lnTo>
                    <a:pt x="80284" y="0"/>
                  </a:lnTo>
                  <a:lnTo>
                    <a:pt x="54279" y="0"/>
                  </a:lnTo>
                  <a:lnTo>
                    <a:pt x="54279" y="43960"/>
                  </a:lnTo>
                  <a:cubicBezTo>
                    <a:pt x="52697" y="42584"/>
                    <a:pt x="47400" y="39970"/>
                    <a:pt x="39970" y="39970"/>
                  </a:cubicBezTo>
                  <a:cubicBezTo>
                    <a:pt x="10594" y="39970"/>
                    <a:pt x="0" y="58820"/>
                    <a:pt x="0" y="85925"/>
                  </a:cubicBezTo>
                  <a:lnTo>
                    <a:pt x="0" y="122249"/>
                  </a:lnTo>
                  <a:cubicBezTo>
                    <a:pt x="0" y="149354"/>
                    <a:pt x="10594" y="168204"/>
                    <a:pt x="39970" y="168204"/>
                  </a:cubicBezTo>
                  <a:cubicBezTo>
                    <a:pt x="62122" y="168273"/>
                    <a:pt x="80284" y="157747"/>
                    <a:pt x="80284" y="129679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788AF218-6D51-4167-B293-63EC0520D2F2}"/>
                </a:ext>
              </a:extLst>
            </p:cNvPr>
            <p:cNvSpPr/>
            <p:nvPr/>
          </p:nvSpPr>
          <p:spPr>
            <a:xfrm>
              <a:off x="10636467" y="6588278"/>
              <a:ext cx="117570" cy="166002"/>
            </a:xfrm>
            <a:custGeom>
              <a:avLst/>
              <a:gdLst>
                <a:gd name="connsiteX0" fmla="*/ 117571 w 117570"/>
                <a:gd name="connsiteY0" fmla="*/ 0 h 166002"/>
                <a:gd name="connsiteX1" fmla="*/ 117571 w 117570"/>
                <a:gd name="connsiteY1" fmla="*/ 165934 h 166002"/>
                <a:gd name="connsiteX2" fmla="*/ 91910 w 117570"/>
                <a:gd name="connsiteY2" fmla="*/ 165934 h 166002"/>
                <a:gd name="connsiteX3" fmla="*/ 91910 w 117570"/>
                <a:gd name="connsiteY3" fmla="*/ 36255 h 166002"/>
                <a:gd name="connsiteX4" fmla="*/ 91429 w 117570"/>
                <a:gd name="connsiteY4" fmla="*/ 36255 h 166002"/>
                <a:gd name="connsiteX5" fmla="*/ 65699 w 117570"/>
                <a:gd name="connsiteY5" fmla="*/ 166003 h 166002"/>
                <a:gd name="connsiteX6" fmla="*/ 51872 w 117570"/>
                <a:gd name="connsiteY6" fmla="*/ 166003 h 166002"/>
                <a:gd name="connsiteX7" fmla="*/ 26142 w 117570"/>
                <a:gd name="connsiteY7" fmla="*/ 36255 h 166002"/>
                <a:gd name="connsiteX8" fmla="*/ 25661 w 117570"/>
                <a:gd name="connsiteY8" fmla="*/ 36255 h 166002"/>
                <a:gd name="connsiteX9" fmla="*/ 25661 w 117570"/>
                <a:gd name="connsiteY9" fmla="*/ 166003 h 166002"/>
                <a:gd name="connsiteX10" fmla="*/ 0 w 117570"/>
                <a:gd name="connsiteY10" fmla="*/ 166003 h 166002"/>
                <a:gd name="connsiteX11" fmla="*/ 0 w 117570"/>
                <a:gd name="connsiteY11" fmla="*/ 0 h 166002"/>
                <a:gd name="connsiteX12" fmla="*/ 38319 w 117570"/>
                <a:gd name="connsiteY12" fmla="*/ 0 h 166002"/>
                <a:gd name="connsiteX13" fmla="*/ 58545 w 117570"/>
                <a:gd name="connsiteY13" fmla="*/ 96932 h 166002"/>
                <a:gd name="connsiteX14" fmla="*/ 59026 w 117570"/>
                <a:gd name="connsiteY14" fmla="*/ 96932 h 166002"/>
                <a:gd name="connsiteX15" fmla="*/ 79252 w 117570"/>
                <a:gd name="connsiteY15" fmla="*/ 0 h 166002"/>
                <a:gd name="connsiteX16" fmla="*/ 117571 w 117570"/>
                <a:gd name="connsiteY16" fmla="*/ 0 h 16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7570" h="166002">
                  <a:moveTo>
                    <a:pt x="117571" y="0"/>
                  </a:moveTo>
                  <a:lnTo>
                    <a:pt x="117571" y="165934"/>
                  </a:lnTo>
                  <a:lnTo>
                    <a:pt x="91910" y="165934"/>
                  </a:lnTo>
                  <a:lnTo>
                    <a:pt x="91910" y="36255"/>
                  </a:lnTo>
                  <a:lnTo>
                    <a:pt x="91429" y="36255"/>
                  </a:lnTo>
                  <a:lnTo>
                    <a:pt x="65699" y="166003"/>
                  </a:lnTo>
                  <a:lnTo>
                    <a:pt x="51872" y="166003"/>
                  </a:lnTo>
                  <a:lnTo>
                    <a:pt x="26142" y="36255"/>
                  </a:lnTo>
                  <a:lnTo>
                    <a:pt x="25661" y="36255"/>
                  </a:lnTo>
                  <a:lnTo>
                    <a:pt x="25661" y="166003"/>
                  </a:lnTo>
                  <a:lnTo>
                    <a:pt x="0" y="166003"/>
                  </a:lnTo>
                  <a:lnTo>
                    <a:pt x="0" y="0"/>
                  </a:lnTo>
                  <a:lnTo>
                    <a:pt x="38319" y="0"/>
                  </a:lnTo>
                  <a:lnTo>
                    <a:pt x="58545" y="96932"/>
                  </a:lnTo>
                  <a:lnTo>
                    <a:pt x="59026" y="96932"/>
                  </a:lnTo>
                  <a:lnTo>
                    <a:pt x="79252" y="0"/>
                  </a:lnTo>
                  <a:lnTo>
                    <a:pt x="117571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DB069F65-442B-4987-A753-58D82C5CBF80}"/>
                </a:ext>
              </a:extLst>
            </p:cNvPr>
            <p:cNvSpPr/>
            <p:nvPr/>
          </p:nvSpPr>
          <p:spPr>
            <a:xfrm>
              <a:off x="11135094" y="6630587"/>
              <a:ext cx="25729" cy="123693"/>
            </a:xfrm>
            <a:custGeom>
              <a:avLst/>
              <a:gdLst>
                <a:gd name="connsiteX0" fmla="*/ 0 w 25729"/>
                <a:gd name="connsiteY0" fmla="*/ 0 h 123693"/>
                <a:gd name="connsiteX1" fmla="*/ 25729 w 25729"/>
                <a:gd name="connsiteY1" fmla="*/ 0 h 123693"/>
                <a:gd name="connsiteX2" fmla="*/ 25729 w 25729"/>
                <a:gd name="connsiteY2" fmla="*/ 123694 h 123693"/>
                <a:gd name="connsiteX3" fmla="*/ 0 w 25729"/>
                <a:gd name="connsiteY3" fmla="*/ 123694 h 123693"/>
                <a:gd name="connsiteX4" fmla="*/ 0 w 25729"/>
                <a:gd name="connsiteY4" fmla="*/ 0 h 123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29" h="123693">
                  <a:moveTo>
                    <a:pt x="0" y="0"/>
                  </a:moveTo>
                  <a:lnTo>
                    <a:pt x="25729" y="0"/>
                  </a:lnTo>
                  <a:lnTo>
                    <a:pt x="25729" y="123694"/>
                  </a:lnTo>
                  <a:lnTo>
                    <a:pt x="0" y="12369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7DEBE36A-A496-4014-BE64-60DF808188EC}"/>
                </a:ext>
              </a:extLst>
            </p:cNvPr>
            <p:cNvSpPr/>
            <p:nvPr/>
          </p:nvSpPr>
          <p:spPr>
            <a:xfrm>
              <a:off x="11132962" y="6586282"/>
              <a:ext cx="29994" cy="29994"/>
            </a:xfrm>
            <a:custGeom>
              <a:avLst/>
              <a:gdLst>
                <a:gd name="connsiteX0" fmla="*/ 29995 w 29994"/>
                <a:gd name="connsiteY0" fmla="*/ 14997 h 29994"/>
                <a:gd name="connsiteX1" fmla="*/ 14997 w 29994"/>
                <a:gd name="connsiteY1" fmla="*/ 29995 h 29994"/>
                <a:gd name="connsiteX2" fmla="*/ 0 w 29994"/>
                <a:gd name="connsiteY2" fmla="*/ 14997 h 29994"/>
                <a:gd name="connsiteX3" fmla="*/ 14997 w 29994"/>
                <a:gd name="connsiteY3" fmla="*/ 0 h 29994"/>
                <a:gd name="connsiteX4" fmla="*/ 29995 w 29994"/>
                <a:gd name="connsiteY4" fmla="*/ 14997 h 29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994" h="29994">
                  <a:moveTo>
                    <a:pt x="29995" y="14997"/>
                  </a:moveTo>
                  <a:cubicBezTo>
                    <a:pt x="29995" y="23322"/>
                    <a:pt x="23253" y="29995"/>
                    <a:pt x="14997" y="29995"/>
                  </a:cubicBezTo>
                  <a:cubicBezTo>
                    <a:pt x="6742" y="29995"/>
                    <a:pt x="0" y="23253"/>
                    <a:pt x="0" y="14997"/>
                  </a:cubicBezTo>
                  <a:cubicBezTo>
                    <a:pt x="0" y="6742"/>
                    <a:pt x="6742" y="0"/>
                    <a:pt x="14997" y="0"/>
                  </a:cubicBezTo>
                  <a:cubicBezTo>
                    <a:pt x="23253" y="0"/>
                    <a:pt x="29995" y="6673"/>
                    <a:pt x="29995" y="14997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BF0F27F3-0783-45EE-B6DA-13B95F6FF070}"/>
                </a:ext>
              </a:extLst>
            </p:cNvPr>
            <p:cNvSpPr/>
            <p:nvPr/>
          </p:nvSpPr>
          <p:spPr>
            <a:xfrm>
              <a:off x="10927539" y="6628248"/>
              <a:ext cx="83517" cy="128234"/>
            </a:xfrm>
            <a:custGeom>
              <a:avLst/>
              <a:gdLst>
                <a:gd name="connsiteX0" fmla="*/ 56068 w 83517"/>
                <a:gd name="connsiteY0" fmla="*/ 94800 h 128234"/>
                <a:gd name="connsiteX1" fmla="*/ 37837 w 83517"/>
                <a:gd name="connsiteY1" fmla="*/ 106357 h 128234"/>
                <a:gd name="connsiteX2" fmla="*/ 25385 w 83517"/>
                <a:gd name="connsiteY2" fmla="*/ 91773 h 128234"/>
                <a:gd name="connsiteX3" fmla="*/ 56068 w 83517"/>
                <a:gd name="connsiteY3" fmla="*/ 66456 h 128234"/>
                <a:gd name="connsiteX4" fmla="*/ 56068 w 83517"/>
                <a:gd name="connsiteY4" fmla="*/ 94800 h 128234"/>
                <a:gd name="connsiteX5" fmla="*/ 81866 w 83517"/>
                <a:gd name="connsiteY5" fmla="*/ 112893 h 128234"/>
                <a:gd name="connsiteX6" fmla="*/ 81866 w 83517"/>
                <a:gd name="connsiteY6" fmla="*/ 33572 h 128234"/>
                <a:gd name="connsiteX7" fmla="*/ 44373 w 83517"/>
                <a:gd name="connsiteY7" fmla="*/ 0 h 128234"/>
                <a:gd name="connsiteX8" fmla="*/ 3027 w 83517"/>
                <a:gd name="connsiteY8" fmla="*/ 38594 h 128234"/>
                <a:gd name="connsiteX9" fmla="*/ 28756 w 83517"/>
                <a:gd name="connsiteY9" fmla="*/ 38594 h 128234"/>
                <a:gd name="connsiteX10" fmla="*/ 43479 w 83517"/>
                <a:gd name="connsiteY10" fmla="*/ 21120 h 128234"/>
                <a:gd name="connsiteX11" fmla="*/ 56137 w 83517"/>
                <a:gd name="connsiteY11" fmla="*/ 36943 h 128234"/>
                <a:gd name="connsiteX12" fmla="*/ 56137 w 83517"/>
                <a:gd name="connsiteY12" fmla="*/ 46574 h 128234"/>
                <a:gd name="connsiteX13" fmla="*/ 0 w 83517"/>
                <a:gd name="connsiteY13" fmla="*/ 95281 h 128234"/>
                <a:gd name="connsiteX14" fmla="*/ 29238 w 83517"/>
                <a:gd name="connsiteY14" fmla="*/ 128234 h 128234"/>
                <a:gd name="connsiteX15" fmla="*/ 57444 w 83517"/>
                <a:gd name="connsiteY15" fmla="*/ 116677 h 128234"/>
                <a:gd name="connsiteX16" fmla="*/ 58889 w 83517"/>
                <a:gd name="connsiteY16" fmla="*/ 125895 h 128234"/>
                <a:gd name="connsiteX17" fmla="*/ 83517 w 83517"/>
                <a:gd name="connsiteY17" fmla="*/ 125895 h 128234"/>
                <a:gd name="connsiteX18" fmla="*/ 81866 w 83517"/>
                <a:gd name="connsiteY18" fmla="*/ 112893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3517" h="128234">
                  <a:moveTo>
                    <a:pt x="56068" y="94800"/>
                  </a:moveTo>
                  <a:cubicBezTo>
                    <a:pt x="50633" y="100028"/>
                    <a:pt x="45886" y="106357"/>
                    <a:pt x="37837" y="106357"/>
                  </a:cubicBezTo>
                  <a:cubicBezTo>
                    <a:pt x="30614" y="106357"/>
                    <a:pt x="25385" y="101129"/>
                    <a:pt x="25385" y="91773"/>
                  </a:cubicBezTo>
                  <a:cubicBezTo>
                    <a:pt x="25385" y="74368"/>
                    <a:pt x="38800" y="70309"/>
                    <a:pt x="56068" y="66456"/>
                  </a:cubicBezTo>
                  <a:lnTo>
                    <a:pt x="56068" y="94800"/>
                  </a:lnTo>
                  <a:close/>
                  <a:moveTo>
                    <a:pt x="81866" y="112893"/>
                  </a:moveTo>
                  <a:lnTo>
                    <a:pt x="81866" y="33572"/>
                  </a:lnTo>
                  <a:cubicBezTo>
                    <a:pt x="81866" y="11076"/>
                    <a:pt x="68314" y="0"/>
                    <a:pt x="44373" y="0"/>
                  </a:cubicBezTo>
                  <a:cubicBezTo>
                    <a:pt x="20226" y="0"/>
                    <a:pt x="4403" y="13553"/>
                    <a:pt x="3027" y="38594"/>
                  </a:cubicBezTo>
                  <a:lnTo>
                    <a:pt x="28756" y="38594"/>
                  </a:lnTo>
                  <a:cubicBezTo>
                    <a:pt x="29238" y="28000"/>
                    <a:pt x="31715" y="21120"/>
                    <a:pt x="43479" y="21120"/>
                  </a:cubicBezTo>
                  <a:cubicBezTo>
                    <a:pt x="52009" y="21120"/>
                    <a:pt x="56137" y="26624"/>
                    <a:pt x="56137" y="36943"/>
                  </a:cubicBezTo>
                  <a:lnTo>
                    <a:pt x="56137" y="46574"/>
                  </a:lnTo>
                  <a:cubicBezTo>
                    <a:pt x="17887" y="51803"/>
                    <a:pt x="0" y="71203"/>
                    <a:pt x="0" y="95281"/>
                  </a:cubicBezTo>
                  <a:cubicBezTo>
                    <a:pt x="0" y="112274"/>
                    <a:pt x="9769" y="128234"/>
                    <a:pt x="29238" y="128234"/>
                  </a:cubicBezTo>
                  <a:cubicBezTo>
                    <a:pt x="42722" y="128234"/>
                    <a:pt x="47056" y="124794"/>
                    <a:pt x="57444" y="116677"/>
                  </a:cubicBezTo>
                  <a:cubicBezTo>
                    <a:pt x="57650" y="119016"/>
                    <a:pt x="58132" y="121836"/>
                    <a:pt x="58889" y="125895"/>
                  </a:cubicBezTo>
                  <a:lnTo>
                    <a:pt x="83517" y="125895"/>
                  </a:lnTo>
                  <a:cubicBezTo>
                    <a:pt x="82761" y="121836"/>
                    <a:pt x="81866" y="116814"/>
                    <a:pt x="81866" y="112893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A12EE77F-02F9-40F9-8E35-99F6AA15AA41}"/>
                </a:ext>
              </a:extLst>
            </p:cNvPr>
            <p:cNvSpPr/>
            <p:nvPr/>
          </p:nvSpPr>
          <p:spPr>
            <a:xfrm>
              <a:off x="10771925" y="6628248"/>
              <a:ext cx="83448" cy="128234"/>
            </a:xfrm>
            <a:custGeom>
              <a:avLst/>
              <a:gdLst>
                <a:gd name="connsiteX0" fmla="*/ 56068 w 83448"/>
                <a:gd name="connsiteY0" fmla="*/ 94800 h 128234"/>
                <a:gd name="connsiteX1" fmla="*/ 37837 w 83448"/>
                <a:gd name="connsiteY1" fmla="*/ 106357 h 128234"/>
                <a:gd name="connsiteX2" fmla="*/ 25385 w 83448"/>
                <a:gd name="connsiteY2" fmla="*/ 91773 h 128234"/>
                <a:gd name="connsiteX3" fmla="*/ 55999 w 83448"/>
                <a:gd name="connsiteY3" fmla="*/ 66456 h 128234"/>
                <a:gd name="connsiteX4" fmla="*/ 55999 w 83448"/>
                <a:gd name="connsiteY4" fmla="*/ 94800 h 128234"/>
                <a:gd name="connsiteX5" fmla="*/ 81866 w 83448"/>
                <a:gd name="connsiteY5" fmla="*/ 112893 h 128234"/>
                <a:gd name="connsiteX6" fmla="*/ 81866 w 83448"/>
                <a:gd name="connsiteY6" fmla="*/ 33572 h 128234"/>
                <a:gd name="connsiteX7" fmla="*/ 44373 w 83448"/>
                <a:gd name="connsiteY7" fmla="*/ 0 h 128234"/>
                <a:gd name="connsiteX8" fmla="*/ 3027 w 83448"/>
                <a:gd name="connsiteY8" fmla="*/ 38594 h 128234"/>
                <a:gd name="connsiteX9" fmla="*/ 28756 w 83448"/>
                <a:gd name="connsiteY9" fmla="*/ 38594 h 128234"/>
                <a:gd name="connsiteX10" fmla="*/ 43479 w 83448"/>
                <a:gd name="connsiteY10" fmla="*/ 21120 h 128234"/>
                <a:gd name="connsiteX11" fmla="*/ 56137 w 83448"/>
                <a:gd name="connsiteY11" fmla="*/ 36943 h 128234"/>
                <a:gd name="connsiteX12" fmla="*/ 56137 w 83448"/>
                <a:gd name="connsiteY12" fmla="*/ 46574 h 128234"/>
                <a:gd name="connsiteX13" fmla="*/ 0 w 83448"/>
                <a:gd name="connsiteY13" fmla="*/ 95281 h 128234"/>
                <a:gd name="connsiteX14" fmla="*/ 29238 w 83448"/>
                <a:gd name="connsiteY14" fmla="*/ 128234 h 128234"/>
                <a:gd name="connsiteX15" fmla="*/ 57444 w 83448"/>
                <a:gd name="connsiteY15" fmla="*/ 116677 h 128234"/>
                <a:gd name="connsiteX16" fmla="*/ 58889 w 83448"/>
                <a:gd name="connsiteY16" fmla="*/ 125895 h 128234"/>
                <a:gd name="connsiteX17" fmla="*/ 83449 w 83448"/>
                <a:gd name="connsiteY17" fmla="*/ 125895 h 128234"/>
                <a:gd name="connsiteX18" fmla="*/ 81866 w 83448"/>
                <a:gd name="connsiteY18" fmla="*/ 112893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3448" h="128234">
                  <a:moveTo>
                    <a:pt x="56068" y="94800"/>
                  </a:moveTo>
                  <a:cubicBezTo>
                    <a:pt x="50702" y="100028"/>
                    <a:pt x="45955" y="106357"/>
                    <a:pt x="37837" y="106357"/>
                  </a:cubicBezTo>
                  <a:cubicBezTo>
                    <a:pt x="30614" y="106357"/>
                    <a:pt x="25385" y="101129"/>
                    <a:pt x="25385" y="91773"/>
                  </a:cubicBezTo>
                  <a:cubicBezTo>
                    <a:pt x="25385" y="74368"/>
                    <a:pt x="38800" y="70309"/>
                    <a:pt x="55999" y="66456"/>
                  </a:cubicBezTo>
                  <a:lnTo>
                    <a:pt x="55999" y="94800"/>
                  </a:lnTo>
                  <a:close/>
                  <a:moveTo>
                    <a:pt x="81866" y="112893"/>
                  </a:moveTo>
                  <a:lnTo>
                    <a:pt x="81866" y="33572"/>
                  </a:lnTo>
                  <a:cubicBezTo>
                    <a:pt x="81866" y="11076"/>
                    <a:pt x="68314" y="0"/>
                    <a:pt x="44373" y="0"/>
                  </a:cubicBezTo>
                  <a:cubicBezTo>
                    <a:pt x="20226" y="0"/>
                    <a:pt x="4403" y="13553"/>
                    <a:pt x="3027" y="38594"/>
                  </a:cubicBezTo>
                  <a:lnTo>
                    <a:pt x="28756" y="38594"/>
                  </a:lnTo>
                  <a:cubicBezTo>
                    <a:pt x="29238" y="28000"/>
                    <a:pt x="31715" y="21120"/>
                    <a:pt x="43479" y="21120"/>
                  </a:cubicBezTo>
                  <a:cubicBezTo>
                    <a:pt x="52009" y="21120"/>
                    <a:pt x="56137" y="26624"/>
                    <a:pt x="56137" y="36943"/>
                  </a:cubicBezTo>
                  <a:lnTo>
                    <a:pt x="56137" y="46574"/>
                  </a:lnTo>
                  <a:cubicBezTo>
                    <a:pt x="17887" y="51803"/>
                    <a:pt x="0" y="71203"/>
                    <a:pt x="0" y="95281"/>
                  </a:cubicBezTo>
                  <a:cubicBezTo>
                    <a:pt x="0" y="112274"/>
                    <a:pt x="9769" y="128234"/>
                    <a:pt x="29238" y="128234"/>
                  </a:cubicBezTo>
                  <a:cubicBezTo>
                    <a:pt x="42722" y="128234"/>
                    <a:pt x="47056" y="124794"/>
                    <a:pt x="57444" y="116677"/>
                  </a:cubicBezTo>
                  <a:cubicBezTo>
                    <a:pt x="57582" y="119016"/>
                    <a:pt x="58132" y="121836"/>
                    <a:pt x="58889" y="125895"/>
                  </a:cubicBezTo>
                  <a:lnTo>
                    <a:pt x="83449" y="125895"/>
                  </a:lnTo>
                  <a:cubicBezTo>
                    <a:pt x="82829" y="121836"/>
                    <a:pt x="81866" y="116814"/>
                    <a:pt x="81866" y="112893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4259BFBC-5A36-4BD5-B285-43F44941242F}"/>
                </a:ext>
              </a:extLst>
            </p:cNvPr>
            <p:cNvSpPr/>
            <p:nvPr/>
          </p:nvSpPr>
          <p:spPr>
            <a:xfrm>
              <a:off x="10874429" y="6588278"/>
              <a:ext cx="42515" cy="167653"/>
            </a:xfrm>
            <a:custGeom>
              <a:avLst/>
              <a:gdLst>
                <a:gd name="connsiteX0" fmla="*/ 39832 w 42515"/>
                <a:gd name="connsiteY0" fmla="*/ 146465 h 167653"/>
                <a:gd name="connsiteX1" fmla="*/ 25729 w 42515"/>
                <a:gd name="connsiteY1" fmla="*/ 130160 h 167653"/>
                <a:gd name="connsiteX2" fmla="*/ 25729 w 42515"/>
                <a:gd name="connsiteY2" fmla="*/ 0 h 167653"/>
                <a:gd name="connsiteX3" fmla="*/ 0 w 42515"/>
                <a:gd name="connsiteY3" fmla="*/ 0 h 167653"/>
                <a:gd name="connsiteX4" fmla="*/ 0 w 42515"/>
                <a:gd name="connsiteY4" fmla="*/ 129197 h 167653"/>
                <a:gd name="connsiteX5" fmla="*/ 39970 w 42515"/>
                <a:gd name="connsiteY5" fmla="*/ 167654 h 167653"/>
                <a:gd name="connsiteX6" fmla="*/ 42515 w 42515"/>
                <a:gd name="connsiteY6" fmla="*/ 167654 h 167653"/>
                <a:gd name="connsiteX7" fmla="*/ 42515 w 42515"/>
                <a:gd name="connsiteY7" fmla="*/ 146534 h 167653"/>
                <a:gd name="connsiteX8" fmla="*/ 39832 w 42515"/>
                <a:gd name="connsiteY8" fmla="*/ 146534 h 16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15" h="167653">
                  <a:moveTo>
                    <a:pt x="39832" y="146465"/>
                  </a:moveTo>
                  <a:cubicBezTo>
                    <a:pt x="26624" y="146465"/>
                    <a:pt x="25729" y="139173"/>
                    <a:pt x="25729" y="130160"/>
                  </a:cubicBezTo>
                  <a:lnTo>
                    <a:pt x="25729" y="0"/>
                  </a:lnTo>
                  <a:lnTo>
                    <a:pt x="0" y="0"/>
                  </a:lnTo>
                  <a:lnTo>
                    <a:pt x="0" y="129197"/>
                  </a:lnTo>
                  <a:cubicBezTo>
                    <a:pt x="0" y="150111"/>
                    <a:pt x="9287" y="167654"/>
                    <a:pt x="39970" y="167654"/>
                  </a:cubicBezTo>
                  <a:lnTo>
                    <a:pt x="42515" y="167654"/>
                  </a:lnTo>
                  <a:lnTo>
                    <a:pt x="42515" y="146534"/>
                  </a:lnTo>
                  <a:lnTo>
                    <a:pt x="39832" y="146534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8F7083E8-1777-44C8-A777-4E825BC040C1}"/>
                </a:ext>
              </a:extLst>
            </p:cNvPr>
            <p:cNvSpPr/>
            <p:nvPr/>
          </p:nvSpPr>
          <p:spPr>
            <a:xfrm>
              <a:off x="11182426" y="6628316"/>
              <a:ext cx="79939" cy="128234"/>
            </a:xfrm>
            <a:custGeom>
              <a:avLst/>
              <a:gdLst>
                <a:gd name="connsiteX0" fmla="*/ 25729 w 79939"/>
                <a:gd name="connsiteY0" fmla="*/ 41346 h 128234"/>
                <a:gd name="connsiteX1" fmla="*/ 39970 w 79939"/>
                <a:gd name="connsiteY1" fmla="*/ 21120 h 128234"/>
                <a:gd name="connsiteX2" fmla="*/ 54211 w 79939"/>
                <a:gd name="connsiteY2" fmla="*/ 41346 h 128234"/>
                <a:gd name="connsiteX3" fmla="*/ 54211 w 79939"/>
                <a:gd name="connsiteY3" fmla="*/ 47744 h 128234"/>
                <a:gd name="connsiteX4" fmla="*/ 25729 w 79939"/>
                <a:gd name="connsiteY4" fmla="*/ 47744 h 128234"/>
                <a:gd name="connsiteX5" fmla="*/ 25729 w 79939"/>
                <a:gd name="connsiteY5" fmla="*/ 41346 h 128234"/>
                <a:gd name="connsiteX6" fmla="*/ 79940 w 79939"/>
                <a:gd name="connsiteY6" fmla="*/ 68933 h 128234"/>
                <a:gd name="connsiteX7" fmla="*/ 79940 w 79939"/>
                <a:gd name="connsiteY7" fmla="*/ 45955 h 128234"/>
                <a:gd name="connsiteX8" fmla="*/ 39970 w 79939"/>
                <a:gd name="connsiteY8" fmla="*/ 0 h 128234"/>
                <a:gd name="connsiteX9" fmla="*/ 0 w 79939"/>
                <a:gd name="connsiteY9" fmla="*/ 45955 h 128234"/>
                <a:gd name="connsiteX10" fmla="*/ 0 w 79939"/>
                <a:gd name="connsiteY10" fmla="*/ 82279 h 128234"/>
                <a:gd name="connsiteX11" fmla="*/ 39970 w 79939"/>
                <a:gd name="connsiteY11" fmla="*/ 128234 h 128234"/>
                <a:gd name="connsiteX12" fmla="*/ 79734 w 79939"/>
                <a:gd name="connsiteY12" fmla="*/ 89640 h 128234"/>
                <a:gd name="connsiteX13" fmla="*/ 79802 w 79939"/>
                <a:gd name="connsiteY13" fmla="*/ 86407 h 128234"/>
                <a:gd name="connsiteX14" fmla="*/ 54279 w 79939"/>
                <a:gd name="connsiteY14" fmla="*/ 86407 h 128234"/>
                <a:gd name="connsiteX15" fmla="*/ 54211 w 79939"/>
                <a:gd name="connsiteY15" fmla="*/ 89571 h 128234"/>
                <a:gd name="connsiteX16" fmla="*/ 40039 w 79939"/>
                <a:gd name="connsiteY16" fmla="*/ 107045 h 128234"/>
                <a:gd name="connsiteX17" fmla="*/ 25798 w 79939"/>
                <a:gd name="connsiteY17" fmla="*/ 86820 h 128234"/>
                <a:gd name="connsiteX18" fmla="*/ 25798 w 79939"/>
                <a:gd name="connsiteY18" fmla="*/ 68933 h 128234"/>
                <a:gd name="connsiteX19" fmla="*/ 79940 w 79939"/>
                <a:gd name="connsiteY19" fmla="*/ 68933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9939" h="128234">
                  <a:moveTo>
                    <a:pt x="25729" y="41346"/>
                  </a:moveTo>
                  <a:cubicBezTo>
                    <a:pt x="25729" y="27105"/>
                    <a:pt x="30751" y="21120"/>
                    <a:pt x="39970" y="21120"/>
                  </a:cubicBezTo>
                  <a:cubicBezTo>
                    <a:pt x="49189" y="21120"/>
                    <a:pt x="54211" y="27105"/>
                    <a:pt x="54211" y="41346"/>
                  </a:cubicBezTo>
                  <a:lnTo>
                    <a:pt x="54211" y="47744"/>
                  </a:lnTo>
                  <a:lnTo>
                    <a:pt x="25729" y="47744"/>
                  </a:lnTo>
                  <a:lnTo>
                    <a:pt x="25729" y="41346"/>
                  </a:lnTo>
                  <a:close/>
                  <a:moveTo>
                    <a:pt x="79940" y="68933"/>
                  </a:moveTo>
                  <a:lnTo>
                    <a:pt x="79940" y="45955"/>
                  </a:lnTo>
                  <a:cubicBezTo>
                    <a:pt x="79940" y="18850"/>
                    <a:pt x="69346" y="0"/>
                    <a:pt x="39970" y="0"/>
                  </a:cubicBezTo>
                  <a:cubicBezTo>
                    <a:pt x="10526" y="0"/>
                    <a:pt x="0" y="18850"/>
                    <a:pt x="0" y="45955"/>
                  </a:cubicBezTo>
                  <a:lnTo>
                    <a:pt x="0" y="82279"/>
                  </a:lnTo>
                  <a:cubicBezTo>
                    <a:pt x="0" y="109384"/>
                    <a:pt x="10526" y="128234"/>
                    <a:pt x="39970" y="128234"/>
                  </a:cubicBezTo>
                  <a:cubicBezTo>
                    <a:pt x="66594" y="128234"/>
                    <a:pt x="77807" y="112824"/>
                    <a:pt x="79734" y="89640"/>
                  </a:cubicBezTo>
                  <a:cubicBezTo>
                    <a:pt x="79734" y="89640"/>
                    <a:pt x="79871" y="87439"/>
                    <a:pt x="79802" y="86407"/>
                  </a:cubicBezTo>
                  <a:lnTo>
                    <a:pt x="54279" y="86407"/>
                  </a:lnTo>
                  <a:lnTo>
                    <a:pt x="54211" y="89571"/>
                  </a:lnTo>
                  <a:cubicBezTo>
                    <a:pt x="53591" y="101817"/>
                    <a:pt x="48638" y="107045"/>
                    <a:pt x="40039" y="107045"/>
                  </a:cubicBezTo>
                  <a:cubicBezTo>
                    <a:pt x="30820" y="107045"/>
                    <a:pt x="25798" y="101060"/>
                    <a:pt x="25798" y="86820"/>
                  </a:cubicBezTo>
                  <a:lnTo>
                    <a:pt x="25798" y="68933"/>
                  </a:lnTo>
                  <a:lnTo>
                    <a:pt x="79940" y="6893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044E42B3-BB9D-463C-91A6-489FA592DB0F}"/>
                </a:ext>
              </a:extLst>
            </p:cNvPr>
            <p:cNvSpPr/>
            <p:nvPr/>
          </p:nvSpPr>
          <p:spPr>
            <a:xfrm>
              <a:off x="10952374" y="6398334"/>
              <a:ext cx="96450" cy="165933"/>
            </a:xfrm>
            <a:custGeom>
              <a:avLst/>
              <a:gdLst>
                <a:gd name="connsiteX0" fmla="*/ 36530 w 96450"/>
                <a:gd name="connsiteY0" fmla="*/ 106220 h 165933"/>
                <a:gd name="connsiteX1" fmla="*/ 60265 w 96450"/>
                <a:gd name="connsiteY1" fmla="*/ 106220 h 165933"/>
                <a:gd name="connsiteX2" fmla="*/ 48501 w 96450"/>
                <a:gd name="connsiteY2" fmla="*/ 33159 h 165933"/>
                <a:gd name="connsiteX3" fmla="*/ 48019 w 96450"/>
                <a:gd name="connsiteY3" fmla="*/ 33159 h 165933"/>
                <a:gd name="connsiteX4" fmla="*/ 36530 w 96450"/>
                <a:gd name="connsiteY4" fmla="*/ 106220 h 165933"/>
                <a:gd name="connsiteX5" fmla="*/ 27587 w 96450"/>
                <a:gd name="connsiteY5" fmla="*/ 165934 h 165933"/>
                <a:gd name="connsiteX6" fmla="*/ 0 w 96450"/>
                <a:gd name="connsiteY6" fmla="*/ 165934 h 165933"/>
                <a:gd name="connsiteX7" fmla="*/ 30545 w 96450"/>
                <a:gd name="connsiteY7" fmla="*/ 0 h 165933"/>
                <a:gd name="connsiteX8" fmla="*/ 65906 w 96450"/>
                <a:gd name="connsiteY8" fmla="*/ 0 h 165933"/>
                <a:gd name="connsiteX9" fmla="*/ 96451 w 96450"/>
                <a:gd name="connsiteY9" fmla="*/ 165934 h 165933"/>
                <a:gd name="connsiteX10" fmla="*/ 68864 w 96450"/>
                <a:gd name="connsiteY10" fmla="*/ 165934 h 165933"/>
                <a:gd name="connsiteX11" fmla="*/ 63567 w 96450"/>
                <a:gd name="connsiteY11" fmla="*/ 127959 h 165933"/>
                <a:gd name="connsiteX12" fmla="*/ 32953 w 96450"/>
                <a:gd name="connsiteY12" fmla="*/ 127959 h 165933"/>
                <a:gd name="connsiteX13" fmla="*/ 27587 w 96450"/>
                <a:gd name="connsiteY13" fmla="*/ 165934 h 165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6450" h="165933">
                  <a:moveTo>
                    <a:pt x="36530" y="106220"/>
                  </a:moveTo>
                  <a:lnTo>
                    <a:pt x="60265" y="106220"/>
                  </a:lnTo>
                  <a:lnTo>
                    <a:pt x="48501" y="33159"/>
                  </a:lnTo>
                  <a:lnTo>
                    <a:pt x="48019" y="33159"/>
                  </a:lnTo>
                  <a:lnTo>
                    <a:pt x="36530" y="106220"/>
                  </a:lnTo>
                  <a:close/>
                  <a:moveTo>
                    <a:pt x="27587" y="165934"/>
                  </a:moveTo>
                  <a:lnTo>
                    <a:pt x="0" y="165934"/>
                  </a:lnTo>
                  <a:lnTo>
                    <a:pt x="30545" y="0"/>
                  </a:lnTo>
                  <a:lnTo>
                    <a:pt x="65906" y="0"/>
                  </a:lnTo>
                  <a:lnTo>
                    <a:pt x="96451" y="165934"/>
                  </a:lnTo>
                  <a:lnTo>
                    <a:pt x="68864" y="165934"/>
                  </a:lnTo>
                  <a:lnTo>
                    <a:pt x="63567" y="127959"/>
                  </a:lnTo>
                  <a:lnTo>
                    <a:pt x="32953" y="127959"/>
                  </a:lnTo>
                  <a:lnTo>
                    <a:pt x="27587" y="165934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EA2C03EC-3E9B-4E69-9FF0-0EE1B06DDB81}"/>
                </a:ext>
              </a:extLst>
            </p:cNvPr>
            <p:cNvSpPr/>
            <p:nvPr/>
          </p:nvSpPr>
          <p:spPr>
            <a:xfrm>
              <a:off x="11337421" y="6438304"/>
              <a:ext cx="59507" cy="125963"/>
            </a:xfrm>
            <a:custGeom>
              <a:avLst/>
              <a:gdLst>
                <a:gd name="connsiteX0" fmla="*/ 0 w 59507"/>
                <a:gd name="connsiteY0" fmla="*/ 125964 h 125963"/>
                <a:gd name="connsiteX1" fmla="*/ 0 w 59507"/>
                <a:gd name="connsiteY1" fmla="*/ 2339 h 125963"/>
                <a:gd name="connsiteX2" fmla="*/ 24560 w 59507"/>
                <a:gd name="connsiteY2" fmla="*/ 2339 h 125963"/>
                <a:gd name="connsiteX3" fmla="*/ 24560 w 59507"/>
                <a:gd name="connsiteY3" fmla="*/ 12865 h 125963"/>
                <a:gd name="connsiteX4" fmla="*/ 25041 w 59507"/>
                <a:gd name="connsiteY4" fmla="*/ 12865 h 125963"/>
                <a:gd name="connsiteX5" fmla="*/ 54211 w 59507"/>
                <a:gd name="connsiteY5" fmla="*/ 0 h 125963"/>
                <a:gd name="connsiteX6" fmla="*/ 59508 w 59507"/>
                <a:gd name="connsiteY6" fmla="*/ 0 h 125963"/>
                <a:gd name="connsiteX7" fmla="*/ 59508 w 59507"/>
                <a:gd name="connsiteY7" fmla="*/ 26899 h 125963"/>
                <a:gd name="connsiteX8" fmla="*/ 42928 w 59507"/>
                <a:gd name="connsiteY8" fmla="*/ 24354 h 125963"/>
                <a:gd name="connsiteX9" fmla="*/ 25729 w 59507"/>
                <a:gd name="connsiteY9" fmla="*/ 40933 h 125963"/>
                <a:gd name="connsiteX10" fmla="*/ 25729 w 59507"/>
                <a:gd name="connsiteY10" fmla="*/ 125964 h 125963"/>
                <a:gd name="connsiteX11" fmla="*/ 0 w 59507"/>
                <a:gd name="connsiteY11" fmla="*/ 125964 h 125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507" h="125963">
                  <a:moveTo>
                    <a:pt x="0" y="125964"/>
                  </a:moveTo>
                  <a:lnTo>
                    <a:pt x="0" y="2339"/>
                  </a:lnTo>
                  <a:lnTo>
                    <a:pt x="24560" y="2339"/>
                  </a:lnTo>
                  <a:lnTo>
                    <a:pt x="24560" y="12865"/>
                  </a:lnTo>
                  <a:lnTo>
                    <a:pt x="25041" y="12865"/>
                  </a:lnTo>
                  <a:cubicBezTo>
                    <a:pt x="31233" y="2339"/>
                    <a:pt x="45818" y="0"/>
                    <a:pt x="54211" y="0"/>
                  </a:cubicBezTo>
                  <a:lnTo>
                    <a:pt x="59508" y="0"/>
                  </a:lnTo>
                  <a:lnTo>
                    <a:pt x="59508" y="26899"/>
                  </a:lnTo>
                  <a:cubicBezTo>
                    <a:pt x="54899" y="25729"/>
                    <a:pt x="50565" y="24354"/>
                    <a:pt x="42928" y="24354"/>
                  </a:cubicBezTo>
                  <a:cubicBezTo>
                    <a:pt x="34191" y="24354"/>
                    <a:pt x="25729" y="29857"/>
                    <a:pt x="25729" y="40933"/>
                  </a:cubicBezTo>
                  <a:lnTo>
                    <a:pt x="25729" y="125964"/>
                  </a:lnTo>
                  <a:lnTo>
                    <a:pt x="0" y="125964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B3F9133B-45D1-4C05-8B8B-D61126560BEC}"/>
                </a:ext>
              </a:extLst>
            </p:cNvPr>
            <p:cNvSpPr/>
            <p:nvPr/>
          </p:nvSpPr>
          <p:spPr>
            <a:xfrm>
              <a:off x="11234847" y="6440643"/>
              <a:ext cx="79940" cy="125895"/>
            </a:xfrm>
            <a:custGeom>
              <a:avLst/>
              <a:gdLst>
                <a:gd name="connsiteX0" fmla="*/ 79940 w 79940"/>
                <a:gd name="connsiteY0" fmla="*/ 0 h 125895"/>
                <a:gd name="connsiteX1" fmla="*/ 79940 w 79940"/>
                <a:gd name="connsiteY1" fmla="*/ 79940 h 125895"/>
                <a:gd name="connsiteX2" fmla="*/ 39970 w 79940"/>
                <a:gd name="connsiteY2" fmla="*/ 125895 h 125895"/>
                <a:gd name="connsiteX3" fmla="*/ 0 w 79940"/>
                <a:gd name="connsiteY3" fmla="*/ 79940 h 125895"/>
                <a:gd name="connsiteX4" fmla="*/ 0 w 79940"/>
                <a:gd name="connsiteY4" fmla="*/ 0 h 125895"/>
                <a:gd name="connsiteX5" fmla="*/ 25729 w 79940"/>
                <a:gd name="connsiteY5" fmla="*/ 0 h 125895"/>
                <a:gd name="connsiteX6" fmla="*/ 25729 w 79940"/>
                <a:gd name="connsiteY6" fmla="*/ 84549 h 125895"/>
                <a:gd name="connsiteX7" fmla="*/ 39970 w 79940"/>
                <a:gd name="connsiteY7" fmla="*/ 104775 h 125895"/>
                <a:gd name="connsiteX8" fmla="*/ 54211 w 79940"/>
                <a:gd name="connsiteY8" fmla="*/ 84549 h 125895"/>
                <a:gd name="connsiteX9" fmla="*/ 54211 w 79940"/>
                <a:gd name="connsiteY9" fmla="*/ 0 h 125895"/>
                <a:gd name="connsiteX10" fmla="*/ 79940 w 79940"/>
                <a:gd name="connsiteY10" fmla="*/ 0 h 12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940" h="125895">
                  <a:moveTo>
                    <a:pt x="79940" y="0"/>
                  </a:moveTo>
                  <a:lnTo>
                    <a:pt x="79940" y="79940"/>
                  </a:lnTo>
                  <a:cubicBezTo>
                    <a:pt x="79940" y="107045"/>
                    <a:pt x="69346" y="125895"/>
                    <a:pt x="39970" y="125895"/>
                  </a:cubicBezTo>
                  <a:cubicBezTo>
                    <a:pt x="10594" y="125895"/>
                    <a:pt x="0" y="107045"/>
                    <a:pt x="0" y="79940"/>
                  </a:cubicBezTo>
                  <a:lnTo>
                    <a:pt x="0" y="0"/>
                  </a:lnTo>
                  <a:lnTo>
                    <a:pt x="25729" y="0"/>
                  </a:lnTo>
                  <a:lnTo>
                    <a:pt x="25729" y="84549"/>
                  </a:lnTo>
                  <a:cubicBezTo>
                    <a:pt x="25729" y="98790"/>
                    <a:pt x="30751" y="104775"/>
                    <a:pt x="39970" y="104775"/>
                  </a:cubicBezTo>
                  <a:cubicBezTo>
                    <a:pt x="49189" y="104775"/>
                    <a:pt x="54211" y="98790"/>
                    <a:pt x="54211" y="84549"/>
                  </a:cubicBezTo>
                  <a:lnTo>
                    <a:pt x="54211" y="0"/>
                  </a:lnTo>
                  <a:lnTo>
                    <a:pt x="79940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1A58605E-0ED2-4F69-AA89-E6532EF7D79D}"/>
                </a:ext>
              </a:extLst>
            </p:cNvPr>
            <p:cNvSpPr/>
            <p:nvPr/>
          </p:nvSpPr>
          <p:spPr>
            <a:xfrm>
              <a:off x="11503011" y="6438373"/>
              <a:ext cx="79939" cy="125895"/>
            </a:xfrm>
            <a:custGeom>
              <a:avLst/>
              <a:gdLst>
                <a:gd name="connsiteX0" fmla="*/ 0 w 79939"/>
                <a:gd name="connsiteY0" fmla="*/ 125895 h 125895"/>
                <a:gd name="connsiteX1" fmla="*/ 0 w 79939"/>
                <a:gd name="connsiteY1" fmla="*/ 45955 h 125895"/>
                <a:gd name="connsiteX2" fmla="*/ 39970 w 79939"/>
                <a:gd name="connsiteY2" fmla="*/ 0 h 125895"/>
                <a:gd name="connsiteX3" fmla="*/ 79940 w 79939"/>
                <a:gd name="connsiteY3" fmla="*/ 45955 h 125895"/>
                <a:gd name="connsiteX4" fmla="*/ 79940 w 79939"/>
                <a:gd name="connsiteY4" fmla="*/ 125895 h 125895"/>
                <a:gd name="connsiteX5" fmla="*/ 54211 w 79939"/>
                <a:gd name="connsiteY5" fmla="*/ 125895 h 125895"/>
                <a:gd name="connsiteX6" fmla="*/ 54211 w 79939"/>
                <a:gd name="connsiteY6" fmla="*/ 41484 h 125895"/>
                <a:gd name="connsiteX7" fmla="*/ 39970 w 79939"/>
                <a:gd name="connsiteY7" fmla="*/ 22014 h 125895"/>
                <a:gd name="connsiteX8" fmla="*/ 25729 w 79939"/>
                <a:gd name="connsiteY8" fmla="*/ 41484 h 125895"/>
                <a:gd name="connsiteX9" fmla="*/ 25729 w 79939"/>
                <a:gd name="connsiteY9" fmla="*/ 125895 h 125895"/>
                <a:gd name="connsiteX10" fmla="*/ 0 w 79939"/>
                <a:gd name="connsiteY10" fmla="*/ 125895 h 12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939" h="125895">
                  <a:moveTo>
                    <a:pt x="0" y="125895"/>
                  </a:moveTo>
                  <a:lnTo>
                    <a:pt x="0" y="45955"/>
                  </a:lnTo>
                  <a:cubicBezTo>
                    <a:pt x="0" y="19675"/>
                    <a:pt x="10594" y="0"/>
                    <a:pt x="39970" y="0"/>
                  </a:cubicBezTo>
                  <a:cubicBezTo>
                    <a:pt x="69414" y="0"/>
                    <a:pt x="79940" y="19744"/>
                    <a:pt x="79940" y="45955"/>
                  </a:cubicBezTo>
                  <a:lnTo>
                    <a:pt x="79940" y="125895"/>
                  </a:lnTo>
                  <a:lnTo>
                    <a:pt x="54211" y="125895"/>
                  </a:lnTo>
                  <a:lnTo>
                    <a:pt x="54211" y="41484"/>
                  </a:lnTo>
                  <a:cubicBezTo>
                    <a:pt x="54211" y="28206"/>
                    <a:pt x="48845" y="22014"/>
                    <a:pt x="39970" y="22014"/>
                  </a:cubicBezTo>
                  <a:cubicBezTo>
                    <a:pt x="31027" y="22014"/>
                    <a:pt x="25729" y="28206"/>
                    <a:pt x="25729" y="41484"/>
                  </a:cubicBezTo>
                  <a:lnTo>
                    <a:pt x="25729" y="125895"/>
                  </a:lnTo>
                  <a:lnTo>
                    <a:pt x="0" y="125895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C50C0423-97AB-4BB5-AF5F-0D28971EE865}"/>
                </a:ext>
              </a:extLst>
            </p:cNvPr>
            <p:cNvSpPr/>
            <p:nvPr/>
          </p:nvSpPr>
          <p:spPr>
            <a:xfrm>
              <a:off x="11400850" y="6438304"/>
              <a:ext cx="83379" cy="128302"/>
            </a:xfrm>
            <a:custGeom>
              <a:avLst/>
              <a:gdLst>
                <a:gd name="connsiteX0" fmla="*/ 56068 w 83379"/>
                <a:gd name="connsiteY0" fmla="*/ 94800 h 128302"/>
                <a:gd name="connsiteX1" fmla="*/ 37837 w 83379"/>
                <a:gd name="connsiteY1" fmla="*/ 106357 h 128302"/>
                <a:gd name="connsiteX2" fmla="*/ 25385 w 83379"/>
                <a:gd name="connsiteY2" fmla="*/ 91773 h 128302"/>
                <a:gd name="connsiteX3" fmla="*/ 55999 w 83379"/>
                <a:gd name="connsiteY3" fmla="*/ 66456 h 128302"/>
                <a:gd name="connsiteX4" fmla="*/ 55999 w 83379"/>
                <a:gd name="connsiteY4" fmla="*/ 94800 h 128302"/>
                <a:gd name="connsiteX5" fmla="*/ 81866 w 83379"/>
                <a:gd name="connsiteY5" fmla="*/ 112893 h 128302"/>
                <a:gd name="connsiteX6" fmla="*/ 81866 w 83379"/>
                <a:gd name="connsiteY6" fmla="*/ 33572 h 128302"/>
                <a:gd name="connsiteX7" fmla="*/ 44373 w 83379"/>
                <a:gd name="connsiteY7" fmla="*/ 0 h 128302"/>
                <a:gd name="connsiteX8" fmla="*/ 3027 w 83379"/>
                <a:gd name="connsiteY8" fmla="*/ 38594 h 128302"/>
                <a:gd name="connsiteX9" fmla="*/ 28756 w 83379"/>
                <a:gd name="connsiteY9" fmla="*/ 38594 h 128302"/>
                <a:gd name="connsiteX10" fmla="*/ 43479 w 83379"/>
                <a:gd name="connsiteY10" fmla="*/ 21120 h 128302"/>
                <a:gd name="connsiteX11" fmla="*/ 56137 w 83379"/>
                <a:gd name="connsiteY11" fmla="*/ 37012 h 128302"/>
                <a:gd name="connsiteX12" fmla="*/ 56137 w 83379"/>
                <a:gd name="connsiteY12" fmla="*/ 46643 h 128302"/>
                <a:gd name="connsiteX13" fmla="*/ 0 w 83379"/>
                <a:gd name="connsiteY13" fmla="*/ 95350 h 128302"/>
                <a:gd name="connsiteX14" fmla="*/ 29238 w 83379"/>
                <a:gd name="connsiteY14" fmla="*/ 128303 h 128302"/>
                <a:gd name="connsiteX15" fmla="*/ 57375 w 83379"/>
                <a:gd name="connsiteY15" fmla="*/ 116745 h 128302"/>
                <a:gd name="connsiteX16" fmla="*/ 58820 w 83379"/>
                <a:gd name="connsiteY16" fmla="*/ 125895 h 128302"/>
                <a:gd name="connsiteX17" fmla="*/ 83380 w 83379"/>
                <a:gd name="connsiteY17" fmla="*/ 125895 h 128302"/>
                <a:gd name="connsiteX18" fmla="*/ 81866 w 83379"/>
                <a:gd name="connsiteY18" fmla="*/ 112893 h 128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3379" h="128302">
                  <a:moveTo>
                    <a:pt x="56068" y="94800"/>
                  </a:moveTo>
                  <a:cubicBezTo>
                    <a:pt x="50702" y="100028"/>
                    <a:pt x="45955" y="106357"/>
                    <a:pt x="37837" y="106357"/>
                  </a:cubicBezTo>
                  <a:cubicBezTo>
                    <a:pt x="30614" y="106357"/>
                    <a:pt x="25385" y="101129"/>
                    <a:pt x="25385" y="91773"/>
                  </a:cubicBezTo>
                  <a:cubicBezTo>
                    <a:pt x="25385" y="74368"/>
                    <a:pt x="38800" y="70309"/>
                    <a:pt x="55999" y="66456"/>
                  </a:cubicBezTo>
                  <a:lnTo>
                    <a:pt x="55999" y="94800"/>
                  </a:lnTo>
                  <a:close/>
                  <a:moveTo>
                    <a:pt x="81866" y="112893"/>
                  </a:moveTo>
                  <a:lnTo>
                    <a:pt x="81866" y="33572"/>
                  </a:lnTo>
                  <a:cubicBezTo>
                    <a:pt x="81866" y="11076"/>
                    <a:pt x="68314" y="0"/>
                    <a:pt x="44373" y="0"/>
                  </a:cubicBezTo>
                  <a:cubicBezTo>
                    <a:pt x="20226" y="0"/>
                    <a:pt x="4403" y="13553"/>
                    <a:pt x="3027" y="38594"/>
                  </a:cubicBezTo>
                  <a:lnTo>
                    <a:pt x="28756" y="38594"/>
                  </a:lnTo>
                  <a:cubicBezTo>
                    <a:pt x="29238" y="28000"/>
                    <a:pt x="31715" y="21120"/>
                    <a:pt x="43479" y="21120"/>
                  </a:cubicBezTo>
                  <a:cubicBezTo>
                    <a:pt x="52009" y="21120"/>
                    <a:pt x="56137" y="26624"/>
                    <a:pt x="56137" y="37012"/>
                  </a:cubicBezTo>
                  <a:lnTo>
                    <a:pt x="56137" y="46643"/>
                  </a:lnTo>
                  <a:cubicBezTo>
                    <a:pt x="17887" y="51872"/>
                    <a:pt x="0" y="71272"/>
                    <a:pt x="0" y="95350"/>
                  </a:cubicBezTo>
                  <a:cubicBezTo>
                    <a:pt x="0" y="112274"/>
                    <a:pt x="9769" y="128303"/>
                    <a:pt x="29238" y="128303"/>
                  </a:cubicBezTo>
                  <a:cubicBezTo>
                    <a:pt x="42722" y="128303"/>
                    <a:pt x="47056" y="124863"/>
                    <a:pt x="57375" y="116745"/>
                  </a:cubicBezTo>
                  <a:cubicBezTo>
                    <a:pt x="57582" y="119084"/>
                    <a:pt x="58063" y="121836"/>
                    <a:pt x="58820" y="125895"/>
                  </a:cubicBezTo>
                  <a:lnTo>
                    <a:pt x="83380" y="125895"/>
                  </a:lnTo>
                  <a:cubicBezTo>
                    <a:pt x="82829" y="121836"/>
                    <a:pt x="81866" y="116745"/>
                    <a:pt x="81866" y="112893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5B47F10A-C208-4895-8567-A3FA08264DA3}"/>
                </a:ext>
              </a:extLst>
            </p:cNvPr>
            <p:cNvSpPr/>
            <p:nvPr/>
          </p:nvSpPr>
          <p:spPr>
            <a:xfrm>
              <a:off x="10874429" y="6398334"/>
              <a:ext cx="42515" cy="167585"/>
            </a:xfrm>
            <a:custGeom>
              <a:avLst/>
              <a:gdLst>
                <a:gd name="connsiteX0" fmla="*/ 39832 w 42515"/>
                <a:gd name="connsiteY0" fmla="*/ 146465 h 167585"/>
                <a:gd name="connsiteX1" fmla="*/ 25729 w 42515"/>
                <a:gd name="connsiteY1" fmla="*/ 130161 h 167585"/>
                <a:gd name="connsiteX2" fmla="*/ 25729 w 42515"/>
                <a:gd name="connsiteY2" fmla="*/ 0 h 167585"/>
                <a:gd name="connsiteX3" fmla="*/ 0 w 42515"/>
                <a:gd name="connsiteY3" fmla="*/ 0 h 167585"/>
                <a:gd name="connsiteX4" fmla="*/ 0 w 42515"/>
                <a:gd name="connsiteY4" fmla="*/ 129129 h 167585"/>
                <a:gd name="connsiteX5" fmla="*/ 39970 w 42515"/>
                <a:gd name="connsiteY5" fmla="*/ 167585 h 167585"/>
                <a:gd name="connsiteX6" fmla="*/ 42515 w 42515"/>
                <a:gd name="connsiteY6" fmla="*/ 167585 h 167585"/>
                <a:gd name="connsiteX7" fmla="*/ 42515 w 42515"/>
                <a:gd name="connsiteY7" fmla="*/ 146465 h 167585"/>
                <a:gd name="connsiteX8" fmla="*/ 39832 w 42515"/>
                <a:gd name="connsiteY8" fmla="*/ 146465 h 167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15" h="167585">
                  <a:moveTo>
                    <a:pt x="39832" y="146465"/>
                  </a:moveTo>
                  <a:cubicBezTo>
                    <a:pt x="26624" y="146396"/>
                    <a:pt x="25729" y="139173"/>
                    <a:pt x="25729" y="130161"/>
                  </a:cubicBezTo>
                  <a:lnTo>
                    <a:pt x="25729" y="0"/>
                  </a:lnTo>
                  <a:lnTo>
                    <a:pt x="0" y="0"/>
                  </a:lnTo>
                  <a:lnTo>
                    <a:pt x="0" y="129129"/>
                  </a:lnTo>
                  <a:cubicBezTo>
                    <a:pt x="0" y="150042"/>
                    <a:pt x="9287" y="167585"/>
                    <a:pt x="39970" y="167585"/>
                  </a:cubicBezTo>
                  <a:lnTo>
                    <a:pt x="42515" y="167585"/>
                  </a:lnTo>
                  <a:lnTo>
                    <a:pt x="42515" y="146465"/>
                  </a:lnTo>
                  <a:lnTo>
                    <a:pt x="39832" y="146465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A7F71AFF-EDCA-4A25-A949-812FC914995A}"/>
                </a:ext>
              </a:extLst>
            </p:cNvPr>
            <p:cNvSpPr/>
            <p:nvPr/>
          </p:nvSpPr>
          <p:spPr>
            <a:xfrm>
              <a:off x="11054191" y="6438304"/>
              <a:ext cx="79114" cy="128234"/>
            </a:xfrm>
            <a:custGeom>
              <a:avLst/>
              <a:gdLst>
                <a:gd name="connsiteX0" fmla="*/ 28619 w 79114"/>
                <a:gd name="connsiteY0" fmla="*/ 31027 h 128234"/>
                <a:gd name="connsiteX1" fmla="*/ 40383 w 79114"/>
                <a:gd name="connsiteY1" fmla="*/ 21120 h 128234"/>
                <a:gd name="connsiteX2" fmla="*/ 54211 w 79114"/>
                <a:gd name="connsiteY2" fmla="*/ 36530 h 128234"/>
                <a:gd name="connsiteX3" fmla="*/ 77188 w 79114"/>
                <a:gd name="connsiteY3" fmla="*/ 34535 h 128234"/>
                <a:gd name="connsiteX4" fmla="*/ 39144 w 79114"/>
                <a:gd name="connsiteY4" fmla="*/ 0 h 128234"/>
                <a:gd name="connsiteX5" fmla="*/ 3165 w 79114"/>
                <a:gd name="connsiteY5" fmla="*/ 33090 h 128234"/>
                <a:gd name="connsiteX6" fmla="*/ 53660 w 79114"/>
                <a:gd name="connsiteY6" fmla="*/ 96313 h 128234"/>
                <a:gd name="connsiteX7" fmla="*/ 41552 w 79114"/>
                <a:gd name="connsiteY7" fmla="*/ 107114 h 128234"/>
                <a:gd name="connsiteX8" fmla="*/ 23803 w 79114"/>
                <a:gd name="connsiteY8" fmla="*/ 87576 h 128234"/>
                <a:gd name="connsiteX9" fmla="*/ 0 w 79114"/>
                <a:gd name="connsiteY9" fmla="*/ 91360 h 128234"/>
                <a:gd name="connsiteX10" fmla="*/ 41346 w 79114"/>
                <a:gd name="connsiteY10" fmla="*/ 128234 h 128234"/>
                <a:gd name="connsiteX11" fmla="*/ 79114 w 79114"/>
                <a:gd name="connsiteY11" fmla="*/ 94937 h 128234"/>
                <a:gd name="connsiteX12" fmla="*/ 28619 w 79114"/>
                <a:gd name="connsiteY12" fmla="*/ 31027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9114" h="128234">
                  <a:moveTo>
                    <a:pt x="28619" y="31027"/>
                  </a:moveTo>
                  <a:cubicBezTo>
                    <a:pt x="28619" y="24629"/>
                    <a:pt x="33434" y="21120"/>
                    <a:pt x="40383" y="21120"/>
                  </a:cubicBezTo>
                  <a:cubicBezTo>
                    <a:pt x="49120" y="21120"/>
                    <a:pt x="52766" y="25936"/>
                    <a:pt x="54211" y="36530"/>
                  </a:cubicBezTo>
                  <a:lnTo>
                    <a:pt x="77188" y="34535"/>
                  </a:lnTo>
                  <a:cubicBezTo>
                    <a:pt x="74849" y="18575"/>
                    <a:pt x="66869" y="0"/>
                    <a:pt x="39144" y="0"/>
                  </a:cubicBezTo>
                  <a:cubicBezTo>
                    <a:pt x="18987" y="0"/>
                    <a:pt x="3165" y="13553"/>
                    <a:pt x="3165" y="33090"/>
                  </a:cubicBezTo>
                  <a:cubicBezTo>
                    <a:pt x="3165" y="66869"/>
                    <a:pt x="53660" y="74918"/>
                    <a:pt x="53660" y="96313"/>
                  </a:cubicBezTo>
                  <a:cubicBezTo>
                    <a:pt x="53660" y="103193"/>
                    <a:pt x="48638" y="107114"/>
                    <a:pt x="41552" y="107114"/>
                  </a:cubicBezTo>
                  <a:cubicBezTo>
                    <a:pt x="29307" y="107114"/>
                    <a:pt x="25454" y="97896"/>
                    <a:pt x="23803" y="87576"/>
                  </a:cubicBezTo>
                  <a:lnTo>
                    <a:pt x="0" y="91360"/>
                  </a:lnTo>
                  <a:cubicBezTo>
                    <a:pt x="2821" y="114888"/>
                    <a:pt x="17818" y="128234"/>
                    <a:pt x="41346" y="128234"/>
                  </a:cubicBezTo>
                  <a:cubicBezTo>
                    <a:pt x="63292" y="128234"/>
                    <a:pt x="79114" y="116952"/>
                    <a:pt x="79114" y="94937"/>
                  </a:cubicBezTo>
                  <a:cubicBezTo>
                    <a:pt x="79114" y="58201"/>
                    <a:pt x="28619" y="50358"/>
                    <a:pt x="28619" y="31027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0767D369-EF08-4547-B7D9-BA443F926187}"/>
                </a:ext>
              </a:extLst>
            </p:cNvPr>
            <p:cNvSpPr/>
            <p:nvPr/>
          </p:nvSpPr>
          <p:spPr>
            <a:xfrm>
              <a:off x="11141768" y="6438304"/>
              <a:ext cx="78976" cy="128234"/>
            </a:xfrm>
            <a:custGeom>
              <a:avLst/>
              <a:gdLst>
                <a:gd name="connsiteX0" fmla="*/ 28550 w 78976"/>
                <a:gd name="connsiteY0" fmla="*/ 31027 h 128234"/>
                <a:gd name="connsiteX1" fmla="*/ 40314 w 78976"/>
                <a:gd name="connsiteY1" fmla="*/ 21120 h 128234"/>
                <a:gd name="connsiteX2" fmla="*/ 54073 w 78976"/>
                <a:gd name="connsiteY2" fmla="*/ 36530 h 128234"/>
                <a:gd name="connsiteX3" fmla="*/ 77051 w 78976"/>
                <a:gd name="connsiteY3" fmla="*/ 34535 h 128234"/>
                <a:gd name="connsiteX4" fmla="*/ 39144 w 78976"/>
                <a:gd name="connsiteY4" fmla="*/ 0 h 128234"/>
                <a:gd name="connsiteX5" fmla="*/ 3165 w 78976"/>
                <a:gd name="connsiteY5" fmla="*/ 33090 h 128234"/>
                <a:gd name="connsiteX6" fmla="*/ 53591 w 78976"/>
                <a:gd name="connsiteY6" fmla="*/ 96313 h 128234"/>
                <a:gd name="connsiteX7" fmla="*/ 41552 w 78976"/>
                <a:gd name="connsiteY7" fmla="*/ 107114 h 128234"/>
                <a:gd name="connsiteX8" fmla="*/ 23803 w 78976"/>
                <a:gd name="connsiteY8" fmla="*/ 87576 h 128234"/>
                <a:gd name="connsiteX9" fmla="*/ 0 w 78976"/>
                <a:gd name="connsiteY9" fmla="*/ 91360 h 128234"/>
                <a:gd name="connsiteX10" fmla="*/ 41346 w 78976"/>
                <a:gd name="connsiteY10" fmla="*/ 128234 h 128234"/>
                <a:gd name="connsiteX11" fmla="*/ 78977 w 78976"/>
                <a:gd name="connsiteY11" fmla="*/ 94937 h 128234"/>
                <a:gd name="connsiteX12" fmla="*/ 28550 w 78976"/>
                <a:gd name="connsiteY12" fmla="*/ 31027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976" h="128234">
                  <a:moveTo>
                    <a:pt x="28550" y="31027"/>
                  </a:moveTo>
                  <a:cubicBezTo>
                    <a:pt x="28550" y="24629"/>
                    <a:pt x="33366" y="21120"/>
                    <a:pt x="40314" y="21120"/>
                  </a:cubicBezTo>
                  <a:cubicBezTo>
                    <a:pt x="48982" y="21120"/>
                    <a:pt x="52560" y="25936"/>
                    <a:pt x="54073" y="36530"/>
                  </a:cubicBezTo>
                  <a:lnTo>
                    <a:pt x="77051" y="34535"/>
                  </a:lnTo>
                  <a:cubicBezTo>
                    <a:pt x="74712" y="18575"/>
                    <a:pt x="66731" y="0"/>
                    <a:pt x="39144" y="0"/>
                  </a:cubicBezTo>
                  <a:cubicBezTo>
                    <a:pt x="18987" y="0"/>
                    <a:pt x="3165" y="13553"/>
                    <a:pt x="3165" y="33090"/>
                  </a:cubicBezTo>
                  <a:cubicBezTo>
                    <a:pt x="3165" y="66869"/>
                    <a:pt x="53591" y="74918"/>
                    <a:pt x="53591" y="96313"/>
                  </a:cubicBezTo>
                  <a:cubicBezTo>
                    <a:pt x="53591" y="103193"/>
                    <a:pt x="48569" y="107114"/>
                    <a:pt x="41552" y="107114"/>
                  </a:cubicBezTo>
                  <a:cubicBezTo>
                    <a:pt x="29376" y="107114"/>
                    <a:pt x="25523" y="97896"/>
                    <a:pt x="23803" y="87576"/>
                  </a:cubicBezTo>
                  <a:lnTo>
                    <a:pt x="0" y="91360"/>
                  </a:lnTo>
                  <a:cubicBezTo>
                    <a:pt x="2821" y="114888"/>
                    <a:pt x="17818" y="128234"/>
                    <a:pt x="41346" y="128234"/>
                  </a:cubicBezTo>
                  <a:cubicBezTo>
                    <a:pt x="63154" y="128234"/>
                    <a:pt x="78977" y="116952"/>
                    <a:pt x="78977" y="94937"/>
                  </a:cubicBezTo>
                  <a:cubicBezTo>
                    <a:pt x="78908" y="58201"/>
                    <a:pt x="28550" y="50358"/>
                    <a:pt x="28550" y="31027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DE88DDED-7E5A-44CD-9DCD-E50734A44737}"/>
                </a:ext>
              </a:extLst>
            </p:cNvPr>
            <p:cNvSpPr/>
            <p:nvPr/>
          </p:nvSpPr>
          <p:spPr>
            <a:xfrm>
              <a:off x="11696051" y="6438373"/>
              <a:ext cx="79939" cy="128234"/>
            </a:xfrm>
            <a:custGeom>
              <a:avLst/>
              <a:gdLst>
                <a:gd name="connsiteX0" fmla="*/ 25661 w 79939"/>
                <a:gd name="connsiteY0" fmla="*/ 41346 h 128234"/>
                <a:gd name="connsiteX1" fmla="*/ 39901 w 79939"/>
                <a:gd name="connsiteY1" fmla="*/ 21120 h 128234"/>
                <a:gd name="connsiteX2" fmla="*/ 54142 w 79939"/>
                <a:gd name="connsiteY2" fmla="*/ 41346 h 128234"/>
                <a:gd name="connsiteX3" fmla="*/ 54142 w 79939"/>
                <a:gd name="connsiteY3" fmla="*/ 47813 h 128234"/>
                <a:gd name="connsiteX4" fmla="*/ 25661 w 79939"/>
                <a:gd name="connsiteY4" fmla="*/ 47813 h 128234"/>
                <a:gd name="connsiteX5" fmla="*/ 25661 w 79939"/>
                <a:gd name="connsiteY5" fmla="*/ 41346 h 128234"/>
                <a:gd name="connsiteX6" fmla="*/ 79940 w 79939"/>
                <a:gd name="connsiteY6" fmla="*/ 68933 h 128234"/>
                <a:gd name="connsiteX7" fmla="*/ 79940 w 79939"/>
                <a:gd name="connsiteY7" fmla="*/ 45955 h 128234"/>
                <a:gd name="connsiteX8" fmla="*/ 39970 w 79939"/>
                <a:gd name="connsiteY8" fmla="*/ 0 h 128234"/>
                <a:gd name="connsiteX9" fmla="*/ 0 w 79939"/>
                <a:gd name="connsiteY9" fmla="*/ 45955 h 128234"/>
                <a:gd name="connsiteX10" fmla="*/ 0 w 79939"/>
                <a:gd name="connsiteY10" fmla="*/ 82279 h 128234"/>
                <a:gd name="connsiteX11" fmla="*/ 39970 w 79939"/>
                <a:gd name="connsiteY11" fmla="*/ 128234 h 128234"/>
                <a:gd name="connsiteX12" fmla="*/ 79665 w 79939"/>
                <a:gd name="connsiteY12" fmla="*/ 89640 h 128234"/>
                <a:gd name="connsiteX13" fmla="*/ 79734 w 79939"/>
                <a:gd name="connsiteY13" fmla="*/ 86407 h 128234"/>
                <a:gd name="connsiteX14" fmla="*/ 54211 w 79939"/>
                <a:gd name="connsiteY14" fmla="*/ 86407 h 128234"/>
                <a:gd name="connsiteX15" fmla="*/ 54142 w 79939"/>
                <a:gd name="connsiteY15" fmla="*/ 89571 h 128234"/>
                <a:gd name="connsiteX16" fmla="*/ 39970 w 79939"/>
                <a:gd name="connsiteY16" fmla="*/ 107045 h 128234"/>
                <a:gd name="connsiteX17" fmla="*/ 25729 w 79939"/>
                <a:gd name="connsiteY17" fmla="*/ 86820 h 128234"/>
                <a:gd name="connsiteX18" fmla="*/ 25729 w 79939"/>
                <a:gd name="connsiteY18" fmla="*/ 68933 h 128234"/>
                <a:gd name="connsiteX19" fmla="*/ 79940 w 79939"/>
                <a:gd name="connsiteY19" fmla="*/ 68933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9939" h="128234">
                  <a:moveTo>
                    <a:pt x="25661" y="41346"/>
                  </a:moveTo>
                  <a:cubicBezTo>
                    <a:pt x="25661" y="27105"/>
                    <a:pt x="30751" y="21120"/>
                    <a:pt x="39901" y="21120"/>
                  </a:cubicBezTo>
                  <a:cubicBezTo>
                    <a:pt x="49120" y="21120"/>
                    <a:pt x="54142" y="27105"/>
                    <a:pt x="54142" y="41346"/>
                  </a:cubicBezTo>
                  <a:lnTo>
                    <a:pt x="54142" y="47813"/>
                  </a:lnTo>
                  <a:lnTo>
                    <a:pt x="25661" y="47813"/>
                  </a:lnTo>
                  <a:lnTo>
                    <a:pt x="25661" y="41346"/>
                  </a:lnTo>
                  <a:close/>
                  <a:moveTo>
                    <a:pt x="79940" y="68933"/>
                  </a:moveTo>
                  <a:lnTo>
                    <a:pt x="79940" y="45955"/>
                  </a:lnTo>
                  <a:cubicBezTo>
                    <a:pt x="79940" y="18850"/>
                    <a:pt x="69414" y="0"/>
                    <a:pt x="39970" y="0"/>
                  </a:cubicBezTo>
                  <a:cubicBezTo>
                    <a:pt x="10526" y="0"/>
                    <a:pt x="0" y="18850"/>
                    <a:pt x="0" y="45955"/>
                  </a:cubicBezTo>
                  <a:lnTo>
                    <a:pt x="0" y="82279"/>
                  </a:lnTo>
                  <a:cubicBezTo>
                    <a:pt x="0" y="109384"/>
                    <a:pt x="10526" y="128234"/>
                    <a:pt x="39970" y="128234"/>
                  </a:cubicBezTo>
                  <a:cubicBezTo>
                    <a:pt x="66594" y="128234"/>
                    <a:pt x="77807" y="112824"/>
                    <a:pt x="79665" y="89640"/>
                  </a:cubicBezTo>
                  <a:cubicBezTo>
                    <a:pt x="79665" y="89640"/>
                    <a:pt x="79802" y="87439"/>
                    <a:pt x="79734" y="86407"/>
                  </a:cubicBezTo>
                  <a:lnTo>
                    <a:pt x="54211" y="86407"/>
                  </a:lnTo>
                  <a:lnTo>
                    <a:pt x="54142" y="89571"/>
                  </a:lnTo>
                  <a:cubicBezTo>
                    <a:pt x="53523" y="101817"/>
                    <a:pt x="48569" y="107045"/>
                    <a:pt x="39970" y="107045"/>
                  </a:cubicBezTo>
                  <a:cubicBezTo>
                    <a:pt x="30751" y="107045"/>
                    <a:pt x="25729" y="101060"/>
                    <a:pt x="25729" y="86820"/>
                  </a:cubicBezTo>
                  <a:lnTo>
                    <a:pt x="25729" y="68933"/>
                  </a:lnTo>
                  <a:lnTo>
                    <a:pt x="79940" y="6893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46A85BEE-F4E8-4785-AE60-395C08EA5830}"/>
                </a:ext>
              </a:extLst>
            </p:cNvPr>
            <p:cNvSpPr/>
            <p:nvPr/>
          </p:nvSpPr>
          <p:spPr>
            <a:xfrm>
              <a:off x="10926439" y="6398334"/>
              <a:ext cx="23527" cy="42309"/>
            </a:xfrm>
            <a:custGeom>
              <a:avLst/>
              <a:gdLst>
                <a:gd name="connsiteX0" fmla="*/ 0 w 23527"/>
                <a:gd name="connsiteY0" fmla="*/ 0 h 42309"/>
                <a:gd name="connsiteX1" fmla="*/ 0 w 23527"/>
                <a:gd name="connsiteY1" fmla="*/ 23528 h 42309"/>
                <a:gd name="connsiteX2" fmla="*/ 7499 w 23527"/>
                <a:gd name="connsiteY2" fmla="*/ 23528 h 42309"/>
                <a:gd name="connsiteX3" fmla="*/ 69 w 23527"/>
                <a:gd name="connsiteY3" fmla="*/ 42309 h 42309"/>
                <a:gd name="connsiteX4" fmla="*/ 12658 w 23527"/>
                <a:gd name="connsiteY4" fmla="*/ 42309 h 42309"/>
                <a:gd name="connsiteX5" fmla="*/ 23528 w 23527"/>
                <a:gd name="connsiteY5" fmla="*/ 23528 h 42309"/>
                <a:gd name="connsiteX6" fmla="*/ 23528 w 23527"/>
                <a:gd name="connsiteY6" fmla="*/ 0 h 42309"/>
                <a:gd name="connsiteX7" fmla="*/ 0 w 23527"/>
                <a:gd name="connsiteY7" fmla="*/ 0 h 42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527" h="42309">
                  <a:moveTo>
                    <a:pt x="0" y="0"/>
                  </a:moveTo>
                  <a:lnTo>
                    <a:pt x="0" y="23528"/>
                  </a:lnTo>
                  <a:lnTo>
                    <a:pt x="7499" y="23528"/>
                  </a:lnTo>
                  <a:cubicBezTo>
                    <a:pt x="5160" y="29513"/>
                    <a:pt x="69" y="42309"/>
                    <a:pt x="69" y="42309"/>
                  </a:cubicBezTo>
                  <a:lnTo>
                    <a:pt x="12658" y="42309"/>
                  </a:lnTo>
                  <a:lnTo>
                    <a:pt x="23528" y="23528"/>
                  </a:lnTo>
                  <a:lnTo>
                    <a:pt x="2352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906BE4BD-2D25-444F-B326-05297E9DF8C3}"/>
                </a:ext>
              </a:extLst>
            </p:cNvPr>
            <p:cNvSpPr/>
            <p:nvPr/>
          </p:nvSpPr>
          <p:spPr>
            <a:xfrm>
              <a:off x="11601319" y="6438373"/>
              <a:ext cx="79939" cy="128234"/>
            </a:xfrm>
            <a:custGeom>
              <a:avLst/>
              <a:gdLst>
                <a:gd name="connsiteX0" fmla="*/ 54142 w 79939"/>
                <a:gd name="connsiteY0" fmla="*/ 84962 h 128234"/>
                <a:gd name="connsiteX1" fmla="*/ 54142 w 79939"/>
                <a:gd name="connsiteY1" fmla="*/ 89640 h 128234"/>
                <a:gd name="connsiteX2" fmla="*/ 39970 w 79939"/>
                <a:gd name="connsiteY2" fmla="*/ 107114 h 128234"/>
                <a:gd name="connsiteX3" fmla="*/ 25729 w 79939"/>
                <a:gd name="connsiteY3" fmla="*/ 86888 h 128234"/>
                <a:gd name="connsiteX4" fmla="*/ 25729 w 79939"/>
                <a:gd name="connsiteY4" fmla="*/ 41346 h 128234"/>
                <a:gd name="connsiteX5" fmla="*/ 39970 w 79939"/>
                <a:gd name="connsiteY5" fmla="*/ 21120 h 128234"/>
                <a:gd name="connsiteX6" fmla="*/ 54211 w 79939"/>
                <a:gd name="connsiteY6" fmla="*/ 41346 h 128234"/>
                <a:gd name="connsiteX7" fmla="*/ 54211 w 79939"/>
                <a:gd name="connsiteY7" fmla="*/ 45955 h 128234"/>
                <a:gd name="connsiteX8" fmla="*/ 79940 w 79939"/>
                <a:gd name="connsiteY8" fmla="*/ 45955 h 128234"/>
                <a:gd name="connsiteX9" fmla="*/ 39970 w 79939"/>
                <a:gd name="connsiteY9" fmla="*/ 0 h 128234"/>
                <a:gd name="connsiteX10" fmla="*/ 0 w 79939"/>
                <a:gd name="connsiteY10" fmla="*/ 45955 h 128234"/>
                <a:gd name="connsiteX11" fmla="*/ 0 w 79939"/>
                <a:gd name="connsiteY11" fmla="*/ 82279 h 128234"/>
                <a:gd name="connsiteX12" fmla="*/ 39970 w 79939"/>
                <a:gd name="connsiteY12" fmla="*/ 128234 h 128234"/>
                <a:gd name="connsiteX13" fmla="*/ 79802 w 79939"/>
                <a:gd name="connsiteY13" fmla="*/ 84962 h 128234"/>
                <a:gd name="connsiteX14" fmla="*/ 54142 w 79939"/>
                <a:gd name="connsiteY14" fmla="*/ 84962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939" h="128234">
                  <a:moveTo>
                    <a:pt x="54142" y="84962"/>
                  </a:moveTo>
                  <a:lnTo>
                    <a:pt x="54142" y="89640"/>
                  </a:lnTo>
                  <a:cubicBezTo>
                    <a:pt x="53523" y="101886"/>
                    <a:pt x="48569" y="107114"/>
                    <a:pt x="39970" y="107114"/>
                  </a:cubicBezTo>
                  <a:cubicBezTo>
                    <a:pt x="30751" y="107114"/>
                    <a:pt x="25729" y="101129"/>
                    <a:pt x="25729" y="86888"/>
                  </a:cubicBezTo>
                  <a:lnTo>
                    <a:pt x="25729" y="41346"/>
                  </a:lnTo>
                  <a:cubicBezTo>
                    <a:pt x="25729" y="27105"/>
                    <a:pt x="30751" y="21120"/>
                    <a:pt x="39970" y="21120"/>
                  </a:cubicBezTo>
                  <a:cubicBezTo>
                    <a:pt x="49189" y="21120"/>
                    <a:pt x="54211" y="27105"/>
                    <a:pt x="54211" y="41346"/>
                  </a:cubicBezTo>
                  <a:lnTo>
                    <a:pt x="54211" y="45955"/>
                  </a:lnTo>
                  <a:lnTo>
                    <a:pt x="79940" y="45955"/>
                  </a:lnTo>
                  <a:cubicBezTo>
                    <a:pt x="79940" y="18850"/>
                    <a:pt x="69346" y="0"/>
                    <a:pt x="39970" y="0"/>
                  </a:cubicBezTo>
                  <a:cubicBezTo>
                    <a:pt x="10526" y="0"/>
                    <a:pt x="0" y="18850"/>
                    <a:pt x="0" y="45955"/>
                  </a:cubicBezTo>
                  <a:lnTo>
                    <a:pt x="0" y="82279"/>
                  </a:lnTo>
                  <a:cubicBezTo>
                    <a:pt x="0" y="109384"/>
                    <a:pt x="10594" y="128234"/>
                    <a:pt x="39970" y="128234"/>
                  </a:cubicBezTo>
                  <a:cubicBezTo>
                    <a:pt x="71341" y="128234"/>
                    <a:pt x="79802" y="106082"/>
                    <a:pt x="79802" y="84962"/>
                  </a:cubicBezTo>
                  <a:lnTo>
                    <a:pt x="54142" y="84962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A928D556-9012-48F8-90E2-5FD211B72C06}"/>
                </a:ext>
              </a:extLst>
            </p:cNvPr>
            <p:cNvSpPr/>
            <p:nvPr/>
          </p:nvSpPr>
          <p:spPr>
            <a:xfrm>
              <a:off x="10488170" y="6361401"/>
              <a:ext cx="105288" cy="135859"/>
            </a:xfrm>
            <a:custGeom>
              <a:avLst/>
              <a:gdLst>
                <a:gd name="connsiteX0" fmla="*/ 47993 w 105288"/>
                <a:gd name="connsiteY0" fmla="*/ 4324 h 135859"/>
                <a:gd name="connsiteX1" fmla="*/ 43453 w 105288"/>
                <a:gd name="connsiteY1" fmla="*/ 31017 h 135859"/>
                <a:gd name="connsiteX2" fmla="*/ 89752 w 105288"/>
                <a:gd name="connsiteY2" fmla="*/ 34594 h 135859"/>
                <a:gd name="connsiteX3" fmla="*/ 99315 w 105288"/>
                <a:gd name="connsiteY3" fmla="*/ 30054 h 135859"/>
                <a:gd name="connsiteX4" fmla="*/ 105231 w 105288"/>
                <a:gd name="connsiteY4" fmla="*/ 30398 h 135859"/>
                <a:gd name="connsiteX5" fmla="*/ 100071 w 105288"/>
                <a:gd name="connsiteY5" fmla="*/ 38928 h 135859"/>
                <a:gd name="connsiteX6" fmla="*/ 89614 w 105288"/>
                <a:gd name="connsiteY6" fmla="*/ 42231 h 135859"/>
                <a:gd name="connsiteX7" fmla="*/ 54735 w 105288"/>
                <a:gd name="connsiteY7" fmla="*/ 55095 h 135859"/>
                <a:gd name="connsiteX8" fmla="*/ 50952 w 105288"/>
                <a:gd name="connsiteY8" fmla="*/ 75046 h 135859"/>
                <a:gd name="connsiteX9" fmla="*/ 52327 w 105288"/>
                <a:gd name="connsiteY9" fmla="*/ 103252 h 135859"/>
                <a:gd name="connsiteX10" fmla="*/ 38431 w 105288"/>
                <a:gd name="connsiteY10" fmla="*/ 123684 h 135859"/>
                <a:gd name="connsiteX11" fmla="*/ 40839 w 105288"/>
                <a:gd name="connsiteY11" fmla="*/ 134210 h 135859"/>
                <a:gd name="connsiteX12" fmla="*/ 35748 w 105288"/>
                <a:gd name="connsiteY12" fmla="*/ 135104 h 135859"/>
                <a:gd name="connsiteX13" fmla="*/ 26736 w 105288"/>
                <a:gd name="connsiteY13" fmla="*/ 120864 h 135859"/>
                <a:gd name="connsiteX14" fmla="*/ 33340 w 105288"/>
                <a:gd name="connsiteY14" fmla="*/ 95203 h 135859"/>
                <a:gd name="connsiteX15" fmla="*/ 24603 w 105288"/>
                <a:gd name="connsiteY15" fmla="*/ 107448 h 135859"/>
                <a:gd name="connsiteX16" fmla="*/ 15866 w 105288"/>
                <a:gd name="connsiteY16" fmla="*/ 106898 h 135859"/>
                <a:gd name="connsiteX17" fmla="*/ 14215 w 105288"/>
                <a:gd name="connsiteY17" fmla="*/ 111851 h 135859"/>
                <a:gd name="connsiteX18" fmla="*/ 8849 w 105288"/>
                <a:gd name="connsiteY18" fmla="*/ 111026 h 135859"/>
                <a:gd name="connsiteX19" fmla="*/ 8367 w 105288"/>
                <a:gd name="connsiteY19" fmla="*/ 95616 h 135859"/>
                <a:gd name="connsiteX20" fmla="*/ 17173 w 105288"/>
                <a:gd name="connsiteY20" fmla="*/ 88392 h 135859"/>
                <a:gd name="connsiteX21" fmla="*/ 14215 w 105288"/>
                <a:gd name="connsiteY21" fmla="*/ 75940 h 135859"/>
                <a:gd name="connsiteX22" fmla="*/ 14352 w 105288"/>
                <a:gd name="connsiteY22" fmla="*/ 63832 h 135859"/>
                <a:gd name="connsiteX23" fmla="*/ 43 w 105288"/>
                <a:gd name="connsiteY23" fmla="*/ 52137 h 135859"/>
                <a:gd name="connsiteX24" fmla="*/ 27080 w 105288"/>
                <a:gd name="connsiteY24" fmla="*/ 28678 h 135859"/>
                <a:gd name="connsiteX25" fmla="*/ 21714 w 105288"/>
                <a:gd name="connsiteY25" fmla="*/ 10310 h 135859"/>
                <a:gd name="connsiteX26" fmla="*/ 31207 w 105288"/>
                <a:gd name="connsiteY26" fmla="*/ 403 h 135859"/>
                <a:gd name="connsiteX27" fmla="*/ 47993 w 105288"/>
                <a:gd name="connsiteY27" fmla="*/ 4324 h 135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5288" h="135859">
                  <a:moveTo>
                    <a:pt x="47993" y="4324"/>
                  </a:moveTo>
                  <a:cubicBezTo>
                    <a:pt x="51777" y="12855"/>
                    <a:pt x="48888" y="24963"/>
                    <a:pt x="43453" y="31017"/>
                  </a:cubicBezTo>
                  <a:cubicBezTo>
                    <a:pt x="53015" y="43125"/>
                    <a:pt x="76887" y="38103"/>
                    <a:pt x="89752" y="34594"/>
                  </a:cubicBezTo>
                  <a:cubicBezTo>
                    <a:pt x="93261" y="33906"/>
                    <a:pt x="96012" y="27646"/>
                    <a:pt x="99315" y="30054"/>
                  </a:cubicBezTo>
                  <a:cubicBezTo>
                    <a:pt x="100209" y="30742"/>
                    <a:pt x="105919" y="24688"/>
                    <a:pt x="105231" y="30398"/>
                  </a:cubicBezTo>
                  <a:cubicBezTo>
                    <a:pt x="105231" y="33838"/>
                    <a:pt x="103649" y="37553"/>
                    <a:pt x="100071" y="38928"/>
                  </a:cubicBezTo>
                  <a:cubicBezTo>
                    <a:pt x="97388" y="39892"/>
                    <a:pt x="89614" y="42231"/>
                    <a:pt x="89614" y="42231"/>
                  </a:cubicBezTo>
                  <a:cubicBezTo>
                    <a:pt x="75924" y="46565"/>
                    <a:pt x="68426" y="48491"/>
                    <a:pt x="54735" y="55095"/>
                  </a:cubicBezTo>
                  <a:cubicBezTo>
                    <a:pt x="48406" y="58466"/>
                    <a:pt x="50057" y="70574"/>
                    <a:pt x="50952" y="75046"/>
                  </a:cubicBezTo>
                  <a:cubicBezTo>
                    <a:pt x="51846" y="79449"/>
                    <a:pt x="56042" y="95341"/>
                    <a:pt x="52327" y="103252"/>
                  </a:cubicBezTo>
                  <a:cubicBezTo>
                    <a:pt x="49300" y="109719"/>
                    <a:pt x="38637" y="115704"/>
                    <a:pt x="38431" y="123684"/>
                  </a:cubicBezTo>
                  <a:cubicBezTo>
                    <a:pt x="38431" y="127193"/>
                    <a:pt x="44210" y="131389"/>
                    <a:pt x="40839" y="134210"/>
                  </a:cubicBezTo>
                  <a:cubicBezTo>
                    <a:pt x="38706" y="136067"/>
                    <a:pt x="37124" y="136342"/>
                    <a:pt x="35748" y="135104"/>
                  </a:cubicBezTo>
                  <a:cubicBezTo>
                    <a:pt x="35748" y="135104"/>
                    <a:pt x="25429" y="124510"/>
                    <a:pt x="26736" y="120864"/>
                  </a:cubicBezTo>
                  <a:cubicBezTo>
                    <a:pt x="26667" y="119488"/>
                    <a:pt x="38293" y="102770"/>
                    <a:pt x="33340" y="95203"/>
                  </a:cubicBezTo>
                  <a:cubicBezTo>
                    <a:pt x="30588" y="97817"/>
                    <a:pt x="30244" y="104903"/>
                    <a:pt x="24603" y="107448"/>
                  </a:cubicBezTo>
                  <a:cubicBezTo>
                    <a:pt x="21989" y="108687"/>
                    <a:pt x="18136" y="105591"/>
                    <a:pt x="15866" y="106898"/>
                  </a:cubicBezTo>
                  <a:cubicBezTo>
                    <a:pt x="14972" y="107448"/>
                    <a:pt x="15040" y="111026"/>
                    <a:pt x="14215" y="111851"/>
                  </a:cubicBezTo>
                  <a:cubicBezTo>
                    <a:pt x="13389" y="112746"/>
                    <a:pt x="9606" y="112608"/>
                    <a:pt x="8849" y="111026"/>
                  </a:cubicBezTo>
                  <a:cubicBezTo>
                    <a:pt x="6716" y="106692"/>
                    <a:pt x="7542" y="99262"/>
                    <a:pt x="8367" y="95616"/>
                  </a:cubicBezTo>
                  <a:cubicBezTo>
                    <a:pt x="9537" y="90181"/>
                    <a:pt x="20819" y="96166"/>
                    <a:pt x="17173" y="88392"/>
                  </a:cubicBezTo>
                  <a:cubicBezTo>
                    <a:pt x="15797" y="85572"/>
                    <a:pt x="14077" y="81857"/>
                    <a:pt x="14215" y="75940"/>
                  </a:cubicBezTo>
                  <a:cubicBezTo>
                    <a:pt x="14352" y="71400"/>
                    <a:pt x="18136" y="66103"/>
                    <a:pt x="14352" y="63832"/>
                  </a:cubicBezTo>
                  <a:cubicBezTo>
                    <a:pt x="10156" y="61700"/>
                    <a:pt x="249" y="57366"/>
                    <a:pt x="43" y="52137"/>
                  </a:cubicBezTo>
                  <a:cubicBezTo>
                    <a:pt x="-1126" y="39754"/>
                    <a:pt x="21851" y="39754"/>
                    <a:pt x="27080" y="28678"/>
                  </a:cubicBezTo>
                  <a:cubicBezTo>
                    <a:pt x="27080" y="23312"/>
                    <a:pt x="20338" y="18771"/>
                    <a:pt x="21714" y="10310"/>
                  </a:cubicBezTo>
                  <a:cubicBezTo>
                    <a:pt x="22402" y="6044"/>
                    <a:pt x="25704" y="1091"/>
                    <a:pt x="31207" y="403"/>
                  </a:cubicBezTo>
                  <a:cubicBezTo>
                    <a:pt x="38224" y="-629"/>
                    <a:pt x="42421" y="197"/>
                    <a:pt x="47993" y="4324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541008EE-614C-4FA7-B4FD-A366B88D9184}"/>
                </a:ext>
              </a:extLst>
            </p:cNvPr>
            <p:cNvSpPr/>
            <p:nvPr/>
          </p:nvSpPr>
          <p:spPr>
            <a:xfrm>
              <a:off x="10712210" y="6297026"/>
              <a:ext cx="149550" cy="184831"/>
            </a:xfrm>
            <a:custGeom>
              <a:avLst/>
              <a:gdLst>
                <a:gd name="connsiteX0" fmla="*/ 125620 w 149550"/>
                <a:gd name="connsiteY0" fmla="*/ 71726 h 184831"/>
                <a:gd name="connsiteX1" fmla="*/ 124726 w 149550"/>
                <a:gd name="connsiteY1" fmla="*/ 46478 h 184831"/>
                <a:gd name="connsiteX2" fmla="*/ 135183 w 149550"/>
                <a:gd name="connsiteY2" fmla="*/ 51913 h 184831"/>
                <a:gd name="connsiteX3" fmla="*/ 125620 w 149550"/>
                <a:gd name="connsiteY3" fmla="*/ 71726 h 184831"/>
                <a:gd name="connsiteX4" fmla="*/ 145915 w 149550"/>
                <a:gd name="connsiteY4" fmla="*/ 43657 h 184831"/>
                <a:gd name="connsiteX5" fmla="*/ 103881 w 149550"/>
                <a:gd name="connsiteY5" fmla="*/ 21299 h 184831"/>
                <a:gd name="connsiteX6" fmla="*/ 100097 w 149550"/>
                <a:gd name="connsiteY6" fmla="*/ 8297 h 184831"/>
                <a:gd name="connsiteX7" fmla="*/ 81041 w 149550"/>
                <a:gd name="connsiteY7" fmla="*/ 385 h 184831"/>
                <a:gd name="connsiteX8" fmla="*/ 72166 w 149550"/>
                <a:gd name="connsiteY8" fmla="*/ 5820 h 184831"/>
                <a:gd name="connsiteX9" fmla="*/ 71134 w 149550"/>
                <a:gd name="connsiteY9" fmla="*/ 12562 h 184831"/>
                <a:gd name="connsiteX10" fmla="*/ 69758 w 149550"/>
                <a:gd name="connsiteY10" fmla="*/ 20749 h 184831"/>
                <a:gd name="connsiteX11" fmla="*/ 69758 w 149550"/>
                <a:gd name="connsiteY11" fmla="*/ 27835 h 184831"/>
                <a:gd name="connsiteX12" fmla="*/ 74299 w 149550"/>
                <a:gd name="connsiteY12" fmla="*/ 31137 h 184831"/>
                <a:gd name="connsiteX13" fmla="*/ 12314 w 149550"/>
                <a:gd name="connsiteY13" fmla="*/ 31549 h 184831"/>
                <a:gd name="connsiteX14" fmla="*/ 0 w 149550"/>
                <a:gd name="connsiteY14" fmla="*/ 31274 h 184831"/>
                <a:gd name="connsiteX15" fmla="*/ 8462 w 149550"/>
                <a:gd name="connsiteY15" fmla="*/ 36916 h 184831"/>
                <a:gd name="connsiteX16" fmla="*/ 6398 w 149550"/>
                <a:gd name="connsiteY16" fmla="*/ 38429 h 184831"/>
                <a:gd name="connsiteX17" fmla="*/ 18575 w 149550"/>
                <a:gd name="connsiteY17" fmla="*/ 42075 h 184831"/>
                <a:gd name="connsiteX18" fmla="*/ 51390 w 149550"/>
                <a:gd name="connsiteY18" fmla="*/ 52876 h 184831"/>
                <a:gd name="connsiteX19" fmla="*/ 81797 w 149550"/>
                <a:gd name="connsiteY19" fmla="*/ 68630 h 184831"/>
                <a:gd name="connsiteX20" fmla="*/ 78151 w 149550"/>
                <a:gd name="connsiteY20" fmla="*/ 114379 h 184831"/>
                <a:gd name="connsiteX21" fmla="*/ 81797 w 149550"/>
                <a:gd name="connsiteY21" fmla="*/ 158614 h 184831"/>
                <a:gd name="connsiteX22" fmla="*/ 82417 w 149550"/>
                <a:gd name="connsiteY22" fmla="*/ 168108 h 184831"/>
                <a:gd name="connsiteX23" fmla="*/ 68176 w 149550"/>
                <a:gd name="connsiteY23" fmla="*/ 175951 h 184831"/>
                <a:gd name="connsiteX24" fmla="*/ 89434 w 149550"/>
                <a:gd name="connsiteY24" fmla="*/ 178152 h 184831"/>
                <a:gd name="connsiteX25" fmla="*/ 94800 w 149550"/>
                <a:gd name="connsiteY25" fmla="*/ 171066 h 184831"/>
                <a:gd name="connsiteX26" fmla="*/ 100510 w 149550"/>
                <a:gd name="connsiteY26" fmla="*/ 120639 h 184831"/>
                <a:gd name="connsiteX27" fmla="*/ 106357 w 149550"/>
                <a:gd name="connsiteY27" fmla="*/ 172580 h 184831"/>
                <a:gd name="connsiteX28" fmla="*/ 95625 w 149550"/>
                <a:gd name="connsiteY28" fmla="*/ 182830 h 184831"/>
                <a:gd name="connsiteX29" fmla="*/ 105601 w 149550"/>
                <a:gd name="connsiteY29" fmla="*/ 184344 h 184831"/>
                <a:gd name="connsiteX30" fmla="*/ 118878 w 149550"/>
                <a:gd name="connsiteY30" fmla="*/ 177326 h 184831"/>
                <a:gd name="connsiteX31" fmla="*/ 125964 w 149550"/>
                <a:gd name="connsiteY31" fmla="*/ 92020 h 184831"/>
                <a:gd name="connsiteX32" fmla="*/ 148391 w 149550"/>
                <a:gd name="connsiteY32" fmla="*/ 53220 h 184831"/>
                <a:gd name="connsiteX33" fmla="*/ 145915 w 149550"/>
                <a:gd name="connsiteY33" fmla="*/ 43657 h 184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49550" h="184831">
                  <a:moveTo>
                    <a:pt x="125620" y="71726"/>
                  </a:moveTo>
                  <a:cubicBezTo>
                    <a:pt x="126514" y="65809"/>
                    <a:pt x="122868" y="52119"/>
                    <a:pt x="124726" y="46478"/>
                  </a:cubicBezTo>
                  <a:lnTo>
                    <a:pt x="135183" y="51913"/>
                  </a:lnTo>
                  <a:cubicBezTo>
                    <a:pt x="132912" y="55628"/>
                    <a:pt x="128509" y="63814"/>
                    <a:pt x="125620" y="71726"/>
                  </a:cubicBezTo>
                  <a:moveTo>
                    <a:pt x="145915" y="43657"/>
                  </a:moveTo>
                  <a:cubicBezTo>
                    <a:pt x="131880" y="34645"/>
                    <a:pt x="119704" y="18685"/>
                    <a:pt x="103881" y="21299"/>
                  </a:cubicBezTo>
                  <a:cubicBezTo>
                    <a:pt x="95557" y="20611"/>
                    <a:pt x="102367" y="11736"/>
                    <a:pt x="100097" y="8297"/>
                  </a:cubicBezTo>
                  <a:cubicBezTo>
                    <a:pt x="96313" y="1555"/>
                    <a:pt x="95832" y="-1059"/>
                    <a:pt x="81041" y="385"/>
                  </a:cubicBezTo>
                  <a:cubicBezTo>
                    <a:pt x="76982" y="798"/>
                    <a:pt x="73680" y="2312"/>
                    <a:pt x="72166" y="5820"/>
                  </a:cubicBezTo>
                  <a:cubicBezTo>
                    <a:pt x="70859" y="9810"/>
                    <a:pt x="72029" y="8847"/>
                    <a:pt x="71134" y="12562"/>
                  </a:cubicBezTo>
                  <a:cubicBezTo>
                    <a:pt x="69896" y="16277"/>
                    <a:pt x="65562" y="17997"/>
                    <a:pt x="69758" y="20749"/>
                  </a:cubicBezTo>
                  <a:cubicBezTo>
                    <a:pt x="70102" y="21987"/>
                    <a:pt x="70034" y="24051"/>
                    <a:pt x="69758" y="27835"/>
                  </a:cubicBezTo>
                  <a:cubicBezTo>
                    <a:pt x="69552" y="30518"/>
                    <a:pt x="72923" y="30242"/>
                    <a:pt x="74299" y="31137"/>
                  </a:cubicBezTo>
                  <a:cubicBezTo>
                    <a:pt x="57444" y="43451"/>
                    <a:pt x="27174" y="41250"/>
                    <a:pt x="12314" y="31549"/>
                  </a:cubicBezTo>
                  <a:cubicBezTo>
                    <a:pt x="9563" y="29761"/>
                    <a:pt x="0" y="30174"/>
                    <a:pt x="0" y="31274"/>
                  </a:cubicBezTo>
                  <a:cubicBezTo>
                    <a:pt x="0" y="33751"/>
                    <a:pt x="6260" y="34301"/>
                    <a:pt x="8462" y="36916"/>
                  </a:cubicBezTo>
                  <a:cubicBezTo>
                    <a:pt x="7430" y="37259"/>
                    <a:pt x="5641" y="36847"/>
                    <a:pt x="6398" y="38429"/>
                  </a:cubicBezTo>
                  <a:cubicBezTo>
                    <a:pt x="7155" y="40011"/>
                    <a:pt x="18506" y="42075"/>
                    <a:pt x="18575" y="42075"/>
                  </a:cubicBezTo>
                  <a:cubicBezTo>
                    <a:pt x="27243" y="47992"/>
                    <a:pt x="40796" y="50812"/>
                    <a:pt x="51390" y="52876"/>
                  </a:cubicBezTo>
                  <a:cubicBezTo>
                    <a:pt x="72923" y="56041"/>
                    <a:pt x="78977" y="54871"/>
                    <a:pt x="81797" y="68630"/>
                  </a:cubicBezTo>
                  <a:cubicBezTo>
                    <a:pt x="84618" y="82596"/>
                    <a:pt x="81316" y="95391"/>
                    <a:pt x="78151" y="114379"/>
                  </a:cubicBezTo>
                  <a:cubicBezTo>
                    <a:pt x="75537" y="131371"/>
                    <a:pt x="79114" y="141966"/>
                    <a:pt x="81797" y="158614"/>
                  </a:cubicBezTo>
                  <a:cubicBezTo>
                    <a:pt x="82279" y="161710"/>
                    <a:pt x="83930" y="166801"/>
                    <a:pt x="82417" y="168108"/>
                  </a:cubicBezTo>
                  <a:cubicBezTo>
                    <a:pt x="79458" y="170722"/>
                    <a:pt x="71547" y="172992"/>
                    <a:pt x="68176" y="175951"/>
                  </a:cubicBezTo>
                  <a:cubicBezTo>
                    <a:pt x="66731" y="180835"/>
                    <a:pt x="80353" y="177670"/>
                    <a:pt x="89434" y="178152"/>
                  </a:cubicBezTo>
                  <a:cubicBezTo>
                    <a:pt x="93768" y="178496"/>
                    <a:pt x="94800" y="173887"/>
                    <a:pt x="94800" y="171066"/>
                  </a:cubicBezTo>
                  <a:cubicBezTo>
                    <a:pt x="95625" y="145062"/>
                    <a:pt x="96382" y="136944"/>
                    <a:pt x="100510" y="120639"/>
                  </a:cubicBezTo>
                  <a:cubicBezTo>
                    <a:pt x="102986" y="134673"/>
                    <a:pt x="103262" y="158339"/>
                    <a:pt x="106357" y="172580"/>
                  </a:cubicBezTo>
                  <a:cubicBezTo>
                    <a:pt x="102780" y="176776"/>
                    <a:pt x="93286" y="180560"/>
                    <a:pt x="95625" y="182830"/>
                  </a:cubicBezTo>
                  <a:cubicBezTo>
                    <a:pt x="98377" y="185444"/>
                    <a:pt x="103124" y="184963"/>
                    <a:pt x="105601" y="184344"/>
                  </a:cubicBezTo>
                  <a:cubicBezTo>
                    <a:pt x="111379" y="182968"/>
                    <a:pt x="114682" y="181110"/>
                    <a:pt x="118878" y="177326"/>
                  </a:cubicBezTo>
                  <a:cubicBezTo>
                    <a:pt x="118878" y="177326"/>
                    <a:pt x="127546" y="120226"/>
                    <a:pt x="125964" y="92020"/>
                  </a:cubicBezTo>
                  <a:cubicBezTo>
                    <a:pt x="125070" y="76266"/>
                    <a:pt x="140549" y="67254"/>
                    <a:pt x="148391" y="53220"/>
                  </a:cubicBezTo>
                  <a:cubicBezTo>
                    <a:pt x="150249" y="49574"/>
                    <a:pt x="150180" y="46409"/>
                    <a:pt x="145915" y="43657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4BC9FB11-00CF-4022-9063-3D48B1F27517}"/>
                </a:ext>
              </a:extLst>
            </p:cNvPr>
            <p:cNvSpPr/>
            <p:nvPr/>
          </p:nvSpPr>
          <p:spPr>
            <a:xfrm>
              <a:off x="10556726" y="6265423"/>
              <a:ext cx="151680" cy="101022"/>
            </a:xfrm>
            <a:custGeom>
              <a:avLst/>
              <a:gdLst>
                <a:gd name="connsiteX0" fmla="*/ 112625 w 151680"/>
                <a:gd name="connsiteY0" fmla="*/ 25040 h 101022"/>
                <a:gd name="connsiteX1" fmla="*/ 134639 w 151680"/>
                <a:gd name="connsiteY1" fmla="*/ 30544 h 101022"/>
                <a:gd name="connsiteX2" fmla="*/ 141794 w 151680"/>
                <a:gd name="connsiteY2" fmla="*/ 35084 h 101022"/>
                <a:gd name="connsiteX3" fmla="*/ 143307 w 151680"/>
                <a:gd name="connsiteY3" fmla="*/ 34259 h 101022"/>
                <a:gd name="connsiteX4" fmla="*/ 148811 w 151680"/>
                <a:gd name="connsiteY4" fmla="*/ 34121 h 101022"/>
                <a:gd name="connsiteX5" fmla="*/ 151632 w 151680"/>
                <a:gd name="connsiteY5" fmla="*/ 28755 h 101022"/>
                <a:gd name="connsiteX6" fmla="*/ 137735 w 151680"/>
                <a:gd name="connsiteY6" fmla="*/ 24558 h 101022"/>
                <a:gd name="connsiteX7" fmla="*/ 114001 w 151680"/>
                <a:gd name="connsiteY7" fmla="*/ 15959 h 101022"/>
                <a:gd name="connsiteX8" fmla="*/ 58414 w 151680"/>
                <a:gd name="connsiteY8" fmla="*/ 11763 h 101022"/>
                <a:gd name="connsiteX9" fmla="*/ 38051 w 151680"/>
                <a:gd name="connsiteY9" fmla="*/ 67 h 101022"/>
                <a:gd name="connsiteX10" fmla="*/ 26080 w 151680"/>
                <a:gd name="connsiteY10" fmla="*/ 9492 h 101022"/>
                <a:gd name="connsiteX11" fmla="*/ 26699 w 151680"/>
                <a:gd name="connsiteY11" fmla="*/ 24146 h 101022"/>
                <a:gd name="connsiteX12" fmla="*/ 34129 w 151680"/>
                <a:gd name="connsiteY12" fmla="*/ 29443 h 101022"/>
                <a:gd name="connsiteX13" fmla="*/ 38601 w 151680"/>
                <a:gd name="connsiteY13" fmla="*/ 30819 h 101022"/>
                <a:gd name="connsiteX14" fmla="*/ 43485 w 151680"/>
                <a:gd name="connsiteY14" fmla="*/ 32883 h 101022"/>
                <a:gd name="connsiteX15" fmla="*/ 48576 w 151680"/>
                <a:gd name="connsiteY15" fmla="*/ 32470 h 101022"/>
                <a:gd name="connsiteX16" fmla="*/ 55318 w 151680"/>
                <a:gd name="connsiteY16" fmla="*/ 30956 h 101022"/>
                <a:gd name="connsiteX17" fmla="*/ 55456 w 151680"/>
                <a:gd name="connsiteY17" fmla="*/ 30956 h 101022"/>
                <a:gd name="connsiteX18" fmla="*/ 52635 w 151680"/>
                <a:gd name="connsiteY18" fmla="*/ 42445 h 101022"/>
                <a:gd name="connsiteX19" fmla="*/ 41215 w 151680"/>
                <a:gd name="connsiteY19" fmla="*/ 39212 h 101022"/>
                <a:gd name="connsiteX20" fmla="*/ 17137 w 151680"/>
                <a:gd name="connsiteY20" fmla="*/ 47811 h 101022"/>
                <a:gd name="connsiteX21" fmla="*/ 4891 w 151680"/>
                <a:gd name="connsiteY21" fmla="*/ 92322 h 101022"/>
                <a:gd name="connsiteX22" fmla="*/ 764 w 151680"/>
                <a:gd name="connsiteY22" fmla="*/ 98651 h 101022"/>
                <a:gd name="connsiteX23" fmla="*/ 7230 w 151680"/>
                <a:gd name="connsiteY23" fmla="*/ 97894 h 101022"/>
                <a:gd name="connsiteX24" fmla="*/ 25668 w 151680"/>
                <a:gd name="connsiteY24" fmla="*/ 91290 h 101022"/>
                <a:gd name="connsiteX25" fmla="*/ 27525 w 151680"/>
                <a:gd name="connsiteY25" fmla="*/ 79113 h 101022"/>
                <a:gd name="connsiteX26" fmla="*/ 40390 w 151680"/>
                <a:gd name="connsiteY26" fmla="*/ 60332 h 101022"/>
                <a:gd name="connsiteX27" fmla="*/ 65087 w 151680"/>
                <a:gd name="connsiteY27" fmla="*/ 69551 h 101022"/>
                <a:gd name="connsiteX28" fmla="*/ 76232 w 151680"/>
                <a:gd name="connsiteY28" fmla="*/ 63290 h 101022"/>
                <a:gd name="connsiteX29" fmla="*/ 81873 w 151680"/>
                <a:gd name="connsiteY29" fmla="*/ 36529 h 101022"/>
                <a:gd name="connsiteX30" fmla="*/ 112625 w 151680"/>
                <a:gd name="connsiteY30" fmla="*/ 25040 h 101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51680" h="101022">
                  <a:moveTo>
                    <a:pt x="112625" y="25040"/>
                  </a:moveTo>
                  <a:cubicBezTo>
                    <a:pt x="118747" y="26141"/>
                    <a:pt x="132988" y="30200"/>
                    <a:pt x="134639" y="30544"/>
                  </a:cubicBezTo>
                  <a:cubicBezTo>
                    <a:pt x="136290" y="30888"/>
                    <a:pt x="140487" y="34809"/>
                    <a:pt x="141794" y="35084"/>
                  </a:cubicBezTo>
                  <a:cubicBezTo>
                    <a:pt x="142482" y="35222"/>
                    <a:pt x="142688" y="35359"/>
                    <a:pt x="143307" y="34259"/>
                  </a:cubicBezTo>
                  <a:cubicBezTo>
                    <a:pt x="143858" y="33158"/>
                    <a:pt x="146334" y="34878"/>
                    <a:pt x="148811" y="34121"/>
                  </a:cubicBezTo>
                  <a:cubicBezTo>
                    <a:pt x="150462" y="33639"/>
                    <a:pt x="151976" y="29237"/>
                    <a:pt x="151632" y="28755"/>
                  </a:cubicBezTo>
                  <a:cubicBezTo>
                    <a:pt x="150049" y="26829"/>
                    <a:pt x="141725" y="24627"/>
                    <a:pt x="137735" y="24558"/>
                  </a:cubicBezTo>
                  <a:cubicBezTo>
                    <a:pt x="133057" y="22976"/>
                    <a:pt x="122187" y="18573"/>
                    <a:pt x="114001" y="15959"/>
                  </a:cubicBezTo>
                  <a:cubicBezTo>
                    <a:pt x="95495" y="10111"/>
                    <a:pt x="76163" y="1237"/>
                    <a:pt x="58414" y="11763"/>
                  </a:cubicBezTo>
                  <a:cubicBezTo>
                    <a:pt x="50984" y="8736"/>
                    <a:pt x="50847" y="-896"/>
                    <a:pt x="38051" y="67"/>
                  </a:cubicBezTo>
                  <a:cubicBezTo>
                    <a:pt x="31928" y="549"/>
                    <a:pt x="27525" y="5296"/>
                    <a:pt x="26080" y="9492"/>
                  </a:cubicBezTo>
                  <a:cubicBezTo>
                    <a:pt x="24567" y="13689"/>
                    <a:pt x="24016" y="18986"/>
                    <a:pt x="26699" y="24146"/>
                  </a:cubicBezTo>
                  <a:cubicBezTo>
                    <a:pt x="28213" y="27035"/>
                    <a:pt x="31171" y="28411"/>
                    <a:pt x="34129" y="29443"/>
                  </a:cubicBezTo>
                  <a:cubicBezTo>
                    <a:pt x="35574" y="29924"/>
                    <a:pt x="37156" y="30268"/>
                    <a:pt x="38601" y="30819"/>
                  </a:cubicBezTo>
                  <a:cubicBezTo>
                    <a:pt x="40734" y="31576"/>
                    <a:pt x="41078" y="33227"/>
                    <a:pt x="43485" y="32883"/>
                  </a:cubicBezTo>
                  <a:cubicBezTo>
                    <a:pt x="45274" y="32607"/>
                    <a:pt x="46719" y="32332"/>
                    <a:pt x="48576" y="32470"/>
                  </a:cubicBezTo>
                  <a:cubicBezTo>
                    <a:pt x="50227" y="32607"/>
                    <a:pt x="54562" y="33227"/>
                    <a:pt x="55318" y="30956"/>
                  </a:cubicBezTo>
                  <a:cubicBezTo>
                    <a:pt x="55387" y="30956"/>
                    <a:pt x="55387" y="30956"/>
                    <a:pt x="55456" y="30956"/>
                  </a:cubicBezTo>
                  <a:cubicBezTo>
                    <a:pt x="55593" y="35153"/>
                    <a:pt x="54768" y="41413"/>
                    <a:pt x="52635" y="42445"/>
                  </a:cubicBezTo>
                  <a:cubicBezTo>
                    <a:pt x="49677" y="43133"/>
                    <a:pt x="48370" y="41276"/>
                    <a:pt x="41215" y="39212"/>
                  </a:cubicBezTo>
                  <a:cubicBezTo>
                    <a:pt x="34129" y="37148"/>
                    <a:pt x="17481" y="35084"/>
                    <a:pt x="17137" y="47811"/>
                  </a:cubicBezTo>
                  <a:cubicBezTo>
                    <a:pt x="16587" y="68312"/>
                    <a:pt x="19063" y="74917"/>
                    <a:pt x="4891" y="92322"/>
                  </a:cubicBezTo>
                  <a:cubicBezTo>
                    <a:pt x="2415" y="95349"/>
                    <a:pt x="-1713" y="95486"/>
                    <a:pt x="764" y="98651"/>
                  </a:cubicBezTo>
                  <a:cubicBezTo>
                    <a:pt x="2690" y="100577"/>
                    <a:pt x="5786" y="99132"/>
                    <a:pt x="7230" y="97894"/>
                  </a:cubicBezTo>
                  <a:cubicBezTo>
                    <a:pt x="10808" y="107044"/>
                    <a:pt x="23053" y="93422"/>
                    <a:pt x="25668" y="91290"/>
                  </a:cubicBezTo>
                  <a:cubicBezTo>
                    <a:pt x="31171" y="86956"/>
                    <a:pt x="24911" y="83241"/>
                    <a:pt x="27525" y="79113"/>
                  </a:cubicBezTo>
                  <a:cubicBezTo>
                    <a:pt x="31997" y="70376"/>
                    <a:pt x="38945" y="66868"/>
                    <a:pt x="40390" y="60332"/>
                  </a:cubicBezTo>
                  <a:cubicBezTo>
                    <a:pt x="47544" y="65904"/>
                    <a:pt x="56213" y="70238"/>
                    <a:pt x="65087" y="69551"/>
                  </a:cubicBezTo>
                  <a:cubicBezTo>
                    <a:pt x="68733" y="68863"/>
                    <a:pt x="72104" y="67487"/>
                    <a:pt x="76232" y="63290"/>
                  </a:cubicBezTo>
                  <a:cubicBezTo>
                    <a:pt x="80360" y="59094"/>
                    <a:pt x="81460" y="45816"/>
                    <a:pt x="81873" y="36529"/>
                  </a:cubicBezTo>
                  <a:cubicBezTo>
                    <a:pt x="82630" y="17954"/>
                    <a:pt x="95563" y="21944"/>
                    <a:pt x="112625" y="25040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636242E1-DFFA-49F6-9FB9-7D888AAFBD9C}"/>
                </a:ext>
              </a:extLst>
            </p:cNvPr>
            <p:cNvSpPr/>
            <p:nvPr/>
          </p:nvSpPr>
          <p:spPr>
            <a:xfrm>
              <a:off x="10541435" y="6331878"/>
              <a:ext cx="258145" cy="232808"/>
            </a:xfrm>
            <a:custGeom>
              <a:avLst/>
              <a:gdLst>
                <a:gd name="connsiteX0" fmla="*/ 250922 w 258145"/>
                <a:gd name="connsiteY0" fmla="*/ 225992 h 232808"/>
                <a:gd name="connsiteX1" fmla="*/ 231109 w 258145"/>
                <a:gd name="connsiteY1" fmla="*/ 212577 h 232808"/>
                <a:gd name="connsiteX2" fmla="*/ 223748 w 258145"/>
                <a:gd name="connsiteY2" fmla="*/ 197786 h 232808"/>
                <a:gd name="connsiteX3" fmla="*/ 205930 w 258145"/>
                <a:gd name="connsiteY3" fmla="*/ 154652 h 232808"/>
                <a:gd name="connsiteX4" fmla="*/ 166923 w 258145"/>
                <a:gd name="connsiteY4" fmla="*/ 119704 h 232808"/>
                <a:gd name="connsiteX5" fmla="*/ 157085 w 258145"/>
                <a:gd name="connsiteY5" fmla="*/ 114407 h 232808"/>
                <a:gd name="connsiteX6" fmla="*/ 159356 w 258145"/>
                <a:gd name="connsiteY6" fmla="*/ 85169 h 232808"/>
                <a:gd name="connsiteX7" fmla="*/ 160456 w 258145"/>
                <a:gd name="connsiteY7" fmla="*/ 80972 h 232808"/>
                <a:gd name="connsiteX8" fmla="*/ 164653 w 258145"/>
                <a:gd name="connsiteY8" fmla="*/ 70859 h 232808"/>
                <a:gd name="connsiteX9" fmla="*/ 161213 w 258145"/>
                <a:gd name="connsiteY9" fmla="*/ 63429 h 232808"/>
                <a:gd name="connsiteX10" fmla="*/ 190038 w 258145"/>
                <a:gd name="connsiteY10" fmla="*/ 69277 h 232808"/>
                <a:gd name="connsiteX11" fmla="*/ 225399 w 258145"/>
                <a:gd name="connsiteY11" fmla="*/ 50634 h 232808"/>
                <a:gd name="connsiteX12" fmla="*/ 230559 w 258145"/>
                <a:gd name="connsiteY12" fmla="*/ 48432 h 232808"/>
                <a:gd name="connsiteX13" fmla="*/ 235856 w 258145"/>
                <a:gd name="connsiteY13" fmla="*/ 43960 h 232808"/>
                <a:gd name="connsiteX14" fmla="*/ 232898 w 258145"/>
                <a:gd name="connsiteY14" fmla="*/ 36118 h 232808"/>
                <a:gd name="connsiteX15" fmla="*/ 228426 w 258145"/>
                <a:gd name="connsiteY15" fmla="*/ 37356 h 232808"/>
                <a:gd name="connsiteX16" fmla="*/ 226844 w 258145"/>
                <a:gd name="connsiteY16" fmla="*/ 36187 h 232808"/>
                <a:gd name="connsiteX17" fmla="*/ 223748 w 258145"/>
                <a:gd name="connsiteY17" fmla="*/ 39076 h 232808"/>
                <a:gd name="connsiteX18" fmla="*/ 221822 w 258145"/>
                <a:gd name="connsiteY18" fmla="*/ 43685 h 232808"/>
                <a:gd name="connsiteX19" fmla="*/ 191208 w 258145"/>
                <a:gd name="connsiteY19" fmla="*/ 55243 h 232808"/>
                <a:gd name="connsiteX20" fmla="*/ 187355 w 258145"/>
                <a:gd name="connsiteY20" fmla="*/ 55931 h 232808"/>
                <a:gd name="connsiteX21" fmla="*/ 149380 w 258145"/>
                <a:gd name="connsiteY21" fmla="*/ 42791 h 232808"/>
                <a:gd name="connsiteX22" fmla="*/ 140024 w 258145"/>
                <a:gd name="connsiteY22" fmla="*/ 42928 h 232808"/>
                <a:gd name="connsiteX23" fmla="*/ 139268 w 258145"/>
                <a:gd name="connsiteY23" fmla="*/ 38182 h 232808"/>
                <a:gd name="connsiteX24" fmla="*/ 146009 w 258145"/>
                <a:gd name="connsiteY24" fmla="*/ 33504 h 232808"/>
                <a:gd name="connsiteX25" fmla="*/ 145390 w 258145"/>
                <a:gd name="connsiteY25" fmla="*/ 25454 h 232808"/>
                <a:gd name="connsiteX26" fmla="*/ 146491 w 258145"/>
                <a:gd name="connsiteY26" fmla="*/ 23115 h 232808"/>
                <a:gd name="connsiteX27" fmla="*/ 143877 w 258145"/>
                <a:gd name="connsiteY27" fmla="*/ 19332 h 232808"/>
                <a:gd name="connsiteX28" fmla="*/ 140850 w 258145"/>
                <a:gd name="connsiteY28" fmla="*/ 10457 h 232808"/>
                <a:gd name="connsiteX29" fmla="*/ 136860 w 258145"/>
                <a:gd name="connsiteY29" fmla="*/ 2408 h 232808"/>
                <a:gd name="connsiteX30" fmla="*/ 118491 w 258145"/>
                <a:gd name="connsiteY30" fmla="*/ 2958 h 232808"/>
                <a:gd name="connsiteX31" fmla="*/ 109342 w 258145"/>
                <a:gd name="connsiteY31" fmla="*/ 5917 h 232808"/>
                <a:gd name="connsiteX32" fmla="*/ 98472 w 258145"/>
                <a:gd name="connsiteY32" fmla="*/ 22565 h 232808"/>
                <a:gd name="connsiteX33" fmla="*/ 97784 w 258145"/>
                <a:gd name="connsiteY33" fmla="*/ 34398 h 232808"/>
                <a:gd name="connsiteX34" fmla="*/ 106727 w 258145"/>
                <a:gd name="connsiteY34" fmla="*/ 48432 h 232808"/>
                <a:gd name="connsiteX35" fmla="*/ 112162 w 258145"/>
                <a:gd name="connsiteY35" fmla="*/ 51046 h 232808"/>
                <a:gd name="connsiteX36" fmla="*/ 112369 w 258145"/>
                <a:gd name="connsiteY36" fmla="*/ 51665 h 232808"/>
                <a:gd name="connsiteX37" fmla="*/ 106796 w 258145"/>
                <a:gd name="connsiteY37" fmla="*/ 54280 h 232808"/>
                <a:gd name="connsiteX38" fmla="*/ 98197 w 258145"/>
                <a:gd name="connsiteY38" fmla="*/ 61366 h 232808"/>
                <a:gd name="connsiteX39" fmla="*/ 37175 w 258145"/>
                <a:gd name="connsiteY39" fmla="*/ 104431 h 232808"/>
                <a:gd name="connsiteX40" fmla="*/ 21421 w 258145"/>
                <a:gd name="connsiteY40" fmla="*/ 108421 h 232808"/>
                <a:gd name="connsiteX41" fmla="*/ 24723 w 258145"/>
                <a:gd name="connsiteY41" fmla="*/ 110898 h 232808"/>
                <a:gd name="connsiteX42" fmla="*/ 18050 w 258145"/>
                <a:gd name="connsiteY42" fmla="*/ 113444 h 232808"/>
                <a:gd name="connsiteX43" fmla="*/ 21559 w 258145"/>
                <a:gd name="connsiteY43" fmla="*/ 117709 h 232808"/>
                <a:gd name="connsiteX44" fmla="*/ 40409 w 258145"/>
                <a:gd name="connsiteY44" fmla="*/ 111724 h 232808"/>
                <a:gd name="connsiteX45" fmla="*/ 110030 w 258145"/>
                <a:gd name="connsiteY45" fmla="*/ 76432 h 232808"/>
                <a:gd name="connsiteX46" fmla="*/ 121174 w 258145"/>
                <a:gd name="connsiteY46" fmla="*/ 90741 h 232808"/>
                <a:gd name="connsiteX47" fmla="*/ 112644 w 258145"/>
                <a:gd name="connsiteY47" fmla="*/ 108353 h 232808"/>
                <a:gd name="connsiteX48" fmla="*/ 112231 w 258145"/>
                <a:gd name="connsiteY48" fmla="*/ 128441 h 232808"/>
                <a:gd name="connsiteX49" fmla="*/ 101843 w 258145"/>
                <a:gd name="connsiteY49" fmla="*/ 141443 h 232808"/>
                <a:gd name="connsiteX50" fmla="*/ 73912 w 258145"/>
                <a:gd name="connsiteY50" fmla="*/ 166141 h 232808"/>
                <a:gd name="connsiteX51" fmla="*/ 48389 w 258145"/>
                <a:gd name="connsiteY51" fmla="*/ 175978 h 232808"/>
                <a:gd name="connsiteX52" fmla="*/ 27131 w 258145"/>
                <a:gd name="connsiteY52" fmla="*/ 190976 h 232808"/>
                <a:gd name="connsiteX53" fmla="*/ 11240 w 258145"/>
                <a:gd name="connsiteY53" fmla="*/ 201089 h 232808"/>
                <a:gd name="connsiteX54" fmla="*/ 4979 w 258145"/>
                <a:gd name="connsiteY54" fmla="*/ 202740 h 232808"/>
                <a:gd name="connsiteX55" fmla="*/ 26 w 258145"/>
                <a:gd name="connsiteY55" fmla="*/ 209000 h 232808"/>
                <a:gd name="connsiteX56" fmla="*/ 5048 w 258145"/>
                <a:gd name="connsiteY56" fmla="*/ 222209 h 232808"/>
                <a:gd name="connsiteX57" fmla="*/ 13303 w 258145"/>
                <a:gd name="connsiteY57" fmla="*/ 232046 h 232808"/>
                <a:gd name="connsiteX58" fmla="*/ 22797 w 258145"/>
                <a:gd name="connsiteY58" fmla="*/ 231290 h 232808"/>
                <a:gd name="connsiteX59" fmla="*/ 16812 w 258145"/>
                <a:gd name="connsiteY59" fmla="*/ 222965 h 232808"/>
                <a:gd name="connsiteX60" fmla="*/ 17087 w 258145"/>
                <a:gd name="connsiteY60" fmla="*/ 213334 h 232808"/>
                <a:gd name="connsiteX61" fmla="*/ 28782 w 258145"/>
                <a:gd name="connsiteY61" fmla="*/ 203772 h 232808"/>
                <a:gd name="connsiteX62" fmla="*/ 85745 w 258145"/>
                <a:gd name="connsiteY62" fmla="*/ 186091 h 232808"/>
                <a:gd name="connsiteX63" fmla="*/ 122344 w 258145"/>
                <a:gd name="connsiteY63" fmla="*/ 167792 h 232808"/>
                <a:gd name="connsiteX64" fmla="*/ 143326 w 258145"/>
                <a:gd name="connsiteY64" fmla="*/ 147428 h 232808"/>
                <a:gd name="connsiteX65" fmla="*/ 187699 w 258145"/>
                <a:gd name="connsiteY65" fmla="*/ 166622 h 232808"/>
                <a:gd name="connsiteX66" fmla="*/ 195198 w 258145"/>
                <a:gd name="connsiteY66" fmla="*/ 184853 h 232808"/>
                <a:gd name="connsiteX67" fmla="*/ 220996 w 258145"/>
                <a:gd name="connsiteY67" fmla="*/ 218769 h 232808"/>
                <a:gd name="connsiteX68" fmla="*/ 221340 w 258145"/>
                <a:gd name="connsiteY68" fmla="*/ 228400 h 232808"/>
                <a:gd name="connsiteX69" fmla="*/ 227807 w 258145"/>
                <a:gd name="connsiteY69" fmla="*/ 232597 h 232808"/>
                <a:gd name="connsiteX70" fmla="*/ 238470 w 258145"/>
                <a:gd name="connsiteY70" fmla="*/ 232597 h 232808"/>
                <a:gd name="connsiteX71" fmla="*/ 253192 w 258145"/>
                <a:gd name="connsiteY71" fmla="*/ 232597 h 232808"/>
                <a:gd name="connsiteX72" fmla="*/ 258146 w 258145"/>
                <a:gd name="connsiteY72" fmla="*/ 229639 h 232808"/>
                <a:gd name="connsiteX73" fmla="*/ 250922 w 258145"/>
                <a:gd name="connsiteY73" fmla="*/ 225992 h 232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58145" h="232808">
                  <a:moveTo>
                    <a:pt x="250922" y="225992"/>
                  </a:moveTo>
                  <a:cubicBezTo>
                    <a:pt x="243561" y="224273"/>
                    <a:pt x="235237" y="219044"/>
                    <a:pt x="231109" y="212577"/>
                  </a:cubicBezTo>
                  <a:cubicBezTo>
                    <a:pt x="228220" y="208106"/>
                    <a:pt x="226156" y="203015"/>
                    <a:pt x="223748" y="197786"/>
                  </a:cubicBezTo>
                  <a:cubicBezTo>
                    <a:pt x="215768" y="180312"/>
                    <a:pt x="211158" y="161050"/>
                    <a:pt x="205930" y="154652"/>
                  </a:cubicBezTo>
                  <a:cubicBezTo>
                    <a:pt x="196780" y="143301"/>
                    <a:pt x="178894" y="127547"/>
                    <a:pt x="166923" y="119704"/>
                  </a:cubicBezTo>
                  <a:cubicBezTo>
                    <a:pt x="163346" y="117365"/>
                    <a:pt x="160044" y="115714"/>
                    <a:pt x="157085" y="114407"/>
                  </a:cubicBezTo>
                  <a:cubicBezTo>
                    <a:pt x="159975" y="100235"/>
                    <a:pt x="159356" y="85169"/>
                    <a:pt x="159356" y="85169"/>
                  </a:cubicBezTo>
                  <a:cubicBezTo>
                    <a:pt x="159356" y="82279"/>
                    <a:pt x="159425" y="82210"/>
                    <a:pt x="160456" y="80972"/>
                  </a:cubicBezTo>
                  <a:cubicBezTo>
                    <a:pt x="163552" y="78496"/>
                    <a:pt x="165616" y="75537"/>
                    <a:pt x="164653" y="70859"/>
                  </a:cubicBezTo>
                  <a:cubicBezTo>
                    <a:pt x="164515" y="70171"/>
                    <a:pt x="161970" y="64668"/>
                    <a:pt x="161213" y="63429"/>
                  </a:cubicBezTo>
                  <a:cubicBezTo>
                    <a:pt x="165547" y="65149"/>
                    <a:pt x="184535" y="69690"/>
                    <a:pt x="190038" y="69277"/>
                  </a:cubicBezTo>
                  <a:cubicBezTo>
                    <a:pt x="199532" y="68658"/>
                    <a:pt x="222028" y="52973"/>
                    <a:pt x="225399" y="50634"/>
                  </a:cubicBezTo>
                  <a:cubicBezTo>
                    <a:pt x="227876" y="49189"/>
                    <a:pt x="229320" y="48845"/>
                    <a:pt x="230559" y="48432"/>
                  </a:cubicBezTo>
                  <a:cubicBezTo>
                    <a:pt x="231866" y="48088"/>
                    <a:pt x="235099" y="46024"/>
                    <a:pt x="235856" y="43960"/>
                  </a:cubicBezTo>
                  <a:cubicBezTo>
                    <a:pt x="236131" y="43066"/>
                    <a:pt x="235168" y="36530"/>
                    <a:pt x="232898" y="36118"/>
                  </a:cubicBezTo>
                  <a:cubicBezTo>
                    <a:pt x="231935" y="36049"/>
                    <a:pt x="229320" y="37631"/>
                    <a:pt x="228426" y="37356"/>
                  </a:cubicBezTo>
                  <a:cubicBezTo>
                    <a:pt x="227876" y="37218"/>
                    <a:pt x="227325" y="36187"/>
                    <a:pt x="226844" y="36187"/>
                  </a:cubicBezTo>
                  <a:cubicBezTo>
                    <a:pt x="225605" y="36118"/>
                    <a:pt x="224367" y="38113"/>
                    <a:pt x="223748" y="39076"/>
                  </a:cubicBezTo>
                  <a:cubicBezTo>
                    <a:pt x="222922" y="40314"/>
                    <a:pt x="222647" y="42653"/>
                    <a:pt x="221822" y="43685"/>
                  </a:cubicBezTo>
                  <a:cubicBezTo>
                    <a:pt x="220239" y="45680"/>
                    <a:pt x="198431" y="51803"/>
                    <a:pt x="191208" y="55243"/>
                  </a:cubicBezTo>
                  <a:cubicBezTo>
                    <a:pt x="189970" y="55862"/>
                    <a:pt x="188662" y="56275"/>
                    <a:pt x="187355" y="55931"/>
                  </a:cubicBezTo>
                  <a:cubicBezTo>
                    <a:pt x="181645" y="54142"/>
                    <a:pt x="158530" y="40933"/>
                    <a:pt x="149380" y="42791"/>
                  </a:cubicBezTo>
                  <a:cubicBezTo>
                    <a:pt x="146491" y="43410"/>
                    <a:pt x="142019" y="44992"/>
                    <a:pt x="140024" y="42928"/>
                  </a:cubicBezTo>
                  <a:cubicBezTo>
                    <a:pt x="138992" y="41828"/>
                    <a:pt x="138373" y="39970"/>
                    <a:pt x="139268" y="38182"/>
                  </a:cubicBezTo>
                  <a:cubicBezTo>
                    <a:pt x="140231" y="36118"/>
                    <a:pt x="145046" y="35843"/>
                    <a:pt x="146009" y="33504"/>
                  </a:cubicBezTo>
                  <a:cubicBezTo>
                    <a:pt x="147041" y="30889"/>
                    <a:pt x="145321" y="25730"/>
                    <a:pt x="145390" y="25454"/>
                  </a:cubicBezTo>
                  <a:cubicBezTo>
                    <a:pt x="145459" y="24491"/>
                    <a:pt x="146560" y="24010"/>
                    <a:pt x="146491" y="23115"/>
                  </a:cubicBezTo>
                  <a:cubicBezTo>
                    <a:pt x="146353" y="22152"/>
                    <a:pt x="145184" y="21189"/>
                    <a:pt x="143877" y="19332"/>
                  </a:cubicBezTo>
                  <a:cubicBezTo>
                    <a:pt x="142501" y="17405"/>
                    <a:pt x="142088" y="12590"/>
                    <a:pt x="140850" y="10457"/>
                  </a:cubicBezTo>
                  <a:cubicBezTo>
                    <a:pt x="141125" y="9769"/>
                    <a:pt x="142019" y="5366"/>
                    <a:pt x="136860" y="2408"/>
                  </a:cubicBezTo>
                  <a:cubicBezTo>
                    <a:pt x="131700" y="-550"/>
                    <a:pt x="123238" y="-1238"/>
                    <a:pt x="118491" y="2958"/>
                  </a:cubicBezTo>
                  <a:cubicBezTo>
                    <a:pt x="115808" y="5366"/>
                    <a:pt x="112231" y="4403"/>
                    <a:pt x="109342" y="5917"/>
                  </a:cubicBezTo>
                  <a:cubicBezTo>
                    <a:pt x="103907" y="8737"/>
                    <a:pt x="107415" y="14447"/>
                    <a:pt x="98472" y="22565"/>
                  </a:cubicBezTo>
                  <a:cubicBezTo>
                    <a:pt x="94551" y="26074"/>
                    <a:pt x="96890" y="32884"/>
                    <a:pt x="97784" y="34398"/>
                  </a:cubicBezTo>
                  <a:cubicBezTo>
                    <a:pt x="94000" y="41484"/>
                    <a:pt x="100673" y="49877"/>
                    <a:pt x="106727" y="48432"/>
                  </a:cubicBezTo>
                  <a:cubicBezTo>
                    <a:pt x="108722" y="50358"/>
                    <a:pt x="109961" y="51184"/>
                    <a:pt x="112162" y="51046"/>
                  </a:cubicBezTo>
                  <a:cubicBezTo>
                    <a:pt x="112231" y="51253"/>
                    <a:pt x="112300" y="51459"/>
                    <a:pt x="112369" y="51665"/>
                  </a:cubicBezTo>
                  <a:cubicBezTo>
                    <a:pt x="110993" y="52147"/>
                    <a:pt x="108103" y="53660"/>
                    <a:pt x="106796" y="54280"/>
                  </a:cubicBezTo>
                  <a:cubicBezTo>
                    <a:pt x="103356" y="56068"/>
                    <a:pt x="101361" y="58270"/>
                    <a:pt x="98197" y="61366"/>
                  </a:cubicBezTo>
                  <a:cubicBezTo>
                    <a:pt x="88084" y="71203"/>
                    <a:pt x="73018" y="86545"/>
                    <a:pt x="37175" y="104431"/>
                  </a:cubicBezTo>
                  <a:cubicBezTo>
                    <a:pt x="33117" y="106908"/>
                    <a:pt x="21421" y="105876"/>
                    <a:pt x="21421" y="108421"/>
                  </a:cubicBezTo>
                  <a:cubicBezTo>
                    <a:pt x="22178" y="109660"/>
                    <a:pt x="24723" y="110898"/>
                    <a:pt x="24723" y="110898"/>
                  </a:cubicBezTo>
                  <a:cubicBezTo>
                    <a:pt x="24792" y="112343"/>
                    <a:pt x="20389" y="112962"/>
                    <a:pt x="18050" y="113444"/>
                  </a:cubicBezTo>
                  <a:cubicBezTo>
                    <a:pt x="15987" y="114613"/>
                    <a:pt x="19977" y="116264"/>
                    <a:pt x="21559" y="117709"/>
                  </a:cubicBezTo>
                  <a:cubicBezTo>
                    <a:pt x="29539" y="119153"/>
                    <a:pt x="33667" y="117365"/>
                    <a:pt x="40409" y="111724"/>
                  </a:cubicBezTo>
                  <a:cubicBezTo>
                    <a:pt x="67652" y="101129"/>
                    <a:pt x="87946" y="90810"/>
                    <a:pt x="110030" y="76432"/>
                  </a:cubicBezTo>
                  <a:cubicBezTo>
                    <a:pt x="114708" y="73405"/>
                    <a:pt x="117391" y="76707"/>
                    <a:pt x="121174" y="90741"/>
                  </a:cubicBezTo>
                  <a:cubicBezTo>
                    <a:pt x="122619" y="96176"/>
                    <a:pt x="115396" y="100648"/>
                    <a:pt x="112644" y="108353"/>
                  </a:cubicBezTo>
                  <a:cubicBezTo>
                    <a:pt x="109548" y="116952"/>
                    <a:pt x="109892" y="123419"/>
                    <a:pt x="112231" y="128441"/>
                  </a:cubicBezTo>
                  <a:cubicBezTo>
                    <a:pt x="109686" y="134013"/>
                    <a:pt x="101843" y="141443"/>
                    <a:pt x="101843" y="141443"/>
                  </a:cubicBezTo>
                  <a:cubicBezTo>
                    <a:pt x="101843" y="141443"/>
                    <a:pt x="83268" y="156784"/>
                    <a:pt x="73912" y="166141"/>
                  </a:cubicBezTo>
                  <a:cubicBezTo>
                    <a:pt x="65794" y="174190"/>
                    <a:pt x="55957" y="172332"/>
                    <a:pt x="48389" y="175978"/>
                  </a:cubicBezTo>
                  <a:cubicBezTo>
                    <a:pt x="40684" y="179693"/>
                    <a:pt x="33667" y="185541"/>
                    <a:pt x="27131" y="190976"/>
                  </a:cubicBezTo>
                  <a:cubicBezTo>
                    <a:pt x="22384" y="194897"/>
                    <a:pt x="17569" y="198406"/>
                    <a:pt x="11240" y="201089"/>
                  </a:cubicBezTo>
                  <a:cubicBezTo>
                    <a:pt x="8763" y="202121"/>
                    <a:pt x="7593" y="202396"/>
                    <a:pt x="4979" y="202740"/>
                  </a:cubicBezTo>
                  <a:cubicBezTo>
                    <a:pt x="1677" y="203221"/>
                    <a:pt x="-249" y="206248"/>
                    <a:pt x="26" y="209000"/>
                  </a:cubicBezTo>
                  <a:cubicBezTo>
                    <a:pt x="301" y="211545"/>
                    <a:pt x="2571" y="217324"/>
                    <a:pt x="5048" y="222209"/>
                  </a:cubicBezTo>
                  <a:cubicBezTo>
                    <a:pt x="6355" y="224961"/>
                    <a:pt x="9382" y="231221"/>
                    <a:pt x="13303" y="232046"/>
                  </a:cubicBezTo>
                  <a:cubicBezTo>
                    <a:pt x="15918" y="232597"/>
                    <a:pt x="21559" y="233766"/>
                    <a:pt x="22797" y="231290"/>
                  </a:cubicBezTo>
                  <a:cubicBezTo>
                    <a:pt x="24448" y="228056"/>
                    <a:pt x="17362" y="227162"/>
                    <a:pt x="16812" y="222965"/>
                  </a:cubicBezTo>
                  <a:cubicBezTo>
                    <a:pt x="16468" y="220282"/>
                    <a:pt x="16193" y="215880"/>
                    <a:pt x="17087" y="213334"/>
                  </a:cubicBezTo>
                  <a:cubicBezTo>
                    <a:pt x="18601" y="208931"/>
                    <a:pt x="24999" y="205835"/>
                    <a:pt x="28782" y="203772"/>
                  </a:cubicBezTo>
                  <a:cubicBezTo>
                    <a:pt x="40546" y="197374"/>
                    <a:pt x="75357" y="189187"/>
                    <a:pt x="85745" y="186091"/>
                  </a:cubicBezTo>
                  <a:cubicBezTo>
                    <a:pt x="100742" y="179556"/>
                    <a:pt x="112575" y="174121"/>
                    <a:pt x="122344" y="167792"/>
                  </a:cubicBezTo>
                  <a:cubicBezTo>
                    <a:pt x="131012" y="162563"/>
                    <a:pt x="137960" y="154308"/>
                    <a:pt x="143326" y="147428"/>
                  </a:cubicBezTo>
                  <a:cubicBezTo>
                    <a:pt x="156191" y="153826"/>
                    <a:pt x="175110" y="161807"/>
                    <a:pt x="187699" y="166622"/>
                  </a:cubicBezTo>
                  <a:cubicBezTo>
                    <a:pt x="195129" y="169443"/>
                    <a:pt x="191070" y="174190"/>
                    <a:pt x="195198" y="184853"/>
                  </a:cubicBezTo>
                  <a:cubicBezTo>
                    <a:pt x="198156" y="192489"/>
                    <a:pt x="203453" y="198062"/>
                    <a:pt x="220996" y="218769"/>
                  </a:cubicBezTo>
                  <a:cubicBezTo>
                    <a:pt x="223542" y="222209"/>
                    <a:pt x="220790" y="224548"/>
                    <a:pt x="221340" y="228400"/>
                  </a:cubicBezTo>
                  <a:cubicBezTo>
                    <a:pt x="221959" y="232528"/>
                    <a:pt x="223954" y="232666"/>
                    <a:pt x="227807" y="232597"/>
                  </a:cubicBezTo>
                  <a:cubicBezTo>
                    <a:pt x="231384" y="232459"/>
                    <a:pt x="234893" y="232597"/>
                    <a:pt x="238470" y="232597"/>
                  </a:cubicBezTo>
                  <a:cubicBezTo>
                    <a:pt x="243011" y="232597"/>
                    <a:pt x="248652" y="232597"/>
                    <a:pt x="253192" y="232597"/>
                  </a:cubicBezTo>
                  <a:cubicBezTo>
                    <a:pt x="254843" y="232597"/>
                    <a:pt x="258146" y="232046"/>
                    <a:pt x="258146" y="229639"/>
                  </a:cubicBezTo>
                  <a:cubicBezTo>
                    <a:pt x="258008" y="226749"/>
                    <a:pt x="253192" y="226543"/>
                    <a:pt x="250922" y="225992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59229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226657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9" imgW="572" imgH="588" progId="TCLayout.ActiveDocument.1">
                  <p:embed/>
                </p:oleObj>
              </mc:Choice>
              <mc:Fallback>
                <p:oleObj name="Diapositive think-cell" r:id="rId9" imgW="572" imgH="58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D668F04-7049-40BA-8D63-D8BBB692131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fr-FR" sz="2500" b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491EC673-9EDC-415E-B48D-015446982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77761" y="1"/>
            <a:ext cx="4718821" cy="6625389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0AC9892-CB9A-4FCB-849B-90F075ED3011}"/>
              </a:ext>
            </a:extLst>
          </p:cNvPr>
          <p:cNvSpPr/>
          <p:nvPr userDrawn="1"/>
        </p:nvSpPr>
        <p:spPr>
          <a:xfrm>
            <a:off x="-8186" y="6050473"/>
            <a:ext cx="12200187" cy="807527"/>
          </a:xfrm>
          <a:custGeom>
            <a:avLst/>
            <a:gdLst>
              <a:gd name="connsiteX0" fmla="*/ 10528073 w 12198663"/>
              <a:gd name="connsiteY0" fmla="*/ 0 h 807527"/>
              <a:gd name="connsiteX1" fmla="*/ 10935107 w 12198663"/>
              <a:gd name="connsiteY1" fmla="*/ 0 h 807527"/>
              <a:gd name="connsiteX2" fmla="*/ 11128888 w 12198663"/>
              <a:gd name="connsiteY2" fmla="*/ 0 h 807527"/>
              <a:gd name="connsiteX3" fmla="*/ 11190814 w 12198663"/>
              <a:gd name="connsiteY3" fmla="*/ 0 h 807527"/>
              <a:gd name="connsiteX4" fmla="*/ 11535922 w 12198663"/>
              <a:gd name="connsiteY4" fmla="*/ 0 h 807527"/>
              <a:gd name="connsiteX5" fmla="*/ 11597848 w 12198663"/>
              <a:gd name="connsiteY5" fmla="*/ 0 h 807527"/>
              <a:gd name="connsiteX6" fmla="*/ 11791629 w 12198663"/>
              <a:gd name="connsiteY6" fmla="*/ 0 h 807527"/>
              <a:gd name="connsiteX7" fmla="*/ 12198663 w 12198663"/>
              <a:gd name="connsiteY7" fmla="*/ 0 h 807527"/>
              <a:gd name="connsiteX8" fmla="*/ 12198663 w 12198663"/>
              <a:gd name="connsiteY8" fmla="*/ 565803 h 807527"/>
              <a:gd name="connsiteX9" fmla="*/ 12198663 w 12198663"/>
              <a:gd name="connsiteY9" fmla="*/ 665437 h 807527"/>
              <a:gd name="connsiteX10" fmla="*/ 12198663 w 12198663"/>
              <a:gd name="connsiteY10" fmla="*/ 807527 h 807527"/>
              <a:gd name="connsiteX11" fmla="*/ 11791629 w 12198663"/>
              <a:gd name="connsiteY11" fmla="*/ 807527 h 807527"/>
              <a:gd name="connsiteX12" fmla="*/ 11597848 w 12198663"/>
              <a:gd name="connsiteY12" fmla="*/ 807527 h 807527"/>
              <a:gd name="connsiteX13" fmla="*/ 11190814 w 12198663"/>
              <a:gd name="connsiteY13" fmla="*/ 807527 h 807527"/>
              <a:gd name="connsiteX14" fmla="*/ 7532340 w 12198663"/>
              <a:gd name="connsiteY14" fmla="*/ 807527 h 807527"/>
              <a:gd name="connsiteX15" fmla="*/ 6616524 w 12198663"/>
              <a:gd name="connsiteY15" fmla="*/ 807527 h 807527"/>
              <a:gd name="connsiteX16" fmla="*/ 6557287 w 12198663"/>
              <a:gd name="connsiteY16" fmla="*/ 807527 h 807527"/>
              <a:gd name="connsiteX17" fmla="*/ 6209490 w 12198663"/>
              <a:gd name="connsiteY17" fmla="*/ 807527 h 807527"/>
              <a:gd name="connsiteX18" fmla="*/ 6150253 w 12198663"/>
              <a:gd name="connsiteY18" fmla="*/ 807527 h 807527"/>
              <a:gd name="connsiteX19" fmla="*/ 6015709 w 12198663"/>
              <a:gd name="connsiteY19" fmla="*/ 807527 h 807527"/>
              <a:gd name="connsiteX20" fmla="*/ 5608676 w 12198663"/>
              <a:gd name="connsiteY20" fmla="*/ 807527 h 807527"/>
              <a:gd name="connsiteX21" fmla="*/ 4167289 w 12198663"/>
              <a:gd name="connsiteY21" fmla="*/ 807527 h 807527"/>
              <a:gd name="connsiteX22" fmla="*/ 4108051 w 12198663"/>
              <a:gd name="connsiteY22" fmla="*/ 807527 h 807527"/>
              <a:gd name="connsiteX23" fmla="*/ 3566474 w 12198663"/>
              <a:gd name="connsiteY23" fmla="*/ 807527 h 807527"/>
              <a:gd name="connsiteX24" fmla="*/ 3050051 w 12198663"/>
              <a:gd name="connsiteY24" fmla="*/ 807527 h 807527"/>
              <a:gd name="connsiteX25" fmla="*/ 2643018 w 12198663"/>
              <a:gd name="connsiteY25" fmla="*/ 807527 h 807527"/>
              <a:gd name="connsiteX26" fmla="*/ 2449236 w 12198663"/>
              <a:gd name="connsiteY26" fmla="*/ 807527 h 807527"/>
              <a:gd name="connsiteX27" fmla="*/ 2042202 w 12198663"/>
              <a:gd name="connsiteY27" fmla="*/ 807527 h 807527"/>
              <a:gd name="connsiteX28" fmla="*/ 600815 w 12198663"/>
              <a:gd name="connsiteY28" fmla="*/ 807527 h 807527"/>
              <a:gd name="connsiteX29" fmla="*/ 0 w 12198663"/>
              <a:gd name="connsiteY29" fmla="*/ 807527 h 807527"/>
              <a:gd name="connsiteX30" fmla="*/ 0 w 12198663"/>
              <a:gd name="connsiteY30" fmla="*/ 665437 h 807527"/>
              <a:gd name="connsiteX31" fmla="*/ 0 w 12198663"/>
              <a:gd name="connsiteY31" fmla="*/ 565803 h 807527"/>
              <a:gd name="connsiteX32" fmla="*/ 0 w 12198663"/>
              <a:gd name="connsiteY32" fmla="*/ 394579 h 807527"/>
              <a:gd name="connsiteX33" fmla="*/ 600815 w 12198663"/>
              <a:gd name="connsiteY33" fmla="*/ 394579 h 807527"/>
              <a:gd name="connsiteX34" fmla="*/ 839619 w 12198663"/>
              <a:gd name="connsiteY34" fmla="*/ 394579 h 807527"/>
              <a:gd name="connsiteX35" fmla="*/ 1440434 w 12198663"/>
              <a:gd name="connsiteY35" fmla="*/ 394579 h 807527"/>
              <a:gd name="connsiteX36" fmla="*/ 2042202 w 12198663"/>
              <a:gd name="connsiteY36" fmla="*/ 394579 h 807527"/>
              <a:gd name="connsiteX37" fmla="*/ 2643018 w 12198663"/>
              <a:gd name="connsiteY37" fmla="*/ 394579 h 807527"/>
              <a:gd name="connsiteX38" fmla="*/ 2881821 w 12198663"/>
              <a:gd name="connsiteY38" fmla="*/ 394579 h 807527"/>
              <a:gd name="connsiteX39" fmla="*/ 3482636 w 12198663"/>
              <a:gd name="connsiteY39" fmla="*/ 394579 h 807527"/>
              <a:gd name="connsiteX40" fmla="*/ 4570815 w 12198663"/>
              <a:gd name="connsiteY40" fmla="*/ 394579 h 807527"/>
              <a:gd name="connsiteX41" fmla="*/ 5171630 w 12198663"/>
              <a:gd name="connsiteY41" fmla="*/ 394579 h 807527"/>
              <a:gd name="connsiteX42" fmla="*/ 5608676 w 12198663"/>
              <a:gd name="connsiteY42" fmla="*/ 394579 h 807527"/>
              <a:gd name="connsiteX43" fmla="*/ 6150253 w 12198663"/>
              <a:gd name="connsiteY43" fmla="*/ 394579 h 807527"/>
              <a:gd name="connsiteX44" fmla="*/ 6209490 w 12198663"/>
              <a:gd name="connsiteY44" fmla="*/ 394579 h 807527"/>
              <a:gd name="connsiteX45" fmla="*/ 6448294 w 12198663"/>
              <a:gd name="connsiteY45" fmla="*/ 394579 h 807527"/>
              <a:gd name="connsiteX46" fmla="*/ 7049109 w 12198663"/>
              <a:gd name="connsiteY46" fmla="*/ 394579 h 807527"/>
              <a:gd name="connsiteX47" fmla="*/ 8137288 w 12198663"/>
              <a:gd name="connsiteY47" fmla="*/ 394579 h 807527"/>
              <a:gd name="connsiteX48" fmla="*/ 8738103 w 12198663"/>
              <a:gd name="connsiteY48" fmla="*/ 394579 h 807527"/>
              <a:gd name="connsiteX49" fmla="*/ 9922687 w 12198663"/>
              <a:gd name="connsiteY49" fmla="*/ 394579 h 807527"/>
              <a:gd name="connsiteX50" fmla="*/ 10528073 w 12198663"/>
              <a:gd name="connsiteY50" fmla="*/ 0 h 807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98663" h="807527">
                <a:moveTo>
                  <a:pt x="10528073" y="0"/>
                </a:moveTo>
                <a:lnTo>
                  <a:pt x="10935107" y="0"/>
                </a:lnTo>
                <a:lnTo>
                  <a:pt x="11128888" y="0"/>
                </a:lnTo>
                <a:lnTo>
                  <a:pt x="11190814" y="0"/>
                </a:lnTo>
                <a:lnTo>
                  <a:pt x="11535922" y="0"/>
                </a:lnTo>
                <a:lnTo>
                  <a:pt x="11597848" y="0"/>
                </a:lnTo>
                <a:lnTo>
                  <a:pt x="11791629" y="0"/>
                </a:lnTo>
                <a:lnTo>
                  <a:pt x="12198663" y="0"/>
                </a:lnTo>
                <a:lnTo>
                  <a:pt x="12198663" y="565803"/>
                </a:lnTo>
                <a:lnTo>
                  <a:pt x="12198663" y="665437"/>
                </a:lnTo>
                <a:lnTo>
                  <a:pt x="12198663" y="807527"/>
                </a:lnTo>
                <a:lnTo>
                  <a:pt x="11791629" y="807527"/>
                </a:lnTo>
                <a:lnTo>
                  <a:pt x="11597848" y="807527"/>
                </a:lnTo>
                <a:lnTo>
                  <a:pt x="11190814" y="807527"/>
                </a:lnTo>
                <a:lnTo>
                  <a:pt x="7532340" y="807527"/>
                </a:lnTo>
                <a:lnTo>
                  <a:pt x="6616524" y="807527"/>
                </a:lnTo>
                <a:lnTo>
                  <a:pt x="6557287" y="807527"/>
                </a:lnTo>
                <a:lnTo>
                  <a:pt x="6209490" y="807527"/>
                </a:lnTo>
                <a:lnTo>
                  <a:pt x="6150253" y="807527"/>
                </a:lnTo>
                <a:lnTo>
                  <a:pt x="6015709" y="807527"/>
                </a:lnTo>
                <a:lnTo>
                  <a:pt x="5608676" y="807527"/>
                </a:lnTo>
                <a:lnTo>
                  <a:pt x="4167289" y="807527"/>
                </a:lnTo>
                <a:lnTo>
                  <a:pt x="4108051" y="807527"/>
                </a:lnTo>
                <a:lnTo>
                  <a:pt x="3566474" y="807527"/>
                </a:lnTo>
                <a:lnTo>
                  <a:pt x="3050051" y="807527"/>
                </a:lnTo>
                <a:lnTo>
                  <a:pt x="2643018" y="807527"/>
                </a:lnTo>
                <a:lnTo>
                  <a:pt x="2449236" y="807527"/>
                </a:lnTo>
                <a:lnTo>
                  <a:pt x="2042202" y="807527"/>
                </a:lnTo>
                <a:lnTo>
                  <a:pt x="600815" y="807527"/>
                </a:lnTo>
                <a:lnTo>
                  <a:pt x="0" y="807527"/>
                </a:lnTo>
                <a:lnTo>
                  <a:pt x="0" y="665437"/>
                </a:lnTo>
                <a:lnTo>
                  <a:pt x="0" y="565803"/>
                </a:lnTo>
                <a:lnTo>
                  <a:pt x="0" y="394579"/>
                </a:lnTo>
                <a:lnTo>
                  <a:pt x="600815" y="394579"/>
                </a:lnTo>
                <a:lnTo>
                  <a:pt x="839619" y="394579"/>
                </a:lnTo>
                <a:lnTo>
                  <a:pt x="1440434" y="394579"/>
                </a:lnTo>
                <a:lnTo>
                  <a:pt x="2042202" y="394579"/>
                </a:lnTo>
                <a:lnTo>
                  <a:pt x="2643018" y="394579"/>
                </a:lnTo>
                <a:lnTo>
                  <a:pt x="2881821" y="394579"/>
                </a:lnTo>
                <a:lnTo>
                  <a:pt x="3482636" y="394579"/>
                </a:lnTo>
                <a:lnTo>
                  <a:pt x="4570815" y="394579"/>
                </a:lnTo>
                <a:lnTo>
                  <a:pt x="5171630" y="394579"/>
                </a:lnTo>
                <a:lnTo>
                  <a:pt x="5608676" y="394579"/>
                </a:lnTo>
                <a:lnTo>
                  <a:pt x="6150253" y="394579"/>
                </a:lnTo>
                <a:lnTo>
                  <a:pt x="6209490" y="394579"/>
                </a:lnTo>
                <a:lnTo>
                  <a:pt x="6448294" y="394579"/>
                </a:lnTo>
                <a:lnTo>
                  <a:pt x="7049109" y="394579"/>
                </a:lnTo>
                <a:lnTo>
                  <a:pt x="8137288" y="394579"/>
                </a:lnTo>
                <a:lnTo>
                  <a:pt x="8738103" y="394579"/>
                </a:lnTo>
                <a:lnTo>
                  <a:pt x="9922687" y="394579"/>
                </a:lnTo>
                <a:cubicBezTo>
                  <a:pt x="10157681" y="393312"/>
                  <a:pt x="10163473" y="18669"/>
                  <a:pt x="10528073" y="0"/>
                </a:cubicBezTo>
                <a:close/>
              </a:path>
            </a:pathLst>
          </a:custGeom>
          <a:solidFill>
            <a:schemeClr val="accent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fr-FR" sz="1600">
              <a:solidFill>
                <a:srgbClr val="FFFFFF"/>
              </a:solidFill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0415F114-7B0E-43F2-8881-F0D9FB2A643B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7" y="556933"/>
            <a:ext cx="6923024" cy="384721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fr-FR" dirty="0"/>
            </a:lvl1pPr>
          </a:lstStyle>
          <a:p>
            <a:pPr lvl="0"/>
            <a:r>
              <a:rPr lang="fr-FR"/>
              <a:t>Click to </a:t>
            </a:r>
            <a:r>
              <a:rPr lang="fr-FR" err="1"/>
              <a:t>edit</a:t>
            </a:r>
            <a:r>
              <a:rPr lang="fr-FR"/>
              <a:t> Master </a:t>
            </a:r>
            <a:r>
              <a:rPr lang="fr-FR" err="1"/>
              <a:t>title</a:t>
            </a:r>
            <a:r>
              <a:rPr lang="fr-FR"/>
              <a:t> style</a:t>
            </a: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693526" y="6619559"/>
            <a:ext cx="325500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53"/>
            <a:fld id="{4ABDCABE-3F10-B64C-92F1-862014417034}" type="slidenum">
              <a:rPr lang="fr-FR" sz="900" smtClean="0">
                <a:solidFill>
                  <a:srgbClr val="FFFFFF"/>
                </a:solidFill>
                <a:cs typeface="Arial" panose="020B0604020202020204" pitchFamily="34" charset="0"/>
              </a:rPr>
              <a:pPr algn="r" defTabSz="610753"/>
              <a:t>‹N°›</a:t>
            </a:fld>
            <a:endParaRPr lang="fr-FR" sz="9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712BED6B-950C-4FB8-AEE1-14FA61D013FF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554737" y="967700"/>
            <a:ext cx="6923024" cy="2771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fr-FR" sz="1801" b="0" dirty="0"/>
            </a:lvl1pPr>
          </a:lstStyle>
          <a:p>
            <a:pPr lvl="0"/>
            <a:r>
              <a:rPr lang="fr-FR"/>
              <a:t>Click to </a:t>
            </a:r>
            <a:r>
              <a:rPr lang="fr-FR" err="1"/>
              <a:t>edit</a:t>
            </a:r>
            <a:r>
              <a:rPr lang="fr-FR"/>
              <a:t> Master </a:t>
            </a:r>
            <a:r>
              <a:rPr lang="fr-FR" err="1"/>
              <a:t>subtitle</a:t>
            </a:r>
            <a:r>
              <a:rPr lang="fr-FR"/>
              <a:t>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F25A304F-F50E-4F96-991D-CFEB07060178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7" y="6498755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solidFill>
                  <a:schemeClr val="bg2"/>
                </a:solidFill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fr-FR">
                <a:solidFill>
                  <a:srgbClr val="FFFFFF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C393009-0681-4A8F-A1E9-19E10A949DC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4" y="41598"/>
            <a:ext cx="3843339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fr-FR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fr-FR" err="1"/>
              <a:t>Add</a:t>
            </a:r>
            <a:r>
              <a:rPr lang="fr-FR"/>
              <a:t> tracker</a:t>
            </a: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51DA5A85-23D2-40B0-A3D8-25E814F8FCD5}"/>
              </a:ext>
            </a:extLst>
          </p:cNvPr>
          <p:cNvGrpSpPr/>
          <p:nvPr userDrawn="1"/>
        </p:nvGrpSpPr>
        <p:grpSpPr>
          <a:xfrm>
            <a:off x="10287905" y="6166426"/>
            <a:ext cx="1375902" cy="590124"/>
            <a:chOff x="10400087" y="6166426"/>
            <a:chExt cx="1375903" cy="590124"/>
          </a:xfrm>
          <a:solidFill>
            <a:schemeClr val="bg1"/>
          </a:solidFill>
        </p:grpSpPr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F105F926-08D5-44B3-8E79-127B2F3B4175}"/>
                </a:ext>
              </a:extLst>
            </p:cNvPr>
            <p:cNvGrpSpPr/>
            <p:nvPr userDrawn="1"/>
          </p:nvGrpSpPr>
          <p:grpSpPr>
            <a:xfrm>
              <a:off x="10520684" y="6282689"/>
              <a:ext cx="281509" cy="281578"/>
              <a:chOff x="10486273" y="4891341"/>
              <a:chExt cx="281509" cy="281578"/>
            </a:xfrm>
            <a:grpFill/>
          </p:grpSpPr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28E126AB-910D-493D-B7DA-F40FE7CB7B7E}"/>
                  </a:ext>
                </a:extLst>
              </p:cNvPr>
              <p:cNvSpPr/>
              <p:nvPr/>
            </p:nvSpPr>
            <p:spPr>
              <a:xfrm>
                <a:off x="10486273" y="5169824"/>
                <a:ext cx="247318" cy="3095"/>
              </a:xfrm>
              <a:custGeom>
                <a:avLst/>
                <a:gdLst>
                  <a:gd name="connsiteX0" fmla="*/ 0 w 247318"/>
                  <a:gd name="connsiteY0" fmla="*/ 3096 h 3095"/>
                  <a:gd name="connsiteX1" fmla="*/ 247319 w 247318"/>
                  <a:gd name="connsiteY1" fmla="*/ 3096 h 3095"/>
                  <a:gd name="connsiteX2" fmla="*/ 247319 w 247318"/>
                  <a:gd name="connsiteY2" fmla="*/ 0 h 3095"/>
                  <a:gd name="connsiteX3" fmla="*/ 0 w 247318"/>
                  <a:gd name="connsiteY3" fmla="*/ 0 h 3095"/>
                  <a:gd name="connsiteX4" fmla="*/ 0 w 247318"/>
                  <a:gd name="connsiteY4" fmla="*/ 3096 h 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7318" h="3095">
                    <a:moveTo>
                      <a:pt x="0" y="3096"/>
                    </a:moveTo>
                    <a:lnTo>
                      <a:pt x="247319" y="3096"/>
                    </a:lnTo>
                    <a:lnTo>
                      <a:pt x="247319" y="0"/>
                    </a:lnTo>
                    <a:lnTo>
                      <a:pt x="0" y="0"/>
                    </a:lnTo>
                    <a:lnTo>
                      <a:pt x="0" y="309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915EEF71-B78C-4028-897A-93BDD1BCAA6B}"/>
                  </a:ext>
                </a:extLst>
              </p:cNvPr>
              <p:cNvSpPr/>
              <p:nvPr/>
            </p:nvSpPr>
            <p:spPr>
              <a:xfrm>
                <a:off x="10491227" y="5100204"/>
                <a:ext cx="272910" cy="3095"/>
              </a:xfrm>
              <a:custGeom>
                <a:avLst/>
                <a:gdLst>
                  <a:gd name="connsiteX0" fmla="*/ 0 w 272910"/>
                  <a:gd name="connsiteY0" fmla="*/ 3096 h 3095"/>
                  <a:gd name="connsiteX1" fmla="*/ 272911 w 272910"/>
                  <a:gd name="connsiteY1" fmla="*/ 3096 h 3095"/>
                  <a:gd name="connsiteX2" fmla="*/ 272911 w 272910"/>
                  <a:gd name="connsiteY2" fmla="*/ 0 h 3095"/>
                  <a:gd name="connsiteX3" fmla="*/ 0 w 272910"/>
                  <a:gd name="connsiteY3" fmla="*/ 0 h 3095"/>
                  <a:gd name="connsiteX4" fmla="*/ 0 w 272910"/>
                  <a:gd name="connsiteY4" fmla="*/ 3096 h 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2910" h="3095">
                    <a:moveTo>
                      <a:pt x="0" y="3096"/>
                    </a:moveTo>
                    <a:lnTo>
                      <a:pt x="272911" y="3096"/>
                    </a:lnTo>
                    <a:lnTo>
                      <a:pt x="272911" y="0"/>
                    </a:lnTo>
                    <a:lnTo>
                      <a:pt x="0" y="0"/>
                    </a:lnTo>
                    <a:lnTo>
                      <a:pt x="0" y="309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433F254C-D500-44E9-807A-3EF2FC4CA47A}"/>
                  </a:ext>
                </a:extLst>
              </p:cNvPr>
              <p:cNvSpPr/>
              <p:nvPr/>
            </p:nvSpPr>
            <p:spPr>
              <a:xfrm>
                <a:off x="10486273" y="5030652"/>
                <a:ext cx="281509" cy="3026"/>
              </a:xfrm>
              <a:custGeom>
                <a:avLst/>
                <a:gdLst>
                  <a:gd name="connsiteX0" fmla="*/ 0 w 281509"/>
                  <a:gd name="connsiteY0" fmla="*/ 3027 h 3026"/>
                  <a:gd name="connsiteX1" fmla="*/ 281510 w 281509"/>
                  <a:gd name="connsiteY1" fmla="*/ 3027 h 3026"/>
                  <a:gd name="connsiteX2" fmla="*/ 281510 w 281509"/>
                  <a:gd name="connsiteY2" fmla="*/ 0 h 3026"/>
                  <a:gd name="connsiteX3" fmla="*/ 0 w 281509"/>
                  <a:gd name="connsiteY3" fmla="*/ 0 h 3026"/>
                  <a:gd name="connsiteX4" fmla="*/ 0 w 281509"/>
                  <a:gd name="connsiteY4" fmla="*/ 3027 h 3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509" h="3026">
                    <a:moveTo>
                      <a:pt x="0" y="3027"/>
                    </a:moveTo>
                    <a:lnTo>
                      <a:pt x="281510" y="3027"/>
                    </a:lnTo>
                    <a:lnTo>
                      <a:pt x="281510" y="0"/>
                    </a:lnTo>
                    <a:lnTo>
                      <a:pt x="0" y="0"/>
                    </a:lnTo>
                    <a:lnTo>
                      <a:pt x="0" y="3027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AA099FF7-47D5-4AD2-8E7B-20EE365C5777}"/>
                  </a:ext>
                </a:extLst>
              </p:cNvPr>
              <p:cNvSpPr/>
              <p:nvPr/>
            </p:nvSpPr>
            <p:spPr>
              <a:xfrm>
                <a:off x="10486273" y="4960962"/>
                <a:ext cx="281509" cy="3095"/>
              </a:xfrm>
              <a:custGeom>
                <a:avLst/>
                <a:gdLst>
                  <a:gd name="connsiteX0" fmla="*/ 0 w 281509"/>
                  <a:gd name="connsiteY0" fmla="*/ 3096 h 3095"/>
                  <a:gd name="connsiteX1" fmla="*/ 281510 w 281509"/>
                  <a:gd name="connsiteY1" fmla="*/ 3096 h 3095"/>
                  <a:gd name="connsiteX2" fmla="*/ 281510 w 281509"/>
                  <a:gd name="connsiteY2" fmla="*/ 0 h 3095"/>
                  <a:gd name="connsiteX3" fmla="*/ 0 w 281509"/>
                  <a:gd name="connsiteY3" fmla="*/ 0 h 3095"/>
                  <a:gd name="connsiteX4" fmla="*/ 0 w 281509"/>
                  <a:gd name="connsiteY4" fmla="*/ 3096 h 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509" h="3095">
                    <a:moveTo>
                      <a:pt x="0" y="3096"/>
                    </a:moveTo>
                    <a:lnTo>
                      <a:pt x="281510" y="3096"/>
                    </a:lnTo>
                    <a:lnTo>
                      <a:pt x="281510" y="0"/>
                    </a:lnTo>
                    <a:lnTo>
                      <a:pt x="0" y="0"/>
                    </a:lnTo>
                    <a:lnTo>
                      <a:pt x="0" y="309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08563254-DA85-4CC3-BDE0-D2185BABC87C}"/>
                  </a:ext>
                </a:extLst>
              </p:cNvPr>
              <p:cNvSpPr/>
              <p:nvPr/>
            </p:nvSpPr>
            <p:spPr>
              <a:xfrm>
                <a:off x="10486273" y="4891341"/>
                <a:ext cx="281509" cy="3095"/>
              </a:xfrm>
              <a:custGeom>
                <a:avLst/>
                <a:gdLst>
                  <a:gd name="connsiteX0" fmla="*/ 0 w 281509"/>
                  <a:gd name="connsiteY0" fmla="*/ 3096 h 3095"/>
                  <a:gd name="connsiteX1" fmla="*/ 281510 w 281509"/>
                  <a:gd name="connsiteY1" fmla="*/ 3096 h 3095"/>
                  <a:gd name="connsiteX2" fmla="*/ 281510 w 281509"/>
                  <a:gd name="connsiteY2" fmla="*/ 0 h 3095"/>
                  <a:gd name="connsiteX3" fmla="*/ 0 w 281509"/>
                  <a:gd name="connsiteY3" fmla="*/ 0 h 3095"/>
                  <a:gd name="connsiteX4" fmla="*/ 0 w 281509"/>
                  <a:gd name="connsiteY4" fmla="*/ 3096 h 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509" h="3095">
                    <a:moveTo>
                      <a:pt x="0" y="3096"/>
                    </a:moveTo>
                    <a:lnTo>
                      <a:pt x="281510" y="3096"/>
                    </a:lnTo>
                    <a:lnTo>
                      <a:pt x="281510" y="0"/>
                    </a:lnTo>
                    <a:lnTo>
                      <a:pt x="0" y="0"/>
                    </a:lnTo>
                    <a:lnTo>
                      <a:pt x="0" y="309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F6FA98D7-065F-4840-87B0-3F121E558932}"/>
                </a:ext>
              </a:extLst>
            </p:cNvPr>
            <p:cNvSpPr/>
            <p:nvPr/>
          </p:nvSpPr>
          <p:spPr>
            <a:xfrm>
              <a:off x="10597327" y="6170424"/>
              <a:ext cx="27169" cy="33266"/>
            </a:xfrm>
            <a:custGeom>
              <a:avLst/>
              <a:gdLst>
                <a:gd name="connsiteX0" fmla="*/ 27170 w 27169"/>
                <a:gd name="connsiteY0" fmla="*/ 29505 h 33266"/>
                <a:gd name="connsiteX1" fmla="*/ 19258 w 27169"/>
                <a:gd name="connsiteY1" fmla="*/ 32807 h 33266"/>
                <a:gd name="connsiteX2" fmla="*/ 477 w 27169"/>
                <a:gd name="connsiteY2" fmla="*/ 20424 h 33266"/>
                <a:gd name="connsiteX3" fmla="*/ 13135 w 27169"/>
                <a:gd name="connsiteY3" fmla="*/ 542 h 33266"/>
                <a:gd name="connsiteX4" fmla="*/ 20772 w 27169"/>
                <a:gd name="connsiteY4" fmla="*/ 336 h 33266"/>
                <a:gd name="connsiteX5" fmla="*/ 20496 w 27169"/>
                <a:gd name="connsiteY5" fmla="*/ 3844 h 33266"/>
                <a:gd name="connsiteX6" fmla="*/ 13961 w 27169"/>
                <a:gd name="connsiteY6" fmla="*/ 3913 h 33266"/>
                <a:gd name="connsiteX7" fmla="*/ 4674 w 27169"/>
                <a:gd name="connsiteY7" fmla="*/ 19392 h 33266"/>
                <a:gd name="connsiteX8" fmla="*/ 19258 w 27169"/>
                <a:gd name="connsiteY8" fmla="*/ 29299 h 33266"/>
                <a:gd name="connsiteX9" fmla="*/ 25587 w 27169"/>
                <a:gd name="connsiteY9" fmla="*/ 26547 h 33266"/>
                <a:gd name="connsiteX10" fmla="*/ 27170 w 27169"/>
                <a:gd name="connsiteY10" fmla="*/ 29505 h 33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169" h="33266">
                  <a:moveTo>
                    <a:pt x="27170" y="29505"/>
                  </a:moveTo>
                  <a:cubicBezTo>
                    <a:pt x="25862" y="30537"/>
                    <a:pt x="23042" y="31913"/>
                    <a:pt x="19258" y="32807"/>
                  </a:cubicBezTo>
                  <a:cubicBezTo>
                    <a:pt x="10521" y="34733"/>
                    <a:pt x="2747" y="30606"/>
                    <a:pt x="477" y="20424"/>
                  </a:cubicBezTo>
                  <a:cubicBezTo>
                    <a:pt x="-1656" y="10655"/>
                    <a:pt x="3504" y="2675"/>
                    <a:pt x="13135" y="542"/>
                  </a:cubicBezTo>
                  <a:cubicBezTo>
                    <a:pt x="16919" y="-283"/>
                    <a:pt x="19602" y="-8"/>
                    <a:pt x="20772" y="336"/>
                  </a:cubicBezTo>
                  <a:lnTo>
                    <a:pt x="20496" y="3844"/>
                  </a:lnTo>
                  <a:cubicBezTo>
                    <a:pt x="18845" y="3432"/>
                    <a:pt x="16575" y="3363"/>
                    <a:pt x="13961" y="3913"/>
                  </a:cubicBezTo>
                  <a:cubicBezTo>
                    <a:pt x="6669" y="5495"/>
                    <a:pt x="2885" y="11205"/>
                    <a:pt x="4674" y="19392"/>
                  </a:cubicBezTo>
                  <a:cubicBezTo>
                    <a:pt x="6325" y="27028"/>
                    <a:pt x="11759" y="30950"/>
                    <a:pt x="19258" y="29299"/>
                  </a:cubicBezTo>
                  <a:cubicBezTo>
                    <a:pt x="21735" y="28748"/>
                    <a:pt x="24143" y="27716"/>
                    <a:pt x="25587" y="26547"/>
                  </a:cubicBezTo>
                  <a:lnTo>
                    <a:pt x="27170" y="29505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B4322325-A759-4EBA-BC25-FBD133C4C383}"/>
                </a:ext>
              </a:extLst>
            </p:cNvPr>
            <p:cNvSpPr/>
            <p:nvPr/>
          </p:nvSpPr>
          <p:spPr>
            <a:xfrm>
              <a:off x="10403869" y="6409753"/>
              <a:ext cx="32819" cy="19401"/>
            </a:xfrm>
            <a:custGeom>
              <a:avLst/>
              <a:gdLst>
                <a:gd name="connsiteX0" fmla="*/ 27175 w 32819"/>
                <a:gd name="connsiteY0" fmla="*/ 18232 h 19401"/>
                <a:gd name="connsiteX1" fmla="*/ 29377 w 32819"/>
                <a:gd name="connsiteY1" fmla="*/ 10940 h 19401"/>
                <a:gd name="connsiteX2" fmla="*/ 24079 w 32819"/>
                <a:gd name="connsiteY2" fmla="*/ 4198 h 19401"/>
                <a:gd name="connsiteX3" fmla="*/ 17681 w 32819"/>
                <a:gd name="connsiteY3" fmla="*/ 10045 h 19401"/>
                <a:gd name="connsiteX4" fmla="*/ 8463 w 32819"/>
                <a:gd name="connsiteY4" fmla="*/ 18301 h 19401"/>
                <a:gd name="connsiteX5" fmla="*/ 1 w 32819"/>
                <a:gd name="connsiteY5" fmla="*/ 7844 h 19401"/>
                <a:gd name="connsiteX6" fmla="*/ 1652 w 32819"/>
                <a:gd name="connsiteY6" fmla="*/ 896 h 19401"/>
                <a:gd name="connsiteX7" fmla="*/ 4954 w 32819"/>
                <a:gd name="connsiteY7" fmla="*/ 2065 h 19401"/>
                <a:gd name="connsiteX8" fmla="*/ 3372 w 32819"/>
                <a:gd name="connsiteY8" fmla="*/ 8050 h 19401"/>
                <a:gd name="connsiteX9" fmla="*/ 8050 w 32819"/>
                <a:gd name="connsiteY9" fmla="*/ 14104 h 19401"/>
                <a:gd name="connsiteX10" fmla="*/ 14310 w 32819"/>
                <a:gd name="connsiteY10" fmla="*/ 7913 h 19401"/>
                <a:gd name="connsiteX11" fmla="*/ 23804 w 32819"/>
                <a:gd name="connsiteY11" fmla="*/ 1 h 19401"/>
                <a:gd name="connsiteX12" fmla="*/ 32816 w 32819"/>
                <a:gd name="connsiteY12" fmla="*/ 11215 h 19401"/>
                <a:gd name="connsiteX13" fmla="*/ 30615 w 32819"/>
                <a:gd name="connsiteY13" fmla="*/ 19402 h 19401"/>
                <a:gd name="connsiteX14" fmla="*/ 27175 w 32819"/>
                <a:gd name="connsiteY14" fmla="*/ 18232 h 19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819" h="19401">
                  <a:moveTo>
                    <a:pt x="27175" y="18232"/>
                  </a:moveTo>
                  <a:cubicBezTo>
                    <a:pt x="28413" y="16443"/>
                    <a:pt x="29308" y="13760"/>
                    <a:pt x="29377" y="10940"/>
                  </a:cubicBezTo>
                  <a:cubicBezTo>
                    <a:pt x="29445" y="6743"/>
                    <a:pt x="27313" y="4267"/>
                    <a:pt x="24079" y="4198"/>
                  </a:cubicBezTo>
                  <a:cubicBezTo>
                    <a:pt x="21190" y="4129"/>
                    <a:pt x="19332" y="5849"/>
                    <a:pt x="17681" y="10045"/>
                  </a:cubicBezTo>
                  <a:cubicBezTo>
                    <a:pt x="15686" y="15205"/>
                    <a:pt x="12934" y="18370"/>
                    <a:pt x="8463" y="18301"/>
                  </a:cubicBezTo>
                  <a:cubicBezTo>
                    <a:pt x="3510" y="18232"/>
                    <a:pt x="-68" y="14104"/>
                    <a:pt x="1" y="7844"/>
                  </a:cubicBezTo>
                  <a:cubicBezTo>
                    <a:pt x="70" y="4611"/>
                    <a:pt x="895" y="2272"/>
                    <a:pt x="1652" y="896"/>
                  </a:cubicBezTo>
                  <a:lnTo>
                    <a:pt x="4954" y="2065"/>
                  </a:lnTo>
                  <a:cubicBezTo>
                    <a:pt x="4335" y="3028"/>
                    <a:pt x="3372" y="5161"/>
                    <a:pt x="3372" y="8050"/>
                  </a:cubicBezTo>
                  <a:cubicBezTo>
                    <a:pt x="3303" y="12384"/>
                    <a:pt x="5849" y="14104"/>
                    <a:pt x="8050" y="14104"/>
                  </a:cubicBezTo>
                  <a:cubicBezTo>
                    <a:pt x="11008" y="14173"/>
                    <a:pt x="12522" y="12247"/>
                    <a:pt x="14310" y="7913"/>
                  </a:cubicBezTo>
                  <a:cubicBezTo>
                    <a:pt x="16512" y="2547"/>
                    <a:pt x="19126" y="-67"/>
                    <a:pt x="23804" y="1"/>
                  </a:cubicBezTo>
                  <a:cubicBezTo>
                    <a:pt x="28689" y="70"/>
                    <a:pt x="32954" y="3716"/>
                    <a:pt x="32816" y="11215"/>
                  </a:cubicBezTo>
                  <a:cubicBezTo>
                    <a:pt x="32747" y="14380"/>
                    <a:pt x="31784" y="17682"/>
                    <a:pt x="30615" y="19402"/>
                  </a:cubicBezTo>
                  <a:lnTo>
                    <a:pt x="27175" y="18232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047A139C-8C22-420E-9592-D8BADCD7C498}"/>
                </a:ext>
              </a:extLst>
            </p:cNvPr>
            <p:cNvSpPr/>
            <p:nvPr/>
          </p:nvSpPr>
          <p:spPr>
            <a:xfrm>
              <a:off x="10400087" y="6378315"/>
              <a:ext cx="39694" cy="21464"/>
            </a:xfrm>
            <a:custGeom>
              <a:avLst/>
              <a:gdLst>
                <a:gd name="connsiteX0" fmla="*/ 24697 w 39694"/>
                <a:gd name="connsiteY0" fmla="*/ 3096 h 21464"/>
                <a:gd name="connsiteX1" fmla="*/ 22978 w 39694"/>
                <a:gd name="connsiteY1" fmla="*/ 15273 h 21464"/>
                <a:gd name="connsiteX2" fmla="*/ 34329 w 39694"/>
                <a:gd name="connsiteY2" fmla="*/ 16855 h 21464"/>
                <a:gd name="connsiteX3" fmla="*/ 36255 w 39694"/>
                <a:gd name="connsiteY3" fmla="*/ 3233 h 21464"/>
                <a:gd name="connsiteX4" fmla="*/ 39695 w 39694"/>
                <a:gd name="connsiteY4" fmla="*/ 3715 h 21464"/>
                <a:gd name="connsiteX5" fmla="*/ 37218 w 39694"/>
                <a:gd name="connsiteY5" fmla="*/ 21464 h 21464"/>
                <a:gd name="connsiteX6" fmla="*/ 5710 w 39694"/>
                <a:gd name="connsiteY6" fmla="*/ 17061 h 21464"/>
                <a:gd name="connsiteX7" fmla="*/ 8118 w 39694"/>
                <a:gd name="connsiteY7" fmla="*/ 0 h 21464"/>
                <a:gd name="connsiteX8" fmla="*/ 11558 w 39694"/>
                <a:gd name="connsiteY8" fmla="*/ 482 h 21464"/>
                <a:gd name="connsiteX9" fmla="*/ 9769 w 39694"/>
                <a:gd name="connsiteY9" fmla="*/ 13415 h 21464"/>
                <a:gd name="connsiteX10" fmla="*/ 19675 w 39694"/>
                <a:gd name="connsiteY10" fmla="*/ 14791 h 21464"/>
                <a:gd name="connsiteX11" fmla="*/ 21395 w 39694"/>
                <a:gd name="connsiteY11" fmla="*/ 2614 h 21464"/>
                <a:gd name="connsiteX12" fmla="*/ 24697 w 39694"/>
                <a:gd name="connsiteY12" fmla="*/ 3096 h 21464"/>
                <a:gd name="connsiteX13" fmla="*/ 688 w 39694"/>
                <a:gd name="connsiteY13" fmla="*/ 413 h 21464"/>
                <a:gd name="connsiteX14" fmla="*/ 5366 w 39694"/>
                <a:gd name="connsiteY14" fmla="*/ 7224 h 21464"/>
                <a:gd name="connsiteX15" fmla="*/ 4884 w 39694"/>
                <a:gd name="connsiteY15" fmla="*/ 10526 h 21464"/>
                <a:gd name="connsiteX16" fmla="*/ 0 w 39694"/>
                <a:gd name="connsiteY16" fmla="*/ 5366 h 21464"/>
                <a:gd name="connsiteX17" fmla="*/ 688 w 39694"/>
                <a:gd name="connsiteY17" fmla="*/ 413 h 2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694" h="21464">
                  <a:moveTo>
                    <a:pt x="24697" y="3096"/>
                  </a:moveTo>
                  <a:lnTo>
                    <a:pt x="22978" y="15273"/>
                  </a:lnTo>
                  <a:lnTo>
                    <a:pt x="34329" y="16855"/>
                  </a:lnTo>
                  <a:lnTo>
                    <a:pt x="36255" y="3233"/>
                  </a:lnTo>
                  <a:lnTo>
                    <a:pt x="39695" y="3715"/>
                  </a:lnTo>
                  <a:lnTo>
                    <a:pt x="37218" y="21464"/>
                  </a:lnTo>
                  <a:lnTo>
                    <a:pt x="5710" y="17061"/>
                  </a:lnTo>
                  <a:lnTo>
                    <a:pt x="8118" y="0"/>
                  </a:lnTo>
                  <a:lnTo>
                    <a:pt x="11558" y="482"/>
                  </a:lnTo>
                  <a:lnTo>
                    <a:pt x="9769" y="13415"/>
                  </a:lnTo>
                  <a:lnTo>
                    <a:pt x="19675" y="14791"/>
                  </a:lnTo>
                  <a:lnTo>
                    <a:pt x="21395" y="2614"/>
                  </a:lnTo>
                  <a:lnTo>
                    <a:pt x="24697" y="3096"/>
                  </a:lnTo>
                  <a:close/>
                  <a:moveTo>
                    <a:pt x="688" y="413"/>
                  </a:moveTo>
                  <a:lnTo>
                    <a:pt x="5366" y="7224"/>
                  </a:lnTo>
                  <a:lnTo>
                    <a:pt x="4884" y="10526"/>
                  </a:lnTo>
                  <a:lnTo>
                    <a:pt x="0" y="5366"/>
                  </a:lnTo>
                  <a:lnTo>
                    <a:pt x="688" y="41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F3C1BC43-945B-4A5E-BC2E-E5E56429F32B}"/>
                </a:ext>
              </a:extLst>
            </p:cNvPr>
            <p:cNvSpPr/>
            <p:nvPr/>
          </p:nvSpPr>
          <p:spPr>
            <a:xfrm>
              <a:off x="10413810" y="6342816"/>
              <a:ext cx="33088" cy="28174"/>
            </a:xfrm>
            <a:custGeom>
              <a:avLst/>
              <a:gdLst>
                <a:gd name="connsiteX0" fmla="*/ 32919 w 33088"/>
                <a:gd name="connsiteY0" fmla="*/ 8118 h 28174"/>
                <a:gd name="connsiteX1" fmla="*/ 32094 w 33088"/>
                <a:gd name="connsiteY1" fmla="*/ 16648 h 28174"/>
                <a:gd name="connsiteX2" fmla="*/ 12350 w 33088"/>
                <a:gd name="connsiteY2" fmla="*/ 27380 h 28174"/>
                <a:gd name="connsiteX3" fmla="*/ 723 w 33088"/>
                <a:gd name="connsiteY3" fmla="*/ 6880 h 28174"/>
                <a:gd name="connsiteX4" fmla="*/ 4094 w 33088"/>
                <a:gd name="connsiteY4" fmla="*/ 0 h 28174"/>
                <a:gd name="connsiteX5" fmla="*/ 7052 w 33088"/>
                <a:gd name="connsiteY5" fmla="*/ 1926 h 28174"/>
                <a:gd name="connsiteX6" fmla="*/ 4094 w 33088"/>
                <a:gd name="connsiteY6" fmla="*/ 7705 h 28174"/>
                <a:gd name="connsiteX7" fmla="*/ 13382 w 33088"/>
                <a:gd name="connsiteY7" fmla="*/ 23115 h 28174"/>
                <a:gd name="connsiteX8" fmla="*/ 28998 w 33088"/>
                <a:gd name="connsiteY8" fmla="*/ 14860 h 28174"/>
                <a:gd name="connsiteX9" fmla="*/ 29548 w 33088"/>
                <a:gd name="connsiteY9" fmla="*/ 7980 h 28174"/>
                <a:gd name="connsiteX10" fmla="*/ 32919 w 33088"/>
                <a:gd name="connsiteY10" fmla="*/ 8118 h 2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088" h="28174">
                  <a:moveTo>
                    <a:pt x="32919" y="8118"/>
                  </a:moveTo>
                  <a:cubicBezTo>
                    <a:pt x="33263" y="9769"/>
                    <a:pt x="33126" y="12865"/>
                    <a:pt x="32094" y="16648"/>
                  </a:cubicBezTo>
                  <a:cubicBezTo>
                    <a:pt x="29686" y="25248"/>
                    <a:pt x="22462" y="30201"/>
                    <a:pt x="12350" y="27380"/>
                  </a:cubicBezTo>
                  <a:cubicBezTo>
                    <a:pt x="2718" y="24697"/>
                    <a:pt x="-1891" y="16373"/>
                    <a:pt x="723" y="6880"/>
                  </a:cubicBezTo>
                  <a:cubicBezTo>
                    <a:pt x="1755" y="3096"/>
                    <a:pt x="3269" y="894"/>
                    <a:pt x="4094" y="0"/>
                  </a:cubicBezTo>
                  <a:lnTo>
                    <a:pt x="7052" y="1926"/>
                  </a:lnTo>
                  <a:cubicBezTo>
                    <a:pt x="5883" y="3165"/>
                    <a:pt x="4782" y="5160"/>
                    <a:pt x="4094" y="7705"/>
                  </a:cubicBezTo>
                  <a:cubicBezTo>
                    <a:pt x="2099" y="14860"/>
                    <a:pt x="5332" y="20914"/>
                    <a:pt x="13382" y="23115"/>
                  </a:cubicBezTo>
                  <a:cubicBezTo>
                    <a:pt x="20949" y="25248"/>
                    <a:pt x="26934" y="22221"/>
                    <a:pt x="28998" y="14860"/>
                  </a:cubicBezTo>
                  <a:cubicBezTo>
                    <a:pt x="29686" y="12383"/>
                    <a:pt x="29892" y="9769"/>
                    <a:pt x="29548" y="7980"/>
                  </a:cubicBezTo>
                  <a:lnTo>
                    <a:pt x="32919" y="8118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80FE0910-7353-44F5-80C0-869E402CA39A}"/>
                </a:ext>
              </a:extLst>
            </p:cNvPr>
            <p:cNvSpPr/>
            <p:nvPr/>
          </p:nvSpPr>
          <p:spPr>
            <a:xfrm>
              <a:off x="10421482" y="6308694"/>
              <a:ext cx="35476" cy="30856"/>
            </a:xfrm>
            <a:custGeom>
              <a:avLst/>
              <a:gdLst>
                <a:gd name="connsiteX0" fmla="*/ 1789 w 35476"/>
                <a:gd name="connsiteY0" fmla="*/ 17680 h 30856"/>
                <a:gd name="connsiteX1" fmla="*/ 19056 w 35476"/>
                <a:gd name="connsiteY1" fmla="*/ 25317 h 30856"/>
                <a:gd name="connsiteX2" fmla="*/ 31302 w 35476"/>
                <a:gd name="connsiteY2" fmla="*/ 22634 h 30856"/>
                <a:gd name="connsiteX3" fmla="*/ 25179 w 35476"/>
                <a:gd name="connsiteY3" fmla="*/ 11420 h 30856"/>
                <a:gd name="connsiteX4" fmla="*/ 7911 w 35476"/>
                <a:gd name="connsiteY4" fmla="*/ 3784 h 30856"/>
                <a:gd name="connsiteX5" fmla="*/ 9563 w 35476"/>
                <a:gd name="connsiteY5" fmla="*/ 0 h 30856"/>
                <a:gd name="connsiteX6" fmla="*/ 26555 w 35476"/>
                <a:gd name="connsiteY6" fmla="*/ 7499 h 30856"/>
                <a:gd name="connsiteX7" fmla="*/ 34191 w 35476"/>
                <a:gd name="connsiteY7" fmla="*/ 24078 h 30856"/>
                <a:gd name="connsiteX8" fmla="*/ 17130 w 35476"/>
                <a:gd name="connsiteY8" fmla="*/ 29032 h 30856"/>
                <a:gd name="connsiteX9" fmla="*/ 0 w 35476"/>
                <a:gd name="connsiteY9" fmla="*/ 21464 h 30856"/>
                <a:gd name="connsiteX10" fmla="*/ 1789 w 35476"/>
                <a:gd name="connsiteY10" fmla="*/ 17680 h 30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476" h="30856">
                  <a:moveTo>
                    <a:pt x="1789" y="17680"/>
                  </a:moveTo>
                  <a:lnTo>
                    <a:pt x="19056" y="25317"/>
                  </a:lnTo>
                  <a:cubicBezTo>
                    <a:pt x="25523" y="28206"/>
                    <a:pt x="29582" y="26555"/>
                    <a:pt x="31302" y="22634"/>
                  </a:cubicBezTo>
                  <a:cubicBezTo>
                    <a:pt x="33228" y="18368"/>
                    <a:pt x="31577" y="14309"/>
                    <a:pt x="25179" y="11420"/>
                  </a:cubicBezTo>
                  <a:lnTo>
                    <a:pt x="7911" y="3784"/>
                  </a:lnTo>
                  <a:lnTo>
                    <a:pt x="9563" y="0"/>
                  </a:lnTo>
                  <a:lnTo>
                    <a:pt x="26555" y="7499"/>
                  </a:lnTo>
                  <a:cubicBezTo>
                    <a:pt x="35498" y="11489"/>
                    <a:pt x="37012" y="17749"/>
                    <a:pt x="34191" y="24078"/>
                  </a:cubicBezTo>
                  <a:cubicBezTo>
                    <a:pt x="31577" y="30063"/>
                    <a:pt x="26211" y="33022"/>
                    <a:pt x="17130" y="29032"/>
                  </a:cubicBezTo>
                  <a:lnTo>
                    <a:pt x="0" y="21464"/>
                  </a:lnTo>
                  <a:lnTo>
                    <a:pt x="1789" y="1768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85995B34-2E87-4798-8D20-5E8381ABAE4B}"/>
                </a:ext>
              </a:extLst>
            </p:cNvPr>
            <p:cNvSpPr/>
            <p:nvPr/>
          </p:nvSpPr>
          <p:spPr>
            <a:xfrm>
              <a:off x="10439162" y="6281100"/>
              <a:ext cx="37562" cy="30483"/>
            </a:xfrm>
            <a:custGeom>
              <a:avLst/>
              <a:gdLst>
                <a:gd name="connsiteX0" fmla="*/ 14447 w 37562"/>
                <a:gd name="connsiteY0" fmla="*/ 17963 h 30483"/>
                <a:gd name="connsiteX1" fmla="*/ 16648 w 37562"/>
                <a:gd name="connsiteY1" fmla="*/ 14385 h 30483"/>
                <a:gd name="connsiteX2" fmla="*/ 15341 w 37562"/>
                <a:gd name="connsiteY2" fmla="*/ 5098 h 30483"/>
                <a:gd name="connsiteX3" fmla="*/ 6467 w 37562"/>
                <a:gd name="connsiteY3" fmla="*/ 8125 h 30483"/>
                <a:gd name="connsiteX4" fmla="*/ 4609 w 37562"/>
                <a:gd name="connsiteY4" fmla="*/ 11771 h 30483"/>
                <a:gd name="connsiteX5" fmla="*/ 14447 w 37562"/>
                <a:gd name="connsiteY5" fmla="*/ 17963 h 30483"/>
                <a:gd name="connsiteX6" fmla="*/ 0 w 37562"/>
                <a:gd name="connsiteY6" fmla="*/ 13766 h 30483"/>
                <a:gd name="connsiteX7" fmla="*/ 3577 w 37562"/>
                <a:gd name="connsiteY7" fmla="*/ 6680 h 30483"/>
                <a:gd name="connsiteX8" fmla="*/ 10732 w 37562"/>
                <a:gd name="connsiteY8" fmla="*/ 282 h 30483"/>
                <a:gd name="connsiteX9" fmla="*/ 17199 w 37562"/>
                <a:gd name="connsiteY9" fmla="*/ 1383 h 30483"/>
                <a:gd name="connsiteX10" fmla="*/ 20845 w 37562"/>
                <a:gd name="connsiteY10" fmla="*/ 10739 h 30483"/>
                <a:gd name="connsiteX11" fmla="*/ 20983 w 37562"/>
                <a:gd name="connsiteY11" fmla="*/ 10808 h 30483"/>
                <a:gd name="connsiteX12" fmla="*/ 28894 w 37562"/>
                <a:gd name="connsiteY12" fmla="*/ 10258 h 30483"/>
                <a:gd name="connsiteX13" fmla="*/ 37562 w 37562"/>
                <a:gd name="connsiteY13" fmla="*/ 12872 h 30483"/>
                <a:gd name="connsiteX14" fmla="*/ 35292 w 37562"/>
                <a:gd name="connsiteY14" fmla="*/ 16449 h 30483"/>
                <a:gd name="connsiteX15" fmla="*/ 27793 w 37562"/>
                <a:gd name="connsiteY15" fmla="*/ 14179 h 30483"/>
                <a:gd name="connsiteX16" fmla="*/ 19125 w 37562"/>
                <a:gd name="connsiteY16" fmla="*/ 16312 h 30483"/>
                <a:gd name="connsiteX17" fmla="*/ 17061 w 37562"/>
                <a:gd name="connsiteY17" fmla="*/ 19614 h 30483"/>
                <a:gd name="connsiteX18" fmla="*/ 28756 w 37562"/>
                <a:gd name="connsiteY18" fmla="*/ 26975 h 30483"/>
                <a:gd name="connsiteX19" fmla="*/ 26555 w 37562"/>
                <a:gd name="connsiteY19" fmla="*/ 30484 h 30483"/>
                <a:gd name="connsiteX20" fmla="*/ 0 w 37562"/>
                <a:gd name="connsiteY20" fmla="*/ 13766 h 3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7562" h="30483">
                  <a:moveTo>
                    <a:pt x="14447" y="17963"/>
                  </a:moveTo>
                  <a:lnTo>
                    <a:pt x="16648" y="14385"/>
                  </a:lnTo>
                  <a:cubicBezTo>
                    <a:pt x="18987" y="10671"/>
                    <a:pt x="18437" y="7024"/>
                    <a:pt x="15341" y="5098"/>
                  </a:cubicBezTo>
                  <a:cubicBezTo>
                    <a:pt x="11833" y="2965"/>
                    <a:pt x="8737" y="4479"/>
                    <a:pt x="6467" y="8125"/>
                  </a:cubicBezTo>
                  <a:cubicBezTo>
                    <a:pt x="5435" y="9776"/>
                    <a:pt x="4816" y="11083"/>
                    <a:pt x="4609" y="11771"/>
                  </a:cubicBezTo>
                  <a:lnTo>
                    <a:pt x="14447" y="17963"/>
                  </a:lnTo>
                  <a:close/>
                  <a:moveTo>
                    <a:pt x="0" y="13766"/>
                  </a:moveTo>
                  <a:cubicBezTo>
                    <a:pt x="757" y="11771"/>
                    <a:pt x="2133" y="9088"/>
                    <a:pt x="3577" y="6680"/>
                  </a:cubicBezTo>
                  <a:cubicBezTo>
                    <a:pt x="5916" y="2965"/>
                    <a:pt x="8187" y="970"/>
                    <a:pt x="10732" y="282"/>
                  </a:cubicBezTo>
                  <a:cubicBezTo>
                    <a:pt x="12727" y="-337"/>
                    <a:pt x="15066" y="76"/>
                    <a:pt x="17199" y="1383"/>
                  </a:cubicBezTo>
                  <a:cubicBezTo>
                    <a:pt x="20707" y="3585"/>
                    <a:pt x="21670" y="7368"/>
                    <a:pt x="20845" y="10739"/>
                  </a:cubicBezTo>
                  <a:lnTo>
                    <a:pt x="20983" y="10808"/>
                  </a:lnTo>
                  <a:cubicBezTo>
                    <a:pt x="22978" y="9226"/>
                    <a:pt x="25661" y="9157"/>
                    <a:pt x="28894" y="10258"/>
                  </a:cubicBezTo>
                  <a:cubicBezTo>
                    <a:pt x="33228" y="11702"/>
                    <a:pt x="36186" y="12734"/>
                    <a:pt x="37562" y="12872"/>
                  </a:cubicBezTo>
                  <a:lnTo>
                    <a:pt x="35292" y="16449"/>
                  </a:lnTo>
                  <a:cubicBezTo>
                    <a:pt x="34260" y="16381"/>
                    <a:pt x="31577" y="15555"/>
                    <a:pt x="27793" y="14179"/>
                  </a:cubicBezTo>
                  <a:cubicBezTo>
                    <a:pt x="23597" y="12597"/>
                    <a:pt x="21258" y="13216"/>
                    <a:pt x="19125" y="16312"/>
                  </a:cubicBezTo>
                  <a:lnTo>
                    <a:pt x="17061" y="19614"/>
                  </a:lnTo>
                  <a:lnTo>
                    <a:pt x="28756" y="26975"/>
                  </a:lnTo>
                  <a:lnTo>
                    <a:pt x="26555" y="30484"/>
                  </a:lnTo>
                  <a:lnTo>
                    <a:pt x="0" y="13766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EFF9925C-0475-4E0C-9059-C59066D61A7D}"/>
                </a:ext>
              </a:extLst>
            </p:cNvPr>
            <p:cNvSpPr/>
            <p:nvPr/>
          </p:nvSpPr>
          <p:spPr>
            <a:xfrm>
              <a:off x="10458356" y="6262532"/>
              <a:ext cx="27518" cy="22977"/>
            </a:xfrm>
            <a:custGeom>
              <a:avLst/>
              <a:gdLst>
                <a:gd name="connsiteX0" fmla="*/ 2614 w 27518"/>
                <a:gd name="connsiteY0" fmla="*/ 0 h 22977"/>
                <a:gd name="connsiteX1" fmla="*/ 27518 w 27518"/>
                <a:gd name="connsiteY1" fmla="*/ 19744 h 22977"/>
                <a:gd name="connsiteX2" fmla="*/ 24904 w 27518"/>
                <a:gd name="connsiteY2" fmla="*/ 22978 h 22977"/>
                <a:gd name="connsiteX3" fmla="*/ 0 w 27518"/>
                <a:gd name="connsiteY3" fmla="*/ 3233 h 22977"/>
                <a:gd name="connsiteX4" fmla="*/ 2614 w 27518"/>
                <a:gd name="connsiteY4" fmla="*/ 0 h 22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518" h="22977">
                  <a:moveTo>
                    <a:pt x="2614" y="0"/>
                  </a:moveTo>
                  <a:lnTo>
                    <a:pt x="27518" y="19744"/>
                  </a:lnTo>
                  <a:lnTo>
                    <a:pt x="24904" y="22978"/>
                  </a:lnTo>
                  <a:lnTo>
                    <a:pt x="0" y="3233"/>
                  </a:lnTo>
                  <a:lnTo>
                    <a:pt x="2614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4013CBED-A907-4293-96ED-67AF9A143CDA}"/>
                </a:ext>
              </a:extLst>
            </p:cNvPr>
            <p:cNvSpPr/>
            <p:nvPr/>
          </p:nvSpPr>
          <p:spPr>
            <a:xfrm>
              <a:off x="10467506" y="6237353"/>
              <a:ext cx="32608" cy="31989"/>
            </a:xfrm>
            <a:custGeom>
              <a:avLst/>
              <a:gdLst>
                <a:gd name="connsiteX0" fmla="*/ 9219 w 32608"/>
                <a:gd name="connsiteY0" fmla="*/ 12383 h 31989"/>
                <a:gd name="connsiteX1" fmla="*/ 2545 w 32608"/>
                <a:gd name="connsiteY1" fmla="*/ 19400 h 31989"/>
                <a:gd name="connsiteX2" fmla="*/ 0 w 32608"/>
                <a:gd name="connsiteY2" fmla="*/ 16992 h 31989"/>
                <a:gd name="connsiteX3" fmla="*/ 16304 w 32608"/>
                <a:gd name="connsiteY3" fmla="*/ 0 h 31989"/>
                <a:gd name="connsiteX4" fmla="*/ 18850 w 32608"/>
                <a:gd name="connsiteY4" fmla="*/ 2408 h 31989"/>
                <a:gd name="connsiteX5" fmla="*/ 12177 w 32608"/>
                <a:gd name="connsiteY5" fmla="*/ 9425 h 31989"/>
                <a:gd name="connsiteX6" fmla="*/ 32609 w 32608"/>
                <a:gd name="connsiteY6" fmla="*/ 28963 h 31989"/>
                <a:gd name="connsiteX7" fmla="*/ 29720 w 32608"/>
                <a:gd name="connsiteY7" fmla="*/ 31990 h 31989"/>
                <a:gd name="connsiteX8" fmla="*/ 9219 w 32608"/>
                <a:gd name="connsiteY8" fmla="*/ 12383 h 31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608" h="31989">
                  <a:moveTo>
                    <a:pt x="9219" y="12383"/>
                  </a:moveTo>
                  <a:lnTo>
                    <a:pt x="2545" y="19400"/>
                  </a:lnTo>
                  <a:lnTo>
                    <a:pt x="0" y="16992"/>
                  </a:lnTo>
                  <a:lnTo>
                    <a:pt x="16304" y="0"/>
                  </a:lnTo>
                  <a:lnTo>
                    <a:pt x="18850" y="2408"/>
                  </a:lnTo>
                  <a:lnTo>
                    <a:pt x="12177" y="9425"/>
                  </a:lnTo>
                  <a:lnTo>
                    <a:pt x="32609" y="28963"/>
                  </a:lnTo>
                  <a:lnTo>
                    <a:pt x="29720" y="31990"/>
                  </a:lnTo>
                  <a:lnTo>
                    <a:pt x="9219" y="1238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DAC2510A-4534-43C7-8E07-F92AC9E95662}"/>
                </a:ext>
              </a:extLst>
            </p:cNvPr>
            <p:cNvSpPr/>
            <p:nvPr/>
          </p:nvSpPr>
          <p:spPr>
            <a:xfrm>
              <a:off x="10491584" y="6214720"/>
              <a:ext cx="34053" cy="40176"/>
            </a:xfrm>
            <a:custGeom>
              <a:avLst/>
              <a:gdLst>
                <a:gd name="connsiteX0" fmla="*/ 7499 w 34053"/>
                <a:gd name="connsiteY0" fmla="*/ 0 h 40176"/>
                <a:gd name="connsiteX1" fmla="*/ 6398 w 34053"/>
                <a:gd name="connsiteY1" fmla="*/ 8187 h 40176"/>
                <a:gd name="connsiteX2" fmla="*/ 3784 w 34053"/>
                <a:gd name="connsiteY2" fmla="*/ 10319 h 40176"/>
                <a:gd name="connsiteX3" fmla="*/ 3646 w 34053"/>
                <a:gd name="connsiteY3" fmla="*/ 3233 h 40176"/>
                <a:gd name="connsiteX4" fmla="*/ 7499 w 34053"/>
                <a:gd name="connsiteY4" fmla="*/ 0 h 40176"/>
                <a:gd name="connsiteX5" fmla="*/ 23459 w 34053"/>
                <a:gd name="connsiteY5" fmla="*/ 18162 h 40176"/>
                <a:gd name="connsiteX6" fmla="*/ 13965 w 34053"/>
                <a:gd name="connsiteY6" fmla="*/ 26005 h 40176"/>
                <a:gd name="connsiteX7" fmla="*/ 21258 w 34053"/>
                <a:gd name="connsiteY7" fmla="*/ 34879 h 40176"/>
                <a:gd name="connsiteX8" fmla="*/ 31852 w 34053"/>
                <a:gd name="connsiteY8" fmla="*/ 26073 h 40176"/>
                <a:gd name="connsiteX9" fmla="*/ 34054 w 34053"/>
                <a:gd name="connsiteY9" fmla="*/ 28756 h 40176"/>
                <a:gd name="connsiteX10" fmla="*/ 20226 w 34053"/>
                <a:gd name="connsiteY10" fmla="*/ 40176 h 40176"/>
                <a:gd name="connsiteX11" fmla="*/ 0 w 34053"/>
                <a:gd name="connsiteY11" fmla="*/ 15685 h 40176"/>
                <a:gd name="connsiteX12" fmla="*/ 13277 w 34053"/>
                <a:gd name="connsiteY12" fmla="*/ 4678 h 40176"/>
                <a:gd name="connsiteX13" fmla="*/ 15479 w 34053"/>
                <a:gd name="connsiteY13" fmla="*/ 7361 h 40176"/>
                <a:gd name="connsiteX14" fmla="*/ 5435 w 34053"/>
                <a:gd name="connsiteY14" fmla="*/ 15685 h 40176"/>
                <a:gd name="connsiteX15" fmla="*/ 11833 w 34053"/>
                <a:gd name="connsiteY15" fmla="*/ 23459 h 40176"/>
                <a:gd name="connsiteX16" fmla="*/ 21327 w 34053"/>
                <a:gd name="connsiteY16" fmla="*/ 15617 h 40176"/>
                <a:gd name="connsiteX17" fmla="*/ 23459 w 34053"/>
                <a:gd name="connsiteY17" fmla="*/ 18162 h 40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053" h="40176">
                  <a:moveTo>
                    <a:pt x="7499" y="0"/>
                  </a:moveTo>
                  <a:lnTo>
                    <a:pt x="6398" y="8187"/>
                  </a:lnTo>
                  <a:lnTo>
                    <a:pt x="3784" y="10319"/>
                  </a:lnTo>
                  <a:lnTo>
                    <a:pt x="3646" y="3233"/>
                  </a:lnTo>
                  <a:lnTo>
                    <a:pt x="7499" y="0"/>
                  </a:lnTo>
                  <a:close/>
                  <a:moveTo>
                    <a:pt x="23459" y="18162"/>
                  </a:moveTo>
                  <a:lnTo>
                    <a:pt x="13965" y="26005"/>
                  </a:lnTo>
                  <a:lnTo>
                    <a:pt x="21258" y="34879"/>
                  </a:lnTo>
                  <a:lnTo>
                    <a:pt x="31852" y="26073"/>
                  </a:lnTo>
                  <a:lnTo>
                    <a:pt x="34054" y="28756"/>
                  </a:lnTo>
                  <a:lnTo>
                    <a:pt x="20226" y="40176"/>
                  </a:lnTo>
                  <a:lnTo>
                    <a:pt x="0" y="15685"/>
                  </a:lnTo>
                  <a:lnTo>
                    <a:pt x="13277" y="4678"/>
                  </a:lnTo>
                  <a:lnTo>
                    <a:pt x="15479" y="7361"/>
                  </a:lnTo>
                  <a:lnTo>
                    <a:pt x="5435" y="15685"/>
                  </a:lnTo>
                  <a:lnTo>
                    <a:pt x="11833" y="23459"/>
                  </a:lnTo>
                  <a:lnTo>
                    <a:pt x="21327" y="15617"/>
                  </a:lnTo>
                  <a:lnTo>
                    <a:pt x="23459" y="18162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2671C443-FBE2-46F1-9BF6-0C74F019856F}"/>
                </a:ext>
              </a:extLst>
            </p:cNvPr>
            <p:cNvSpPr/>
            <p:nvPr/>
          </p:nvSpPr>
          <p:spPr>
            <a:xfrm>
              <a:off x="10534484" y="6194212"/>
              <a:ext cx="25572" cy="34162"/>
            </a:xfrm>
            <a:custGeom>
              <a:avLst/>
              <a:gdLst>
                <a:gd name="connsiteX0" fmla="*/ 10210 w 25572"/>
                <a:gd name="connsiteY0" fmla="*/ 30620 h 34162"/>
                <a:gd name="connsiteX1" fmla="*/ 17640 w 25572"/>
                <a:gd name="connsiteY1" fmla="*/ 28969 h 34162"/>
                <a:gd name="connsiteX2" fmla="*/ 20942 w 25572"/>
                <a:gd name="connsiteY2" fmla="*/ 21058 h 34162"/>
                <a:gd name="connsiteX3" fmla="*/ 12687 w 25572"/>
                <a:gd name="connsiteY3" fmla="*/ 18375 h 34162"/>
                <a:gd name="connsiteX4" fmla="*/ 992 w 25572"/>
                <a:gd name="connsiteY4" fmla="*/ 14385 h 34162"/>
                <a:gd name="connsiteX5" fmla="*/ 5945 w 25572"/>
                <a:gd name="connsiteY5" fmla="*/ 1933 h 34162"/>
                <a:gd name="connsiteX6" fmla="*/ 12824 w 25572"/>
                <a:gd name="connsiteY6" fmla="*/ 6 h 34162"/>
                <a:gd name="connsiteX7" fmla="*/ 13444 w 25572"/>
                <a:gd name="connsiteY7" fmla="*/ 3515 h 34162"/>
                <a:gd name="connsiteX8" fmla="*/ 7458 w 25572"/>
                <a:gd name="connsiteY8" fmla="*/ 5028 h 34162"/>
                <a:gd name="connsiteX9" fmla="*/ 4431 w 25572"/>
                <a:gd name="connsiteY9" fmla="*/ 12114 h 34162"/>
                <a:gd name="connsiteX10" fmla="*/ 12893 w 25572"/>
                <a:gd name="connsiteY10" fmla="*/ 14522 h 34162"/>
                <a:gd name="connsiteX11" fmla="*/ 24451 w 25572"/>
                <a:gd name="connsiteY11" fmla="*/ 18925 h 34162"/>
                <a:gd name="connsiteX12" fmla="*/ 19085 w 25572"/>
                <a:gd name="connsiteY12" fmla="*/ 32271 h 34162"/>
                <a:gd name="connsiteX13" fmla="*/ 10829 w 25572"/>
                <a:gd name="connsiteY13" fmla="*/ 34129 h 34162"/>
                <a:gd name="connsiteX14" fmla="*/ 10210 w 25572"/>
                <a:gd name="connsiteY14" fmla="*/ 30620 h 34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572" h="34162">
                  <a:moveTo>
                    <a:pt x="10210" y="30620"/>
                  </a:moveTo>
                  <a:cubicBezTo>
                    <a:pt x="12343" y="30758"/>
                    <a:pt x="15163" y="30345"/>
                    <a:pt x="17640" y="28969"/>
                  </a:cubicBezTo>
                  <a:cubicBezTo>
                    <a:pt x="21355" y="26974"/>
                    <a:pt x="22456" y="23878"/>
                    <a:pt x="20942" y="21058"/>
                  </a:cubicBezTo>
                  <a:cubicBezTo>
                    <a:pt x="19566" y="18512"/>
                    <a:pt x="17227" y="17755"/>
                    <a:pt x="12687" y="18375"/>
                  </a:cubicBezTo>
                  <a:cubicBezTo>
                    <a:pt x="7183" y="19200"/>
                    <a:pt x="3124" y="18306"/>
                    <a:pt x="992" y="14385"/>
                  </a:cubicBezTo>
                  <a:cubicBezTo>
                    <a:pt x="-1347" y="10050"/>
                    <a:pt x="510" y="4822"/>
                    <a:pt x="5945" y="1933"/>
                  </a:cubicBezTo>
                  <a:cubicBezTo>
                    <a:pt x="8765" y="419"/>
                    <a:pt x="11242" y="-62"/>
                    <a:pt x="12824" y="6"/>
                  </a:cubicBezTo>
                  <a:lnTo>
                    <a:pt x="13444" y="3515"/>
                  </a:lnTo>
                  <a:cubicBezTo>
                    <a:pt x="12274" y="3446"/>
                    <a:pt x="10004" y="3652"/>
                    <a:pt x="7458" y="5028"/>
                  </a:cubicBezTo>
                  <a:cubicBezTo>
                    <a:pt x="3606" y="7092"/>
                    <a:pt x="3399" y="10188"/>
                    <a:pt x="4431" y="12114"/>
                  </a:cubicBezTo>
                  <a:cubicBezTo>
                    <a:pt x="5807" y="14729"/>
                    <a:pt x="8215" y="15072"/>
                    <a:pt x="12893" y="14522"/>
                  </a:cubicBezTo>
                  <a:cubicBezTo>
                    <a:pt x="18672" y="13834"/>
                    <a:pt x="22249" y="14797"/>
                    <a:pt x="24451" y="18925"/>
                  </a:cubicBezTo>
                  <a:cubicBezTo>
                    <a:pt x="26790" y="23259"/>
                    <a:pt x="25689" y="28763"/>
                    <a:pt x="19085" y="32271"/>
                  </a:cubicBezTo>
                  <a:cubicBezTo>
                    <a:pt x="16264" y="33578"/>
                    <a:pt x="12893" y="34335"/>
                    <a:pt x="10829" y="34129"/>
                  </a:cubicBezTo>
                  <a:lnTo>
                    <a:pt x="10210" y="3062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36192388-D442-4904-9919-8250F90D25FC}"/>
                </a:ext>
              </a:extLst>
            </p:cNvPr>
            <p:cNvSpPr/>
            <p:nvPr/>
          </p:nvSpPr>
          <p:spPr>
            <a:xfrm>
              <a:off x="10561317" y="6181382"/>
              <a:ext cx="29834" cy="32857"/>
            </a:xfrm>
            <a:custGeom>
              <a:avLst/>
              <a:gdLst>
                <a:gd name="connsiteX0" fmla="*/ 19494 w 29834"/>
                <a:gd name="connsiteY0" fmla="*/ 28660 h 32857"/>
                <a:gd name="connsiteX1" fmla="*/ 24379 w 29834"/>
                <a:gd name="connsiteY1" fmla="*/ 12700 h 32857"/>
                <a:gd name="connsiteX2" fmla="*/ 10344 w 29834"/>
                <a:gd name="connsiteY2" fmla="*/ 4238 h 32857"/>
                <a:gd name="connsiteX3" fmla="*/ 5391 w 29834"/>
                <a:gd name="connsiteY3" fmla="*/ 20198 h 32857"/>
                <a:gd name="connsiteX4" fmla="*/ 19494 w 29834"/>
                <a:gd name="connsiteY4" fmla="*/ 28660 h 32857"/>
                <a:gd name="connsiteX5" fmla="*/ 19494 w 29834"/>
                <a:gd name="connsiteY5" fmla="*/ 28660 h 32857"/>
                <a:gd name="connsiteX6" fmla="*/ 20457 w 29834"/>
                <a:gd name="connsiteY6" fmla="*/ 31893 h 32857"/>
                <a:gd name="connsiteX7" fmla="*/ 1401 w 29834"/>
                <a:gd name="connsiteY7" fmla="*/ 21849 h 32857"/>
                <a:gd name="connsiteX8" fmla="*/ 9244 w 29834"/>
                <a:gd name="connsiteY8" fmla="*/ 1004 h 32857"/>
                <a:gd name="connsiteX9" fmla="*/ 28369 w 29834"/>
                <a:gd name="connsiteY9" fmla="*/ 10980 h 32857"/>
                <a:gd name="connsiteX10" fmla="*/ 20457 w 29834"/>
                <a:gd name="connsiteY10" fmla="*/ 31893 h 32857"/>
                <a:gd name="connsiteX11" fmla="*/ 20457 w 29834"/>
                <a:gd name="connsiteY11" fmla="*/ 31893 h 32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834" h="32857">
                  <a:moveTo>
                    <a:pt x="19494" y="28660"/>
                  </a:moveTo>
                  <a:cubicBezTo>
                    <a:pt x="25548" y="26390"/>
                    <a:pt x="26924" y="19442"/>
                    <a:pt x="24379" y="12700"/>
                  </a:cubicBezTo>
                  <a:cubicBezTo>
                    <a:pt x="22177" y="6783"/>
                    <a:pt x="16742" y="1761"/>
                    <a:pt x="10344" y="4238"/>
                  </a:cubicBezTo>
                  <a:cubicBezTo>
                    <a:pt x="3878" y="6646"/>
                    <a:pt x="2983" y="13800"/>
                    <a:pt x="5391" y="20198"/>
                  </a:cubicBezTo>
                  <a:cubicBezTo>
                    <a:pt x="7799" y="26459"/>
                    <a:pt x="13440" y="30999"/>
                    <a:pt x="19494" y="28660"/>
                  </a:cubicBezTo>
                  <a:lnTo>
                    <a:pt x="19494" y="28660"/>
                  </a:lnTo>
                  <a:close/>
                  <a:moveTo>
                    <a:pt x="20457" y="31893"/>
                  </a:moveTo>
                  <a:cubicBezTo>
                    <a:pt x="12546" y="34852"/>
                    <a:pt x="4772" y="30862"/>
                    <a:pt x="1401" y="21849"/>
                  </a:cubicBezTo>
                  <a:cubicBezTo>
                    <a:pt x="-2176" y="12424"/>
                    <a:pt x="1332" y="4031"/>
                    <a:pt x="9244" y="1004"/>
                  </a:cubicBezTo>
                  <a:cubicBezTo>
                    <a:pt x="17430" y="-2091"/>
                    <a:pt x="24998" y="2174"/>
                    <a:pt x="28369" y="10980"/>
                  </a:cubicBezTo>
                  <a:cubicBezTo>
                    <a:pt x="32221" y="21161"/>
                    <a:pt x="28094" y="29004"/>
                    <a:pt x="20457" y="31893"/>
                  </a:cubicBezTo>
                  <a:lnTo>
                    <a:pt x="20457" y="3189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3314C643-E94D-4A37-AA08-472EF4AD3A3C}"/>
                </a:ext>
              </a:extLst>
            </p:cNvPr>
            <p:cNvSpPr/>
            <p:nvPr/>
          </p:nvSpPr>
          <p:spPr>
            <a:xfrm>
              <a:off x="10630550" y="6167801"/>
              <a:ext cx="7636" cy="32058"/>
            </a:xfrm>
            <a:custGeom>
              <a:avLst/>
              <a:gdLst>
                <a:gd name="connsiteX0" fmla="*/ 4128 w 7636"/>
                <a:gd name="connsiteY0" fmla="*/ 0 h 32058"/>
                <a:gd name="connsiteX1" fmla="*/ 7636 w 7636"/>
                <a:gd name="connsiteY1" fmla="*/ 31577 h 32058"/>
                <a:gd name="connsiteX2" fmla="*/ 3509 w 7636"/>
                <a:gd name="connsiteY2" fmla="*/ 32059 h 32058"/>
                <a:gd name="connsiteX3" fmla="*/ 0 w 7636"/>
                <a:gd name="connsiteY3" fmla="*/ 482 h 32058"/>
                <a:gd name="connsiteX4" fmla="*/ 4128 w 7636"/>
                <a:gd name="connsiteY4" fmla="*/ 0 h 32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36" h="32058">
                  <a:moveTo>
                    <a:pt x="4128" y="0"/>
                  </a:moveTo>
                  <a:lnTo>
                    <a:pt x="7636" y="31577"/>
                  </a:lnTo>
                  <a:lnTo>
                    <a:pt x="3509" y="32059"/>
                  </a:lnTo>
                  <a:lnTo>
                    <a:pt x="0" y="482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B65D900F-7B7A-43FC-9CAF-235E53DA3AE8}"/>
                </a:ext>
              </a:extLst>
            </p:cNvPr>
            <p:cNvSpPr/>
            <p:nvPr/>
          </p:nvSpPr>
          <p:spPr>
            <a:xfrm>
              <a:off x="10647268" y="6166426"/>
              <a:ext cx="26623" cy="31852"/>
            </a:xfrm>
            <a:custGeom>
              <a:avLst/>
              <a:gdLst>
                <a:gd name="connsiteX0" fmla="*/ 17887 w 26623"/>
                <a:gd name="connsiteY0" fmla="*/ 18575 h 31852"/>
                <a:gd name="connsiteX1" fmla="*/ 14722 w 26623"/>
                <a:gd name="connsiteY1" fmla="*/ 9425 h 31852"/>
                <a:gd name="connsiteX2" fmla="*/ 13071 w 26623"/>
                <a:gd name="connsiteY2" fmla="*/ 3646 h 31852"/>
                <a:gd name="connsiteX3" fmla="*/ 12934 w 26623"/>
                <a:gd name="connsiteY3" fmla="*/ 3646 h 31852"/>
                <a:gd name="connsiteX4" fmla="*/ 11420 w 26623"/>
                <a:gd name="connsiteY4" fmla="*/ 9425 h 31852"/>
                <a:gd name="connsiteX5" fmla="*/ 8393 w 26623"/>
                <a:gd name="connsiteY5" fmla="*/ 18643 h 31852"/>
                <a:gd name="connsiteX6" fmla="*/ 17887 w 26623"/>
                <a:gd name="connsiteY6" fmla="*/ 18575 h 31852"/>
                <a:gd name="connsiteX7" fmla="*/ 7499 w 26623"/>
                <a:gd name="connsiteY7" fmla="*/ 21808 h 31852"/>
                <a:gd name="connsiteX8" fmla="*/ 4265 w 26623"/>
                <a:gd name="connsiteY8" fmla="*/ 31852 h 31852"/>
                <a:gd name="connsiteX9" fmla="*/ 0 w 26623"/>
                <a:gd name="connsiteY9" fmla="*/ 31852 h 31852"/>
                <a:gd name="connsiteX10" fmla="*/ 10663 w 26623"/>
                <a:gd name="connsiteY10" fmla="*/ 0 h 31852"/>
                <a:gd name="connsiteX11" fmla="*/ 15617 w 26623"/>
                <a:gd name="connsiteY11" fmla="*/ 0 h 31852"/>
                <a:gd name="connsiteX12" fmla="*/ 26624 w 26623"/>
                <a:gd name="connsiteY12" fmla="*/ 31715 h 31852"/>
                <a:gd name="connsiteX13" fmla="*/ 22221 w 26623"/>
                <a:gd name="connsiteY13" fmla="*/ 31715 h 31852"/>
                <a:gd name="connsiteX14" fmla="*/ 18781 w 26623"/>
                <a:gd name="connsiteY14" fmla="*/ 21739 h 31852"/>
                <a:gd name="connsiteX15" fmla="*/ 7499 w 26623"/>
                <a:gd name="connsiteY15" fmla="*/ 21808 h 31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623" h="31852">
                  <a:moveTo>
                    <a:pt x="17887" y="18575"/>
                  </a:moveTo>
                  <a:lnTo>
                    <a:pt x="14722" y="9425"/>
                  </a:lnTo>
                  <a:cubicBezTo>
                    <a:pt x="14034" y="7361"/>
                    <a:pt x="13553" y="5435"/>
                    <a:pt x="13071" y="3646"/>
                  </a:cubicBezTo>
                  <a:lnTo>
                    <a:pt x="12934" y="3646"/>
                  </a:lnTo>
                  <a:cubicBezTo>
                    <a:pt x="12521" y="5504"/>
                    <a:pt x="11970" y="7499"/>
                    <a:pt x="11420" y="9425"/>
                  </a:cubicBezTo>
                  <a:lnTo>
                    <a:pt x="8393" y="18643"/>
                  </a:lnTo>
                  <a:lnTo>
                    <a:pt x="17887" y="18575"/>
                  </a:lnTo>
                  <a:close/>
                  <a:moveTo>
                    <a:pt x="7499" y="21808"/>
                  </a:moveTo>
                  <a:lnTo>
                    <a:pt x="4265" y="31852"/>
                  </a:lnTo>
                  <a:lnTo>
                    <a:pt x="0" y="31852"/>
                  </a:lnTo>
                  <a:lnTo>
                    <a:pt x="10663" y="0"/>
                  </a:lnTo>
                  <a:lnTo>
                    <a:pt x="15617" y="0"/>
                  </a:lnTo>
                  <a:lnTo>
                    <a:pt x="26624" y="31715"/>
                  </a:lnTo>
                  <a:lnTo>
                    <a:pt x="22221" y="31715"/>
                  </a:lnTo>
                  <a:lnTo>
                    <a:pt x="18781" y="21739"/>
                  </a:lnTo>
                  <a:lnTo>
                    <a:pt x="7499" y="21808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D0AE3A6C-7941-43C6-8160-458E763FE9A5}"/>
                </a:ext>
              </a:extLst>
            </p:cNvPr>
            <p:cNvSpPr/>
            <p:nvPr/>
          </p:nvSpPr>
          <p:spPr>
            <a:xfrm>
              <a:off x="10682078" y="6167457"/>
              <a:ext cx="18024" cy="33709"/>
            </a:xfrm>
            <a:custGeom>
              <a:avLst/>
              <a:gdLst>
                <a:gd name="connsiteX0" fmla="*/ 3921 w 18024"/>
                <a:gd name="connsiteY0" fmla="*/ 0 h 33709"/>
                <a:gd name="connsiteX1" fmla="*/ 8049 w 18024"/>
                <a:gd name="connsiteY1" fmla="*/ 482 h 33709"/>
                <a:gd name="connsiteX2" fmla="*/ 4540 w 18024"/>
                <a:gd name="connsiteY2" fmla="*/ 28619 h 33709"/>
                <a:gd name="connsiteX3" fmla="*/ 18024 w 18024"/>
                <a:gd name="connsiteY3" fmla="*/ 30270 h 33709"/>
                <a:gd name="connsiteX4" fmla="*/ 17612 w 18024"/>
                <a:gd name="connsiteY4" fmla="*/ 33710 h 33709"/>
                <a:gd name="connsiteX5" fmla="*/ 0 w 18024"/>
                <a:gd name="connsiteY5" fmla="*/ 31508 h 33709"/>
                <a:gd name="connsiteX6" fmla="*/ 3921 w 18024"/>
                <a:gd name="connsiteY6" fmla="*/ 0 h 33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24" h="33709">
                  <a:moveTo>
                    <a:pt x="3921" y="0"/>
                  </a:moveTo>
                  <a:lnTo>
                    <a:pt x="8049" y="482"/>
                  </a:lnTo>
                  <a:lnTo>
                    <a:pt x="4540" y="28619"/>
                  </a:lnTo>
                  <a:lnTo>
                    <a:pt x="18024" y="30270"/>
                  </a:lnTo>
                  <a:lnTo>
                    <a:pt x="17612" y="33710"/>
                  </a:lnTo>
                  <a:lnTo>
                    <a:pt x="0" y="31508"/>
                  </a:lnTo>
                  <a:lnTo>
                    <a:pt x="3921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15F10FA7-D14B-4D86-9979-FEF408E3EC17}"/>
                </a:ext>
              </a:extLst>
            </p:cNvPr>
            <p:cNvSpPr/>
            <p:nvPr/>
          </p:nvSpPr>
          <p:spPr>
            <a:xfrm>
              <a:off x="10707326" y="6171860"/>
              <a:ext cx="24284" cy="35154"/>
            </a:xfrm>
            <a:custGeom>
              <a:avLst/>
              <a:gdLst>
                <a:gd name="connsiteX0" fmla="*/ 19538 w 24284"/>
                <a:gd name="connsiteY0" fmla="*/ 20295 h 35154"/>
                <a:gd name="connsiteX1" fmla="*/ 7567 w 24284"/>
                <a:gd name="connsiteY1" fmla="*/ 17405 h 35154"/>
                <a:gd name="connsiteX2" fmla="*/ 4816 w 24284"/>
                <a:gd name="connsiteY2" fmla="*/ 28550 h 35154"/>
                <a:gd name="connsiteX3" fmla="*/ 18231 w 24284"/>
                <a:gd name="connsiteY3" fmla="*/ 31783 h 35154"/>
                <a:gd name="connsiteX4" fmla="*/ 17405 w 24284"/>
                <a:gd name="connsiteY4" fmla="*/ 35154 h 35154"/>
                <a:gd name="connsiteX5" fmla="*/ 0 w 24284"/>
                <a:gd name="connsiteY5" fmla="*/ 30889 h 35154"/>
                <a:gd name="connsiteX6" fmla="*/ 7567 w 24284"/>
                <a:gd name="connsiteY6" fmla="*/ 0 h 35154"/>
                <a:gd name="connsiteX7" fmla="*/ 24285 w 24284"/>
                <a:gd name="connsiteY7" fmla="*/ 4059 h 35154"/>
                <a:gd name="connsiteX8" fmla="*/ 23459 w 24284"/>
                <a:gd name="connsiteY8" fmla="*/ 7361 h 35154"/>
                <a:gd name="connsiteX9" fmla="*/ 10801 w 24284"/>
                <a:gd name="connsiteY9" fmla="*/ 4265 h 35154"/>
                <a:gd name="connsiteX10" fmla="*/ 8393 w 24284"/>
                <a:gd name="connsiteY10" fmla="*/ 14034 h 35154"/>
                <a:gd name="connsiteX11" fmla="*/ 20363 w 24284"/>
                <a:gd name="connsiteY11" fmla="*/ 16924 h 35154"/>
                <a:gd name="connsiteX12" fmla="*/ 19538 w 24284"/>
                <a:gd name="connsiteY12" fmla="*/ 20295 h 35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284" h="35154">
                  <a:moveTo>
                    <a:pt x="19538" y="20295"/>
                  </a:moveTo>
                  <a:lnTo>
                    <a:pt x="7567" y="17405"/>
                  </a:lnTo>
                  <a:lnTo>
                    <a:pt x="4816" y="28550"/>
                  </a:lnTo>
                  <a:lnTo>
                    <a:pt x="18231" y="31783"/>
                  </a:lnTo>
                  <a:lnTo>
                    <a:pt x="17405" y="35154"/>
                  </a:lnTo>
                  <a:lnTo>
                    <a:pt x="0" y="30889"/>
                  </a:lnTo>
                  <a:lnTo>
                    <a:pt x="7567" y="0"/>
                  </a:lnTo>
                  <a:lnTo>
                    <a:pt x="24285" y="4059"/>
                  </a:lnTo>
                  <a:lnTo>
                    <a:pt x="23459" y="7361"/>
                  </a:lnTo>
                  <a:lnTo>
                    <a:pt x="10801" y="4265"/>
                  </a:lnTo>
                  <a:lnTo>
                    <a:pt x="8393" y="14034"/>
                  </a:lnTo>
                  <a:lnTo>
                    <a:pt x="20363" y="16924"/>
                  </a:lnTo>
                  <a:lnTo>
                    <a:pt x="19538" y="20295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2E109C8C-388B-406B-A1E0-B123A9A7A1BF}"/>
                </a:ext>
              </a:extLst>
            </p:cNvPr>
            <p:cNvSpPr/>
            <p:nvPr/>
          </p:nvSpPr>
          <p:spPr>
            <a:xfrm>
              <a:off x="11031007" y="6588278"/>
              <a:ext cx="80283" cy="168204"/>
            </a:xfrm>
            <a:custGeom>
              <a:avLst/>
              <a:gdLst>
                <a:gd name="connsiteX0" fmla="*/ 54279 w 80283"/>
                <a:gd name="connsiteY0" fmla="*/ 127065 h 168204"/>
                <a:gd name="connsiteX1" fmla="*/ 40039 w 80283"/>
                <a:gd name="connsiteY1" fmla="*/ 146052 h 168204"/>
                <a:gd name="connsiteX2" fmla="*/ 25798 w 80283"/>
                <a:gd name="connsiteY2" fmla="*/ 125826 h 168204"/>
                <a:gd name="connsiteX3" fmla="*/ 25798 w 80283"/>
                <a:gd name="connsiteY3" fmla="*/ 82485 h 168204"/>
                <a:gd name="connsiteX4" fmla="*/ 40039 w 80283"/>
                <a:gd name="connsiteY4" fmla="*/ 62260 h 168204"/>
                <a:gd name="connsiteX5" fmla="*/ 54279 w 80283"/>
                <a:gd name="connsiteY5" fmla="*/ 82485 h 168204"/>
                <a:gd name="connsiteX6" fmla="*/ 54279 w 80283"/>
                <a:gd name="connsiteY6" fmla="*/ 127065 h 168204"/>
                <a:gd name="connsiteX7" fmla="*/ 80284 w 80283"/>
                <a:gd name="connsiteY7" fmla="*/ 129679 h 168204"/>
                <a:gd name="connsiteX8" fmla="*/ 80284 w 80283"/>
                <a:gd name="connsiteY8" fmla="*/ 0 h 168204"/>
                <a:gd name="connsiteX9" fmla="*/ 54279 w 80283"/>
                <a:gd name="connsiteY9" fmla="*/ 0 h 168204"/>
                <a:gd name="connsiteX10" fmla="*/ 54279 w 80283"/>
                <a:gd name="connsiteY10" fmla="*/ 43960 h 168204"/>
                <a:gd name="connsiteX11" fmla="*/ 39970 w 80283"/>
                <a:gd name="connsiteY11" fmla="*/ 39970 h 168204"/>
                <a:gd name="connsiteX12" fmla="*/ 0 w 80283"/>
                <a:gd name="connsiteY12" fmla="*/ 85925 h 168204"/>
                <a:gd name="connsiteX13" fmla="*/ 0 w 80283"/>
                <a:gd name="connsiteY13" fmla="*/ 122249 h 168204"/>
                <a:gd name="connsiteX14" fmla="*/ 39970 w 80283"/>
                <a:gd name="connsiteY14" fmla="*/ 168204 h 168204"/>
                <a:gd name="connsiteX15" fmla="*/ 80284 w 80283"/>
                <a:gd name="connsiteY15" fmla="*/ 129679 h 168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0283" h="168204">
                  <a:moveTo>
                    <a:pt x="54279" y="127065"/>
                  </a:moveTo>
                  <a:cubicBezTo>
                    <a:pt x="54279" y="139448"/>
                    <a:pt x="50702" y="146052"/>
                    <a:pt x="40039" y="146052"/>
                  </a:cubicBezTo>
                  <a:cubicBezTo>
                    <a:pt x="30820" y="146052"/>
                    <a:pt x="25798" y="140067"/>
                    <a:pt x="25798" y="125826"/>
                  </a:cubicBezTo>
                  <a:lnTo>
                    <a:pt x="25798" y="82485"/>
                  </a:lnTo>
                  <a:cubicBezTo>
                    <a:pt x="25798" y="68245"/>
                    <a:pt x="30820" y="62260"/>
                    <a:pt x="40039" y="62260"/>
                  </a:cubicBezTo>
                  <a:cubicBezTo>
                    <a:pt x="49189" y="62260"/>
                    <a:pt x="54279" y="68245"/>
                    <a:pt x="54279" y="82485"/>
                  </a:cubicBezTo>
                  <a:lnTo>
                    <a:pt x="54279" y="127065"/>
                  </a:lnTo>
                  <a:close/>
                  <a:moveTo>
                    <a:pt x="80284" y="129679"/>
                  </a:moveTo>
                  <a:lnTo>
                    <a:pt x="80284" y="0"/>
                  </a:lnTo>
                  <a:lnTo>
                    <a:pt x="54279" y="0"/>
                  </a:lnTo>
                  <a:lnTo>
                    <a:pt x="54279" y="43960"/>
                  </a:lnTo>
                  <a:cubicBezTo>
                    <a:pt x="52697" y="42584"/>
                    <a:pt x="47400" y="39970"/>
                    <a:pt x="39970" y="39970"/>
                  </a:cubicBezTo>
                  <a:cubicBezTo>
                    <a:pt x="10594" y="39970"/>
                    <a:pt x="0" y="58820"/>
                    <a:pt x="0" y="85925"/>
                  </a:cubicBezTo>
                  <a:lnTo>
                    <a:pt x="0" y="122249"/>
                  </a:lnTo>
                  <a:cubicBezTo>
                    <a:pt x="0" y="149354"/>
                    <a:pt x="10594" y="168204"/>
                    <a:pt x="39970" y="168204"/>
                  </a:cubicBezTo>
                  <a:cubicBezTo>
                    <a:pt x="62122" y="168273"/>
                    <a:pt x="80284" y="157747"/>
                    <a:pt x="80284" y="129679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4C2C1927-7EBE-47F5-BB6F-A34BD25240E9}"/>
                </a:ext>
              </a:extLst>
            </p:cNvPr>
            <p:cNvSpPr/>
            <p:nvPr/>
          </p:nvSpPr>
          <p:spPr>
            <a:xfrm>
              <a:off x="10636467" y="6588278"/>
              <a:ext cx="117570" cy="166002"/>
            </a:xfrm>
            <a:custGeom>
              <a:avLst/>
              <a:gdLst>
                <a:gd name="connsiteX0" fmla="*/ 117571 w 117570"/>
                <a:gd name="connsiteY0" fmla="*/ 0 h 166002"/>
                <a:gd name="connsiteX1" fmla="*/ 117571 w 117570"/>
                <a:gd name="connsiteY1" fmla="*/ 165934 h 166002"/>
                <a:gd name="connsiteX2" fmla="*/ 91910 w 117570"/>
                <a:gd name="connsiteY2" fmla="*/ 165934 h 166002"/>
                <a:gd name="connsiteX3" fmla="*/ 91910 w 117570"/>
                <a:gd name="connsiteY3" fmla="*/ 36255 h 166002"/>
                <a:gd name="connsiteX4" fmla="*/ 91429 w 117570"/>
                <a:gd name="connsiteY4" fmla="*/ 36255 h 166002"/>
                <a:gd name="connsiteX5" fmla="*/ 65699 w 117570"/>
                <a:gd name="connsiteY5" fmla="*/ 166003 h 166002"/>
                <a:gd name="connsiteX6" fmla="*/ 51872 w 117570"/>
                <a:gd name="connsiteY6" fmla="*/ 166003 h 166002"/>
                <a:gd name="connsiteX7" fmla="*/ 26142 w 117570"/>
                <a:gd name="connsiteY7" fmla="*/ 36255 h 166002"/>
                <a:gd name="connsiteX8" fmla="*/ 25661 w 117570"/>
                <a:gd name="connsiteY8" fmla="*/ 36255 h 166002"/>
                <a:gd name="connsiteX9" fmla="*/ 25661 w 117570"/>
                <a:gd name="connsiteY9" fmla="*/ 166003 h 166002"/>
                <a:gd name="connsiteX10" fmla="*/ 0 w 117570"/>
                <a:gd name="connsiteY10" fmla="*/ 166003 h 166002"/>
                <a:gd name="connsiteX11" fmla="*/ 0 w 117570"/>
                <a:gd name="connsiteY11" fmla="*/ 0 h 166002"/>
                <a:gd name="connsiteX12" fmla="*/ 38319 w 117570"/>
                <a:gd name="connsiteY12" fmla="*/ 0 h 166002"/>
                <a:gd name="connsiteX13" fmla="*/ 58545 w 117570"/>
                <a:gd name="connsiteY13" fmla="*/ 96932 h 166002"/>
                <a:gd name="connsiteX14" fmla="*/ 59026 w 117570"/>
                <a:gd name="connsiteY14" fmla="*/ 96932 h 166002"/>
                <a:gd name="connsiteX15" fmla="*/ 79252 w 117570"/>
                <a:gd name="connsiteY15" fmla="*/ 0 h 166002"/>
                <a:gd name="connsiteX16" fmla="*/ 117571 w 117570"/>
                <a:gd name="connsiteY16" fmla="*/ 0 h 16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7570" h="166002">
                  <a:moveTo>
                    <a:pt x="117571" y="0"/>
                  </a:moveTo>
                  <a:lnTo>
                    <a:pt x="117571" y="165934"/>
                  </a:lnTo>
                  <a:lnTo>
                    <a:pt x="91910" y="165934"/>
                  </a:lnTo>
                  <a:lnTo>
                    <a:pt x="91910" y="36255"/>
                  </a:lnTo>
                  <a:lnTo>
                    <a:pt x="91429" y="36255"/>
                  </a:lnTo>
                  <a:lnTo>
                    <a:pt x="65699" y="166003"/>
                  </a:lnTo>
                  <a:lnTo>
                    <a:pt x="51872" y="166003"/>
                  </a:lnTo>
                  <a:lnTo>
                    <a:pt x="26142" y="36255"/>
                  </a:lnTo>
                  <a:lnTo>
                    <a:pt x="25661" y="36255"/>
                  </a:lnTo>
                  <a:lnTo>
                    <a:pt x="25661" y="166003"/>
                  </a:lnTo>
                  <a:lnTo>
                    <a:pt x="0" y="166003"/>
                  </a:lnTo>
                  <a:lnTo>
                    <a:pt x="0" y="0"/>
                  </a:lnTo>
                  <a:lnTo>
                    <a:pt x="38319" y="0"/>
                  </a:lnTo>
                  <a:lnTo>
                    <a:pt x="58545" y="96932"/>
                  </a:lnTo>
                  <a:lnTo>
                    <a:pt x="59026" y="96932"/>
                  </a:lnTo>
                  <a:lnTo>
                    <a:pt x="79252" y="0"/>
                  </a:lnTo>
                  <a:lnTo>
                    <a:pt x="117571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4A376C3-8423-45EC-98D9-08056BD67690}"/>
                </a:ext>
              </a:extLst>
            </p:cNvPr>
            <p:cNvSpPr/>
            <p:nvPr/>
          </p:nvSpPr>
          <p:spPr>
            <a:xfrm>
              <a:off x="11135094" y="6630587"/>
              <a:ext cx="25729" cy="123693"/>
            </a:xfrm>
            <a:custGeom>
              <a:avLst/>
              <a:gdLst>
                <a:gd name="connsiteX0" fmla="*/ 0 w 25729"/>
                <a:gd name="connsiteY0" fmla="*/ 0 h 123693"/>
                <a:gd name="connsiteX1" fmla="*/ 25729 w 25729"/>
                <a:gd name="connsiteY1" fmla="*/ 0 h 123693"/>
                <a:gd name="connsiteX2" fmla="*/ 25729 w 25729"/>
                <a:gd name="connsiteY2" fmla="*/ 123694 h 123693"/>
                <a:gd name="connsiteX3" fmla="*/ 0 w 25729"/>
                <a:gd name="connsiteY3" fmla="*/ 123694 h 123693"/>
                <a:gd name="connsiteX4" fmla="*/ 0 w 25729"/>
                <a:gd name="connsiteY4" fmla="*/ 0 h 123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29" h="123693">
                  <a:moveTo>
                    <a:pt x="0" y="0"/>
                  </a:moveTo>
                  <a:lnTo>
                    <a:pt x="25729" y="0"/>
                  </a:lnTo>
                  <a:lnTo>
                    <a:pt x="25729" y="123694"/>
                  </a:lnTo>
                  <a:lnTo>
                    <a:pt x="0" y="12369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3BDE2D4-8832-4766-865C-8447D35B28FC}"/>
                </a:ext>
              </a:extLst>
            </p:cNvPr>
            <p:cNvSpPr/>
            <p:nvPr/>
          </p:nvSpPr>
          <p:spPr>
            <a:xfrm>
              <a:off x="11132962" y="6586282"/>
              <a:ext cx="29994" cy="29994"/>
            </a:xfrm>
            <a:custGeom>
              <a:avLst/>
              <a:gdLst>
                <a:gd name="connsiteX0" fmla="*/ 29995 w 29994"/>
                <a:gd name="connsiteY0" fmla="*/ 14997 h 29994"/>
                <a:gd name="connsiteX1" fmla="*/ 14997 w 29994"/>
                <a:gd name="connsiteY1" fmla="*/ 29995 h 29994"/>
                <a:gd name="connsiteX2" fmla="*/ 0 w 29994"/>
                <a:gd name="connsiteY2" fmla="*/ 14997 h 29994"/>
                <a:gd name="connsiteX3" fmla="*/ 14997 w 29994"/>
                <a:gd name="connsiteY3" fmla="*/ 0 h 29994"/>
                <a:gd name="connsiteX4" fmla="*/ 29995 w 29994"/>
                <a:gd name="connsiteY4" fmla="*/ 14997 h 29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994" h="29994">
                  <a:moveTo>
                    <a:pt x="29995" y="14997"/>
                  </a:moveTo>
                  <a:cubicBezTo>
                    <a:pt x="29995" y="23322"/>
                    <a:pt x="23253" y="29995"/>
                    <a:pt x="14997" y="29995"/>
                  </a:cubicBezTo>
                  <a:cubicBezTo>
                    <a:pt x="6742" y="29995"/>
                    <a:pt x="0" y="23253"/>
                    <a:pt x="0" y="14997"/>
                  </a:cubicBezTo>
                  <a:cubicBezTo>
                    <a:pt x="0" y="6742"/>
                    <a:pt x="6742" y="0"/>
                    <a:pt x="14997" y="0"/>
                  </a:cubicBezTo>
                  <a:cubicBezTo>
                    <a:pt x="23253" y="0"/>
                    <a:pt x="29995" y="6673"/>
                    <a:pt x="29995" y="14997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E3E7A1CC-BC39-4758-A353-6C8BD11C04A0}"/>
                </a:ext>
              </a:extLst>
            </p:cNvPr>
            <p:cNvSpPr/>
            <p:nvPr/>
          </p:nvSpPr>
          <p:spPr>
            <a:xfrm>
              <a:off x="10927539" y="6628248"/>
              <a:ext cx="83517" cy="128234"/>
            </a:xfrm>
            <a:custGeom>
              <a:avLst/>
              <a:gdLst>
                <a:gd name="connsiteX0" fmla="*/ 56068 w 83517"/>
                <a:gd name="connsiteY0" fmla="*/ 94800 h 128234"/>
                <a:gd name="connsiteX1" fmla="*/ 37837 w 83517"/>
                <a:gd name="connsiteY1" fmla="*/ 106357 h 128234"/>
                <a:gd name="connsiteX2" fmla="*/ 25385 w 83517"/>
                <a:gd name="connsiteY2" fmla="*/ 91773 h 128234"/>
                <a:gd name="connsiteX3" fmla="*/ 56068 w 83517"/>
                <a:gd name="connsiteY3" fmla="*/ 66456 h 128234"/>
                <a:gd name="connsiteX4" fmla="*/ 56068 w 83517"/>
                <a:gd name="connsiteY4" fmla="*/ 94800 h 128234"/>
                <a:gd name="connsiteX5" fmla="*/ 81866 w 83517"/>
                <a:gd name="connsiteY5" fmla="*/ 112893 h 128234"/>
                <a:gd name="connsiteX6" fmla="*/ 81866 w 83517"/>
                <a:gd name="connsiteY6" fmla="*/ 33572 h 128234"/>
                <a:gd name="connsiteX7" fmla="*/ 44373 w 83517"/>
                <a:gd name="connsiteY7" fmla="*/ 0 h 128234"/>
                <a:gd name="connsiteX8" fmla="*/ 3027 w 83517"/>
                <a:gd name="connsiteY8" fmla="*/ 38594 h 128234"/>
                <a:gd name="connsiteX9" fmla="*/ 28756 w 83517"/>
                <a:gd name="connsiteY9" fmla="*/ 38594 h 128234"/>
                <a:gd name="connsiteX10" fmla="*/ 43479 w 83517"/>
                <a:gd name="connsiteY10" fmla="*/ 21120 h 128234"/>
                <a:gd name="connsiteX11" fmla="*/ 56137 w 83517"/>
                <a:gd name="connsiteY11" fmla="*/ 36943 h 128234"/>
                <a:gd name="connsiteX12" fmla="*/ 56137 w 83517"/>
                <a:gd name="connsiteY12" fmla="*/ 46574 h 128234"/>
                <a:gd name="connsiteX13" fmla="*/ 0 w 83517"/>
                <a:gd name="connsiteY13" fmla="*/ 95281 h 128234"/>
                <a:gd name="connsiteX14" fmla="*/ 29238 w 83517"/>
                <a:gd name="connsiteY14" fmla="*/ 128234 h 128234"/>
                <a:gd name="connsiteX15" fmla="*/ 57444 w 83517"/>
                <a:gd name="connsiteY15" fmla="*/ 116677 h 128234"/>
                <a:gd name="connsiteX16" fmla="*/ 58889 w 83517"/>
                <a:gd name="connsiteY16" fmla="*/ 125895 h 128234"/>
                <a:gd name="connsiteX17" fmla="*/ 83517 w 83517"/>
                <a:gd name="connsiteY17" fmla="*/ 125895 h 128234"/>
                <a:gd name="connsiteX18" fmla="*/ 81866 w 83517"/>
                <a:gd name="connsiteY18" fmla="*/ 112893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3517" h="128234">
                  <a:moveTo>
                    <a:pt x="56068" y="94800"/>
                  </a:moveTo>
                  <a:cubicBezTo>
                    <a:pt x="50633" y="100028"/>
                    <a:pt x="45886" y="106357"/>
                    <a:pt x="37837" y="106357"/>
                  </a:cubicBezTo>
                  <a:cubicBezTo>
                    <a:pt x="30614" y="106357"/>
                    <a:pt x="25385" y="101129"/>
                    <a:pt x="25385" y="91773"/>
                  </a:cubicBezTo>
                  <a:cubicBezTo>
                    <a:pt x="25385" y="74368"/>
                    <a:pt x="38800" y="70309"/>
                    <a:pt x="56068" y="66456"/>
                  </a:cubicBezTo>
                  <a:lnTo>
                    <a:pt x="56068" y="94800"/>
                  </a:lnTo>
                  <a:close/>
                  <a:moveTo>
                    <a:pt x="81866" y="112893"/>
                  </a:moveTo>
                  <a:lnTo>
                    <a:pt x="81866" y="33572"/>
                  </a:lnTo>
                  <a:cubicBezTo>
                    <a:pt x="81866" y="11076"/>
                    <a:pt x="68314" y="0"/>
                    <a:pt x="44373" y="0"/>
                  </a:cubicBezTo>
                  <a:cubicBezTo>
                    <a:pt x="20226" y="0"/>
                    <a:pt x="4403" y="13553"/>
                    <a:pt x="3027" y="38594"/>
                  </a:cubicBezTo>
                  <a:lnTo>
                    <a:pt x="28756" y="38594"/>
                  </a:lnTo>
                  <a:cubicBezTo>
                    <a:pt x="29238" y="28000"/>
                    <a:pt x="31715" y="21120"/>
                    <a:pt x="43479" y="21120"/>
                  </a:cubicBezTo>
                  <a:cubicBezTo>
                    <a:pt x="52009" y="21120"/>
                    <a:pt x="56137" y="26624"/>
                    <a:pt x="56137" y="36943"/>
                  </a:cubicBezTo>
                  <a:lnTo>
                    <a:pt x="56137" y="46574"/>
                  </a:lnTo>
                  <a:cubicBezTo>
                    <a:pt x="17887" y="51803"/>
                    <a:pt x="0" y="71203"/>
                    <a:pt x="0" y="95281"/>
                  </a:cubicBezTo>
                  <a:cubicBezTo>
                    <a:pt x="0" y="112274"/>
                    <a:pt x="9769" y="128234"/>
                    <a:pt x="29238" y="128234"/>
                  </a:cubicBezTo>
                  <a:cubicBezTo>
                    <a:pt x="42722" y="128234"/>
                    <a:pt x="47056" y="124794"/>
                    <a:pt x="57444" y="116677"/>
                  </a:cubicBezTo>
                  <a:cubicBezTo>
                    <a:pt x="57650" y="119016"/>
                    <a:pt x="58132" y="121836"/>
                    <a:pt x="58889" y="125895"/>
                  </a:cubicBezTo>
                  <a:lnTo>
                    <a:pt x="83517" y="125895"/>
                  </a:lnTo>
                  <a:cubicBezTo>
                    <a:pt x="82761" y="121836"/>
                    <a:pt x="81866" y="116814"/>
                    <a:pt x="81866" y="112893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157AB8CA-7975-4597-8147-6A31C6F77D9B}"/>
                </a:ext>
              </a:extLst>
            </p:cNvPr>
            <p:cNvSpPr/>
            <p:nvPr/>
          </p:nvSpPr>
          <p:spPr>
            <a:xfrm>
              <a:off x="10771925" y="6628248"/>
              <a:ext cx="83448" cy="128234"/>
            </a:xfrm>
            <a:custGeom>
              <a:avLst/>
              <a:gdLst>
                <a:gd name="connsiteX0" fmla="*/ 56068 w 83448"/>
                <a:gd name="connsiteY0" fmla="*/ 94800 h 128234"/>
                <a:gd name="connsiteX1" fmla="*/ 37837 w 83448"/>
                <a:gd name="connsiteY1" fmla="*/ 106357 h 128234"/>
                <a:gd name="connsiteX2" fmla="*/ 25385 w 83448"/>
                <a:gd name="connsiteY2" fmla="*/ 91773 h 128234"/>
                <a:gd name="connsiteX3" fmla="*/ 55999 w 83448"/>
                <a:gd name="connsiteY3" fmla="*/ 66456 h 128234"/>
                <a:gd name="connsiteX4" fmla="*/ 55999 w 83448"/>
                <a:gd name="connsiteY4" fmla="*/ 94800 h 128234"/>
                <a:gd name="connsiteX5" fmla="*/ 81866 w 83448"/>
                <a:gd name="connsiteY5" fmla="*/ 112893 h 128234"/>
                <a:gd name="connsiteX6" fmla="*/ 81866 w 83448"/>
                <a:gd name="connsiteY6" fmla="*/ 33572 h 128234"/>
                <a:gd name="connsiteX7" fmla="*/ 44373 w 83448"/>
                <a:gd name="connsiteY7" fmla="*/ 0 h 128234"/>
                <a:gd name="connsiteX8" fmla="*/ 3027 w 83448"/>
                <a:gd name="connsiteY8" fmla="*/ 38594 h 128234"/>
                <a:gd name="connsiteX9" fmla="*/ 28756 w 83448"/>
                <a:gd name="connsiteY9" fmla="*/ 38594 h 128234"/>
                <a:gd name="connsiteX10" fmla="*/ 43479 w 83448"/>
                <a:gd name="connsiteY10" fmla="*/ 21120 h 128234"/>
                <a:gd name="connsiteX11" fmla="*/ 56137 w 83448"/>
                <a:gd name="connsiteY11" fmla="*/ 36943 h 128234"/>
                <a:gd name="connsiteX12" fmla="*/ 56137 w 83448"/>
                <a:gd name="connsiteY12" fmla="*/ 46574 h 128234"/>
                <a:gd name="connsiteX13" fmla="*/ 0 w 83448"/>
                <a:gd name="connsiteY13" fmla="*/ 95281 h 128234"/>
                <a:gd name="connsiteX14" fmla="*/ 29238 w 83448"/>
                <a:gd name="connsiteY14" fmla="*/ 128234 h 128234"/>
                <a:gd name="connsiteX15" fmla="*/ 57444 w 83448"/>
                <a:gd name="connsiteY15" fmla="*/ 116677 h 128234"/>
                <a:gd name="connsiteX16" fmla="*/ 58889 w 83448"/>
                <a:gd name="connsiteY16" fmla="*/ 125895 h 128234"/>
                <a:gd name="connsiteX17" fmla="*/ 83449 w 83448"/>
                <a:gd name="connsiteY17" fmla="*/ 125895 h 128234"/>
                <a:gd name="connsiteX18" fmla="*/ 81866 w 83448"/>
                <a:gd name="connsiteY18" fmla="*/ 112893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3448" h="128234">
                  <a:moveTo>
                    <a:pt x="56068" y="94800"/>
                  </a:moveTo>
                  <a:cubicBezTo>
                    <a:pt x="50702" y="100028"/>
                    <a:pt x="45955" y="106357"/>
                    <a:pt x="37837" y="106357"/>
                  </a:cubicBezTo>
                  <a:cubicBezTo>
                    <a:pt x="30614" y="106357"/>
                    <a:pt x="25385" y="101129"/>
                    <a:pt x="25385" y="91773"/>
                  </a:cubicBezTo>
                  <a:cubicBezTo>
                    <a:pt x="25385" y="74368"/>
                    <a:pt x="38800" y="70309"/>
                    <a:pt x="55999" y="66456"/>
                  </a:cubicBezTo>
                  <a:lnTo>
                    <a:pt x="55999" y="94800"/>
                  </a:lnTo>
                  <a:close/>
                  <a:moveTo>
                    <a:pt x="81866" y="112893"/>
                  </a:moveTo>
                  <a:lnTo>
                    <a:pt x="81866" y="33572"/>
                  </a:lnTo>
                  <a:cubicBezTo>
                    <a:pt x="81866" y="11076"/>
                    <a:pt x="68314" y="0"/>
                    <a:pt x="44373" y="0"/>
                  </a:cubicBezTo>
                  <a:cubicBezTo>
                    <a:pt x="20226" y="0"/>
                    <a:pt x="4403" y="13553"/>
                    <a:pt x="3027" y="38594"/>
                  </a:cubicBezTo>
                  <a:lnTo>
                    <a:pt x="28756" y="38594"/>
                  </a:lnTo>
                  <a:cubicBezTo>
                    <a:pt x="29238" y="28000"/>
                    <a:pt x="31715" y="21120"/>
                    <a:pt x="43479" y="21120"/>
                  </a:cubicBezTo>
                  <a:cubicBezTo>
                    <a:pt x="52009" y="21120"/>
                    <a:pt x="56137" y="26624"/>
                    <a:pt x="56137" y="36943"/>
                  </a:cubicBezTo>
                  <a:lnTo>
                    <a:pt x="56137" y="46574"/>
                  </a:lnTo>
                  <a:cubicBezTo>
                    <a:pt x="17887" y="51803"/>
                    <a:pt x="0" y="71203"/>
                    <a:pt x="0" y="95281"/>
                  </a:cubicBezTo>
                  <a:cubicBezTo>
                    <a:pt x="0" y="112274"/>
                    <a:pt x="9769" y="128234"/>
                    <a:pt x="29238" y="128234"/>
                  </a:cubicBezTo>
                  <a:cubicBezTo>
                    <a:pt x="42722" y="128234"/>
                    <a:pt x="47056" y="124794"/>
                    <a:pt x="57444" y="116677"/>
                  </a:cubicBezTo>
                  <a:cubicBezTo>
                    <a:pt x="57582" y="119016"/>
                    <a:pt x="58132" y="121836"/>
                    <a:pt x="58889" y="125895"/>
                  </a:cubicBezTo>
                  <a:lnTo>
                    <a:pt x="83449" y="125895"/>
                  </a:lnTo>
                  <a:cubicBezTo>
                    <a:pt x="82829" y="121836"/>
                    <a:pt x="81866" y="116814"/>
                    <a:pt x="81866" y="112893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02D30FA3-1C30-45C2-AF17-F10927814297}"/>
                </a:ext>
              </a:extLst>
            </p:cNvPr>
            <p:cNvSpPr/>
            <p:nvPr/>
          </p:nvSpPr>
          <p:spPr>
            <a:xfrm>
              <a:off x="10874429" y="6588278"/>
              <a:ext cx="42515" cy="167653"/>
            </a:xfrm>
            <a:custGeom>
              <a:avLst/>
              <a:gdLst>
                <a:gd name="connsiteX0" fmla="*/ 39832 w 42515"/>
                <a:gd name="connsiteY0" fmla="*/ 146465 h 167653"/>
                <a:gd name="connsiteX1" fmla="*/ 25729 w 42515"/>
                <a:gd name="connsiteY1" fmla="*/ 130160 h 167653"/>
                <a:gd name="connsiteX2" fmla="*/ 25729 w 42515"/>
                <a:gd name="connsiteY2" fmla="*/ 0 h 167653"/>
                <a:gd name="connsiteX3" fmla="*/ 0 w 42515"/>
                <a:gd name="connsiteY3" fmla="*/ 0 h 167653"/>
                <a:gd name="connsiteX4" fmla="*/ 0 w 42515"/>
                <a:gd name="connsiteY4" fmla="*/ 129197 h 167653"/>
                <a:gd name="connsiteX5" fmla="*/ 39970 w 42515"/>
                <a:gd name="connsiteY5" fmla="*/ 167654 h 167653"/>
                <a:gd name="connsiteX6" fmla="*/ 42515 w 42515"/>
                <a:gd name="connsiteY6" fmla="*/ 167654 h 167653"/>
                <a:gd name="connsiteX7" fmla="*/ 42515 w 42515"/>
                <a:gd name="connsiteY7" fmla="*/ 146534 h 167653"/>
                <a:gd name="connsiteX8" fmla="*/ 39832 w 42515"/>
                <a:gd name="connsiteY8" fmla="*/ 146534 h 16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15" h="167653">
                  <a:moveTo>
                    <a:pt x="39832" y="146465"/>
                  </a:moveTo>
                  <a:cubicBezTo>
                    <a:pt x="26624" y="146465"/>
                    <a:pt x="25729" y="139173"/>
                    <a:pt x="25729" y="130160"/>
                  </a:cubicBezTo>
                  <a:lnTo>
                    <a:pt x="25729" y="0"/>
                  </a:lnTo>
                  <a:lnTo>
                    <a:pt x="0" y="0"/>
                  </a:lnTo>
                  <a:lnTo>
                    <a:pt x="0" y="129197"/>
                  </a:lnTo>
                  <a:cubicBezTo>
                    <a:pt x="0" y="150111"/>
                    <a:pt x="9287" y="167654"/>
                    <a:pt x="39970" y="167654"/>
                  </a:cubicBezTo>
                  <a:lnTo>
                    <a:pt x="42515" y="167654"/>
                  </a:lnTo>
                  <a:lnTo>
                    <a:pt x="42515" y="146534"/>
                  </a:lnTo>
                  <a:lnTo>
                    <a:pt x="39832" y="146534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93452D10-92BD-4C46-B884-F29F20214933}"/>
                </a:ext>
              </a:extLst>
            </p:cNvPr>
            <p:cNvSpPr/>
            <p:nvPr/>
          </p:nvSpPr>
          <p:spPr>
            <a:xfrm>
              <a:off x="11182426" y="6628316"/>
              <a:ext cx="79939" cy="128234"/>
            </a:xfrm>
            <a:custGeom>
              <a:avLst/>
              <a:gdLst>
                <a:gd name="connsiteX0" fmla="*/ 25729 w 79939"/>
                <a:gd name="connsiteY0" fmla="*/ 41346 h 128234"/>
                <a:gd name="connsiteX1" fmla="*/ 39970 w 79939"/>
                <a:gd name="connsiteY1" fmla="*/ 21120 h 128234"/>
                <a:gd name="connsiteX2" fmla="*/ 54211 w 79939"/>
                <a:gd name="connsiteY2" fmla="*/ 41346 h 128234"/>
                <a:gd name="connsiteX3" fmla="*/ 54211 w 79939"/>
                <a:gd name="connsiteY3" fmla="*/ 47744 h 128234"/>
                <a:gd name="connsiteX4" fmla="*/ 25729 w 79939"/>
                <a:gd name="connsiteY4" fmla="*/ 47744 h 128234"/>
                <a:gd name="connsiteX5" fmla="*/ 25729 w 79939"/>
                <a:gd name="connsiteY5" fmla="*/ 41346 h 128234"/>
                <a:gd name="connsiteX6" fmla="*/ 79940 w 79939"/>
                <a:gd name="connsiteY6" fmla="*/ 68933 h 128234"/>
                <a:gd name="connsiteX7" fmla="*/ 79940 w 79939"/>
                <a:gd name="connsiteY7" fmla="*/ 45955 h 128234"/>
                <a:gd name="connsiteX8" fmla="*/ 39970 w 79939"/>
                <a:gd name="connsiteY8" fmla="*/ 0 h 128234"/>
                <a:gd name="connsiteX9" fmla="*/ 0 w 79939"/>
                <a:gd name="connsiteY9" fmla="*/ 45955 h 128234"/>
                <a:gd name="connsiteX10" fmla="*/ 0 w 79939"/>
                <a:gd name="connsiteY10" fmla="*/ 82279 h 128234"/>
                <a:gd name="connsiteX11" fmla="*/ 39970 w 79939"/>
                <a:gd name="connsiteY11" fmla="*/ 128234 h 128234"/>
                <a:gd name="connsiteX12" fmla="*/ 79734 w 79939"/>
                <a:gd name="connsiteY12" fmla="*/ 89640 h 128234"/>
                <a:gd name="connsiteX13" fmla="*/ 79802 w 79939"/>
                <a:gd name="connsiteY13" fmla="*/ 86407 h 128234"/>
                <a:gd name="connsiteX14" fmla="*/ 54279 w 79939"/>
                <a:gd name="connsiteY14" fmla="*/ 86407 h 128234"/>
                <a:gd name="connsiteX15" fmla="*/ 54211 w 79939"/>
                <a:gd name="connsiteY15" fmla="*/ 89571 h 128234"/>
                <a:gd name="connsiteX16" fmla="*/ 40039 w 79939"/>
                <a:gd name="connsiteY16" fmla="*/ 107045 h 128234"/>
                <a:gd name="connsiteX17" fmla="*/ 25798 w 79939"/>
                <a:gd name="connsiteY17" fmla="*/ 86820 h 128234"/>
                <a:gd name="connsiteX18" fmla="*/ 25798 w 79939"/>
                <a:gd name="connsiteY18" fmla="*/ 68933 h 128234"/>
                <a:gd name="connsiteX19" fmla="*/ 79940 w 79939"/>
                <a:gd name="connsiteY19" fmla="*/ 68933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9939" h="128234">
                  <a:moveTo>
                    <a:pt x="25729" y="41346"/>
                  </a:moveTo>
                  <a:cubicBezTo>
                    <a:pt x="25729" y="27105"/>
                    <a:pt x="30751" y="21120"/>
                    <a:pt x="39970" y="21120"/>
                  </a:cubicBezTo>
                  <a:cubicBezTo>
                    <a:pt x="49189" y="21120"/>
                    <a:pt x="54211" y="27105"/>
                    <a:pt x="54211" y="41346"/>
                  </a:cubicBezTo>
                  <a:lnTo>
                    <a:pt x="54211" y="47744"/>
                  </a:lnTo>
                  <a:lnTo>
                    <a:pt x="25729" y="47744"/>
                  </a:lnTo>
                  <a:lnTo>
                    <a:pt x="25729" y="41346"/>
                  </a:lnTo>
                  <a:close/>
                  <a:moveTo>
                    <a:pt x="79940" y="68933"/>
                  </a:moveTo>
                  <a:lnTo>
                    <a:pt x="79940" y="45955"/>
                  </a:lnTo>
                  <a:cubicBezTo>
                    <a:pt x="79940" y="18850"/>
                    <a:pt x="69346" y="0"/>
                    <a:pt x="39970" y="0"/>
                  </a:cubicBezTo>
                  <a:cubicBezTo>
                    <a:pt x="10526" y="0"/>
                    <a:pt x="0" y="18850"/>
                    <a:pt x="0" y="45955"/>
                  </a:cubicBezTo>
                  <a:lnTo>
                    <a:pt x="0" y="82279"/>
                  </a:lnTo>
                  <a:cubicBezTo>
                    <a:pt x="0" y="109384"/>
                    <a:pt x="10526" y="128234"/>
                    <a:pt x="39970" y="128234"/>
                  </a:cubicBezTo>
                  <a:cubicBezTo>
                    <a:pt x="66594" y="128234"/>
                    <a:pt x="77807" y="112824"/>
                    <a:pt x="79734" y="89640"/>
                  </a:cubicBezTo>
                  <a:cubicBezTo>
                    <a:pt x="79734" y="89640"/>
                    <a:pt x="79871" y="87439"/>
                    <a:pt x="79802" y="86407"/>
                  </a:cubicBezTo>
                  <a:lnTo>
                    <a:pt x="54279" y="86407"/>
                  </a:lnTo>
                  <a:lnTo>
                    <a:pt x="54211" y="89571"/>
                  </a:lnTo>
                  <a:cubicBezTo>
                    <a:pt x="53591" y="101817"/>
                    <a:pt x="48638" y="107045"/>
                    <a:pt x="40039" y="107045"/>
                  </a:cubicBezTo>
                  <a:cubicBezTo>
                    <a:pt x="30820" y="107045"/>
                    <a:pt x="25798" y="101060"/>
                    <a:pt x="25798" y="86820"/>
                  </a:cubicBezTo>
                  <a:lnTo>
                    <a:pt x="25798" y="68933"/>
                  </a:lnTo>
                  <a:lnTo>
                    <a:pt x="79940" y="6893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FE94ADF7-C46C-4BBB-8DBF-956B6FCB049D}"/>
                </a:ext>
              </a:extLst>
            </p:cNvPr>
            <p:cNvSpPr/>
            <p:nvPr/>
          </p:nvSpPr>
          <p:spPr>
            <a:xfrm>
              <a:off x="10952374" y="6398334"/>
              <a:ext cx="96450" cy="165933"/>
            </a:xfrm>
            <a:custGeom>
              <a:avLst/>
              <a:gdLst>
                <a:gd name="connsiteX0" fmla="*/ 36530 w 96450"/>
                <a:gd name="connsiteY0" fmla="*/ 106220 h 165933"/>
                <a:gd name="connsiteX1" fmla="*/ 60265 w 96450"/>
                <a:gd name="connsiteY1" fmla="*/ 106220 h 165933"/>
                <a:gd name="connsiteX2" fmla="*/ 48501 w 96450"/>
                <a:gd name="connsiteY2" fmla="*/ 33159 h 165933"/>
                <a:gd name="connsiteX3" fmla="*/ 48019 w 96450"/>
                <a:gd name="connsiteY3" fmla="*/ 33159 h 165933"/>
                <a:gd name="connsiteX4" fmla="*/ 36530 w 96450"/>
                <a:gd name="connsiteY4" fmla="*/ 106220 h 165933"/>
                <a:gd name="connsiteX5" fmla="*/ 27587 w 96450"/>
                <a:gd name="connsiteY5" fmla="*/ 165934 h 165933"/>
                <a:gd name="connsiteX6" fmla="*/ 0 w 96450"/>
                <a:gd name="connsiteY6" fmla="*/ 165934 h 165933"/>
                <a:gd name="connsiteX7" fmla="*/ 30545 w 96450"/>
                <a:gd name="connsiteY7" fmla="*/ 0 h 165933"/>
                <a:gd name="connsiteX8" fmla="*/ 65906 w 96450"/>
                <a:gd name="connsiteY8" fmla="*/ 0 h 165933"/>
                <a:gd name="connsiteX9" fmla="*/ 96451 w 96450"/>
                <a:gd name="connsiteY9" fmla="*/ 165934 h 165933"/>
                <a:gd name="connsiteX10" fmla="*/ 68864 w 96450"/>
                <a:gd name="connsiteY10" fmla="*/ 165934 h 165933"/>
                <a:gd name="connsiteX11" fmla="*/ 63567 w 96450"/>
                <a:gd name="connsiteY11" fmla="*/ 127959 h 165933"/>
                <a:gd name="connsiteX12" fmla="*/ 32953 w 96450"/>
                <a:gd name="connsiteY12" fmla="*/ 127959 h 165933"/>
                <a:gd name="connsiteX13" fmla="*/ 27587 w 96450"/>
                <a:gd name="connsiteY13" fmla="*/ 165934 h 165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6450" h="165933">
                  <a:moveTo>
                    <a:pt x="36530" y="106220"/>
                  </a:moveTo>
                  <a:lnTo>
                    <a:pt x="60265" y="106220"/>
                  </a:lnTo>
                  <a:lnTo>
                    <a:pt x="48501" y="33159"/>
                  </a:lnTo>
                  <a:lnTo>
                    <a:pt x="48019" y="33159"/>
                  </a:lnTo>
                  <a:lnTo>
                    <a:pt x="36530" y="106220"/>
                  </a:lnTo>
                  <a:close/>
                  <a:moveTo>
                    <a:pt x="27587" y="165934"/>
                  </a:moveTo>
                  <a:lnTo>
                    <a:pt x="0" y="165934"/>
                  </a:lnTo>
                  <a:lnTo>
                    <a:pt x="30545" y="0"/>
                  </a:lnTo>
                  <a:lnTo>
                    <a:pt x="65906" y="0"/>
                  </a:lnTo>
                  <a:lnTo>
                    <a:pt x="96451" y="165934"/>
                  </a:lnTo>
                  <a:lnTo>
                    <a:pt x="68864" y="165934"/>
                  </a:lnTo>
                  <a:lnTo>
                    <a:pt x="63567" y="127959"/>
                  </a:lnTo>
                  <a:lnTo>
                    <a:pt x="32953" y="127959"/>
                  </a:lnTo>
                  <a:lnTo>
                    <a:pt x="27587" y="165934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A6DBBB38-E4B3-413A-9EE6-7943A6E81A56}"/>
                </a:ext>
              </a:extLst>
            </p:cNvPr>
            <p:cNvSpPr/>
            <p:nvPr/>
          </p:nvSpPr>
          <p:spPr>
            <a:xfrm>
              <a:off x="11337421" y="6438304"/>
              <a:ext cx="59507" cy="125963"/>
            </a:xfrm>
            <a:custGeom>
              <a:avLst/>
              <a:gdLst>
                <a:gd name="connsiteX0" fmla="*/ 0 w 59507"/>
                <a:gd name="connsiteY0" fmla="*/ 125964 h 125963"/>
                <a:gd name="connsiteX1" fmla="*/ 0 w 59507"/>
                <a:gd name="connsiteY1" fmla="*/ 2339 h 125963"/>
                <a:gd name="connsiteX2" fmla="*/ 24560 w 59507"/>
                <a:gd name="connsiteY2" fmla="*/ 2339 h 125963"/>
                <a:gd name="connsiteX3" fmla="*/ 24560 w 59507"/>
                <a:gd name="connsiteY3" fmla="*/ 12865 h 125963"/>
                <a:gd name="connsiteX4" fmla="*/ 25041 w 59507"/>
                <a:gd name="connsiteY4" fmla="*/ 12865 h 125963"/>
                <a:gd name="connsiteX5" fmla="*/ 54211 w 59507"/>
                <a:gd name="connsiteY5" fmla="*/ 0 h 125963"/>
                <a:gd name="connsiteX6" fmla="*/ 59508 w 59507"/>
                <a:gd name="connsiteY6" fmla="*/ 0 h 125963"/>
                <a:gd name="connsiteX7" fmla="*/ 59508 w 59507"/>
                <a:gd name="connsiteY7" fmla="*/ 26899 h 125963"/>
                <a:gd name="connsiteX8" fmla="*/ 42928 w 59507"/>
                <a:gd name="connsiteY8" fmla="*/ 24354 h 125963"/>
                <a:gd name="connsiteX9" fmla="*/ 25729 w 59507"/>
                <a:gd name="connsiteY9" fmla="*/ 40933 h 125963"/>
                <a:gd name="connsiteX10" fmla="*/ 25729 w 59507"/>
                <a:gd name="connsiteY10" fmla="*/ 125964 h 125963"/>
                <a:gd name="connsiteX11" fmla="*/ 0 w 59507"/>
                <a:gd name="connsiteY11" fmla="*/ 125964 h 125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507" h="125963">
                  <a:moveTo>
                    <a:pt x="0" y="125964"/>
                  </a:moveTo>
                  <a:lnTo>
                    <a:pt x="0" y="2339"/>
                  </a:lnTo>
                  <a:lnTo>
                    <a:pt x="24560" y="2339"/>
                  </a:lnTo>
                  <a:lnTo>
                    <a:pt x="24560" y="12865"/>
                  </a:lnTo>
                  <a:lnTo>
                    <a:pt x="25041" y="12865"/>
                  </a:lnTo>
                  <a:cubicBezTo>
                    <a:pt x="31233" y="2339"/>
                    <a:pt x="45818" y="0"/>
                    <a:pt x="54211" y="0"/>
                  </a:cubicBezTo>
                  <a:lnTo>
                    <a:pt x="59508" y="0"/>
                  </a:lnTo>
                  <a:lnTo>
                    <a:pt x="59508" y="26899"/>
                  </a:lnTo>
                  <a:cubicBezTo>
                    <a:pt x="54899" y="25729"/>
                    <a:pt x="50565" y="24354"/>
                    <a:pt x="42928" y="24354"/>
                  </a:cubicBezTo>
                  <a:cubicBezTo>
                    <a:pt x="34191" y="24354"/>
                    <a:pt x="25729" y="29857"/>
                    <a:pt x="25729" y="40933"/>
                  </a:cubicBezTo>
                  <a:lnTo>
                    <a:pt x="25729" y="125964"/>
                  </a:lnTo>
                  <a:lnTo>
                    <a:pt x="0" y="125964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1B5B91B0-8EC1-4664-AC80-90E852DCAFCB}"/>
                </a:ext>
              </a:extLst>
            </p:cNvPr>
            <p:cNvSpPr/>
            <p:nvPr/>
          </p:nvSpPr>
          <p:spPr>
            <a:xfrm>
              <a:off x="11234847" y="6440643"/>
              <a:ext cx="79940" cy="125895"/>
            </a:xfrm>
            <a:custGeom>
              <a:avLst/>
              <a:gdLst>
                <a:gd name="connsiteX0" fmla="*/ 79940 w 79940"/>
                <a:gd name="connsiteY0" fmla="*/ 0 h 125895"/>
                <a:gd name="connsiteX1" fmla="*/ 79940 w 79940"/>
                <a:gd name="connsiteY1" fmla="*/ 79940 h 125895"/>
                <a:gd name="connsiteX2" fmla="*/ 39970 w 79940"/>
                <a:gd name="connsiteY2" fmla="*/ 125895 h 125895"/>
                <a:gd name="connsiteX3" fmla="*/ 0 w 79940"/>
                <a:gd name="connsiteY3" fmla="*/ 79940 h 125895"/>
                <a:gd name="connsiteX4" fmla="*/ 0 w 79940"/>
                <a:gd name="connsiteY4" fmla="*/ 0 h 125895"/>
                <a:gd name="connsiteX5" fmla="*/ 25729 w 79940"/>
                <a:gd name="connsiteY5" fmla="*/ 0 h 125895"/>
                <a:gd name="connsiteX6" fmla="*/ 25729 w 79940"/>
                <a:gd name="connsiteY6" fmla="*/ 84549 h 125895"/>
                <a:gd name="connsiteX7" fmla="*/ 39970 w 79940"/>
                <a:gd name="connsiteY7" fmla="*/ 104775 h 125895"/>
                <a:gd name="connsiteX8" fmla="*/ 54211 w 79940"/>
                <a:gd name="connsiteY8" fmla="*/ 84549 h 125895"/>
                <a:gd name="connsiteX9" fmla="*/ 54211 w 79940"/>
                <a:gd name="connsiteY9" fmla="*/ 0 h 125895"/>
                <a:gd name="connsiteX10" fmla="*/ 79940 w 79940"/>
                <a:gd name="connsiteY10" fmla="*/ 0 h 12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940" h="125895">
                  <a:moveTo>
                    <a:pt x="79940" y="0"/>
                  </a:moveTo>
                  <a:lnTo>
                    <a:pt x="79940" y="79940"/>
                  </a:lnTo>
                  <a:cubicBezTo>
                    <a:pt x="79940" y="107045"/>
                    <a:pt x="69346" y="125895"/>
                    <a:pt x="39970" y="125895"/>
                  </a:cubicBezTo>
                  <a:cubicBezTo>
                    <a:pt x="10594" y="125895"/>
                    <a:pt x="0" y="107045"/>
                    <a:pt x="0" y="79940"/>
                  </a:cubicBezTo>
                  <a:lnTo>
                    <a:pt x="0" y="0"/>
                  </a:lnTo>
                  <a:lnTo>
                    <a:pt x="25729" y="0"/>
                  </a:lnTo>
                  <a:lnTo>
                    <a:pt x="25729" y="84549"/>
                  </a:lnTo>
                  <a:cubicBezTo>
                    <a:pt x="25729" y="98790"/>
                    <a:pt x="30751" y="104775"/>
                    <a:pt x="39970" y="104775"/>
                  </a:cubicBezTo>
                  <a:cubicBezTo>
                    <a:pt x="49189" y="104775"/>
                    <a:pt x="54211" y="98790"/>
                    <a:pt x="54211" y="84549"/>
                  </a:cubicBezTo>
                  <a:lnTo>
                    <a:pt x="54211" y="0"/>
                  </a:lnTo>
                  <a:lnTo>
                    <a:pt x="79940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7ADA47F2-D8D0-4FD1-A82D-A736B5B1BA63}"/>
                </a:ext>
              </a:extLst>
            </p:cNvPr>
            <p:cNvSpPr/>
            <p:nvPr/>
          </p:nvSpPr>
          <p:spPr>
            <a:xfrm>
              <a:off x="11503011" y="6438373"/>
              <a:ext cx="79939" cy="125895"/>
            </a:xfrm>
            <a:custGeom>
              <a:avLst/>
              <a:gdLst>
                <a:gd name="connsiteX0" fmla="*/ 0 w 79939"/>
                <a:gd name="connsiteY0" fmla="*/ 125895 h 125895"/>
                <a:gd name="connsiteX1" fmla="*/ 0 w 79939"/>
                <a:gd name="connsiteY1" fmla="*/ 45955 h 125895"/>
                <a:gd name="connsiteX2" fmla="*/ 39970 w 79939"/>
                <a:gd name="connsiteY2" fmla="*/ 0 h 125895"/>
                <a:gd name="connsiteX3" fmla="*/ 79940 w 79939"/>
                <a:gd name="connsiteY3" fmla="*/ 45955 h 125895"/>
                <a:gd name="connsiteX4" fmla="*/ 79940 w 79939"/>
                <a:gd name="connsiteY4" fmla="*/ 125895 h 125895"/>
                <a:gd name="connsiteX5" fmla="*/ 54211 w 79939"/>
                <a:gd name="connsiteY5" fmla="*/ 125895 h 125895"/>
                <a:gd name="connsiteX6" fmla="*/ 54211 w 79939"/>
                <a:gd name="connsiteY6" fmla="*/ 41484 h 125895"/>
                <a:gd name="connsiteX7" fmla="*/ 39970 w 79939"/>
                <a:gd name="connsiteY7" fmla="*/ 22014 h 125895"/>
                <a:gd name="connsiteX8" fmla="*/ 25729 w 79939"/>
                <a:gd name="connsiteY8" fmla="*/ 41484 h 125895"/>
                <a:gd name="connsiteX9" fmla="*/ 25729 w 79939"/>
                <a:gd name="connsiteY9" fmla="*/ 125895 h 125895"/>
                <a:gd name="connsiteX10" fmla="*/ 0 w 79939"/>
                <a:gd name="connsiteY10" fmla="*/ 125895 h 12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939" h="125895">
                  <a:moveTo>
                    <a:pt x="0" y="125895"/>
                  </a:moveTo>
                  <a:lnTo>
                    <a:pt x="0" y="45955"/>
                  </a:lnTo>
                  <a:cubicBezTo>
                    <a:pt x="0" y="19675"/>
                    <a:pt x="10594" y="0"/>
                    <a:pt x="39970" y="0"/>
                  </a:cubicBezTo>
                  <a:cubicBezTo>
                    <a:pt x="69414" y="0"/>
                    <a:pt x="79940" y="19744"/>
                    <a:pt x="79940" y="45955"/>
                  </a:cubicBezTo>
                  <a:lnTo>
                    <a:pt x="79940" y="125895"/>
                  </a:lnTo>
                  <a:lnTo>
                    <a:pt x="54211" y="125895"/>
                  </a:lnTo>
                  <a:lnTo>
                    <a:pt x="54211" y="41484"/>
                  </a:lnTo>
                  <a:cubicBezTo>
                    <a:pt x="54211" y="28206"/>
                    <a:pt x="48845" y="22014"/>
                    <a:pt x="39970" y="22014"/>
                  </a:cubicBezTo>
                  <a:cubicBezTo>
                    <a:pt x="31027" y="22014"/>
                    <a:pt x="25729" y="28206"/>
                    <a:pt x="25729" y="41484"/>
                  </a:cubicBezTo>
                  <a:lnTo>
                    <a:pt x="25729" y="125895"/>
                  </a:lnTo>
                  <a:lnTo>
                    <a:pt x="0" y="125895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61240197-7AFD-41D6-8952-659F1DC5B09D}"/>
                </a:ext>
              </a:extLst>
            </p:cNvPr>
            <p:cNvSpPr/>
            <p:nvPr/>
          </p:nvSpPr>
          <p:spPr>
            <a:xfrm>
              <a:off x="11400850" y="6438304"/>
              <a:ext cx="83379" cy="128302"/>
            </a:xfrm>
            <a:custGeom>
              <a:avLst/>
              <a:gdLst>
                <a:gd name="connsiteX0" fmla="*/ 56068 w 83379"/>
                <a:gd name="connsiteY0" fmla="*/ 94800 h 128302"/>
                <a:gd name="connsiteX1" fmla="*/ 37837 w 83379"/>
                <a:gd name="connsiteY1" fmla="*/ 106357 h 128302"/>
                <a:gd name="connsiteX2" fmla="*/ 25385 w 83379"/>
                <a:gd name="connsiteY2" fmla="*/ 91773 h 128302"/>
                <a:gd name="connsiteX3" fmla="*/ 55999 w 83379"/>
                <a:gd name="connsiteY3" fmla="*/ 66456 h 128302"/>
                <a:gd name="connsiteX4" fmla="*/ 55999 w 83379"/>
                <a:gd name="connsiteY4" fmla="*/ 94800 h 128302"/>
                <a:gd name="connsiteX5" fmla="*/ 81866 w 83379"/>
                <a:gd name="connsiteY5" fmla="*/ 112893 h 128302"/>
                <a:gd name="connsiteX6" fmla="*/ 81866 w 83379"/>
                <a:gd name="connsiteY6" fmla="*/ 33572 h 128302"/>
                <a:gd name="connsiteX7" fmla="*/ 44373 w 83379"/>
                <a:gd name="connsiteY7" fmla="*/ 0 h 128302"/>
                <a:gd name="connsiteX8" fmla="*/ 3027 w 83379"/>
                <a:gd name="connsiteY8" fmla="*/ 38594 h 128302"/>
                <a:gd name="connsiteX9" fmla="*/ 28756 w 83379"/>
                <a:gd name="connsiteY9" fmla="*/ 38594 h 128302"/>
                <a:gd name="connsiteX10" fmla="*/ 43479 w 83379"/>
                <a:gd name="connsiteY10" fmla="*/ 21120 h 128302"/>
                <a:gd name="connsiteX11" fmla="*/ 56137 w 83379"/>
                <a:gd name="connsiteY11" fmla="*/ 37012 h 128302"/>
                <a:gd name="connsiteX12" fmla="*/ 56137 w 83379"/>
                <a:gd name="connsiteY12" fmla="*/ 46643 h 128302"/>
                <a:gd name="connsiteX13" fmla="*/ 0 w 83379"/>
                <a:gd name="connsiteY13" fmla="*/ 95350 h 128302"/>
                <a:gd name="connsiteX14" fmla="*/ 29238 w 83379"/>
                <a:gd name="connsiteY14" fmla="*/ 128303 h 128302"/>
                <a:gd name="connsiteX15" fmla="*/ 57375 w 83379"/>
                <a:gd name="connsiteY15" fmla="*/ 116745 h 128302"/>
                <a:gd name="connsiteX16" fmla="*/ 58820 w 83379"/>
                <a:gd name="connsiteY16" fmla="*/ 125895 h 128302"/>
                <a:gd name="connsiteX17" fmla="*/ 83380 w 83379"/>
                <a:gd name="connsiteY17" fmla="*/ 125895 h 128302"/>
                <a:gd name="connsiteX18" fmla="*/ 81866 w 83379"/>
                <a:gd name="connsiteY18" fmla="*/ 112893 h 128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3379" h="128302">
                  <a:moveTo>
                    <a:pt x="56068" y="94800"/>
                  </a:moveTo>
                  <a:cubicBezTo>
                    <a:pt x="50702" y="100028"/>
                    <a:pt x="45955" y="106357"/>
                    <a:pt x="37837" y="106357"/>
                  </a:cubicBezTo>
                  <a:cubicBezTo>
                    <a:pt x="30614" y="106357"/>
                    <a:pt x="25385" y="101129"/>
                    <a:pt x="25385" y="91773"/>
                  </a:cubicBezTo>
                  <a:cubicBezTo>
                    <a:pt x="25385" y="74368"/>
                    <a:pt x="38800" y="70309"/>
                    <a:pt x="55999" y="66456"/>
                  </a:cubicBezTo>
                  <a:lnTo>
                    <a:pt x="55999" y="94800"/>
                  </a:lnTo>
                  <a:close/>
                  <a:moveTo>
                    <a:pt x="81866" y="112893"/>
                  </a:moveTo>
                  <a:lnTo>
                    <a:pt x="81866" y="33572"/>
                  </a:lnTo>
                  <a:cubicBezTo>
                    <a:pt x="81866" y="11076"/>
                    <a:pt x="68314" y="0"/>
                    <a:pt x="44373" y="0"/>
                  </a:cubicBezTo>
                  <a:cubicBezTo>
                    <a:pt x="20226" y="0"/>
                    <a:pt x="4403" y="13553"/>
                    <a:pt x="3027" y="38594"/>
                  </a:cubicBezTo>
                  <a:lnTo>
                    <a:pt x="28756" y="38594"/>
                  </a:lnTo>
                  <a:cubicBezTo>
                    <a:pt x="29238" y="28000"/>
                    <a:pt x="31715" y="21120"/>
                    <a:pt x="43479" y="21120"/>
                  </a:cubicBezTo>
                  <a:cubicBezTo>
                    <a:pt x="52009" y="21120"/>
                    <a:pt x="56137" y="26624"/>
                    <a:pt x="56137" y="37012"/>
                  </a:cubicBezTo>
                  <a:lnTo>
                    <a:pt x="56137" y="46643"/>
                  </a:lnTo>
                  <a:cubicBezTo>
                    <a:pt x="17887" y="51872"/>
                    <a:pt x="0" y="71272"/>
                    <a:pt x="0" y="95350"/>
                  </a:cubicBezTo>
                  <a:cubicBezTo>
                    <a:pt x="0" y="112274"/>
                    <a:pt x="9769" y="128303"/>
                    <a:pt x="29238" y="128303"/>
                  </a:cubicBezTo>
                  <a:cubicBezTo>
                    <a:pt x="42722" y="128303"/>
                    <a:pt x="47056" y="124863"/>
                    <a:pt x="57375" y="116745"/>
                  </a:cubicBezTo>
                  <a:cubicBezTo>
                    <a:pt x="57582" y="119084"/>
                    <a:pt x="58063" y="121836"/>
                    <a:pt x="58820" y="125895"/>
                  </a:cubicBezTo>
                  <a:lnTo>
                    <a:pt x="83380" y="125895"/>
                  </a:lnTo>
                  <a:cubicBezTo>
                    <a:pt x="82829" y="121836"/>
                    <a:pt x="81866" y="116745"/>
                    <a:pt x="81866" y="112893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8B794045-36CD-4D9F-A4A1-BE24E0B9E570}"/>
                </a:ext>
              </a:extLst>
            </p:cNvPr>
            <p:cNvSpPr/>
            <p:nvPr/>
          </p:nvSpPr>
          <p:spPr>
            <a:xfrm>
              <a:off x="10874429" y="6398334"/>
              <a:ext cx="42515" cy="167585"/>
            </a:xfrm>
            <a:custGeom>
              <a:avLst/>
              <a:gdLst>
                <a:gd name="connsiteX0" fmla="*/ 39832 w 42515"/>
                <a:gd name="connsiteY0" fmla="*/ 146465 h 167585"/>
                <a:gd name="connsiteX1" fmla="*/ 25729 w 42515"/>
                <a:gd name="connsiteY1" fmla="*/ 130161 h 167585"/>
                <a:gd name="connsiteX2" fmla="*/ 25729 w 42515"/>
                <a:gd name="connsiteY2" fmla="*/ 0 h 167585"/>
                <a:gd name="connsiteX3" fmla="*/ 0 w 42515"/>
                <a:gd name="connsiteY3" fmla="*/ 0 h 167585"/>
                <a:gd name="connsiteX4" fmla="*/ 0 w 42515"/>
                <a:gd name="connsiteY4" fmla="*/ 129129 h 167585"/>
                <a:gd name="connsiteX5" fmla="*/ 39970 w 42515"/>
                <a:gd name="connsiteY5" fmla="*/ 167585 h 167585"/>
                <a:gd name="connsiteX6" fmla="*/ 42515 w 42515"/>
                <a:gd name="connsiteY6" fmla="*/ 167585 h 167585"/>
                <a:gd name="connsiteX7" fmla="*/ 42515 w 42515"/>
                <a:gd name="connsiteY7" fmla="*/ 146465 h 167585"/>
                <a:gd name="connsiteX8" fmla="*/ 39832 w 42515"/>
                <a:gd name="connsiteY8" fmla="*/ 146465 h 167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15" h="167585">
                  <a:moveTo>
                    <a:pt x="39832" y="146465"/>
                  </a:moveTo>
                  <a:cubicBezTo>
                    <a:pt x="26624" y="146396"/>
                    <a:pt x="25729" y="139173"/>
                    <a:pt x="25729" y="130161"/>
                  </a:cubicBezTo>
                  <a:lnTo>
                    <a:pt x="25729" y="0"/>
                  </a:lnTo>
                  <a:lnTo>
                    <a:pt x="0" y="0"/>
                  </a:lnTo>
                  <a:lnTo>
                    <a:pt x="0" y="129129"/>
                  </a:lnTo>
                  <a:cubicBezTo>
                    <a:pt x="0" y="150042"/>
                    <a:pt x="9287" y="167585"/>
                    <a:pt x="39970" y="167585"/>
                  </a:cubicBezTo>
                  <a:lnTo>
                    <a:pt x="42515" y="167585"/>
                  </a:lnTo>
                  <a:lnTo>
                    <a:pt x="42515" y="146465"/>
                  </a:lnTo>
                  <a:lnTo>
                    <a:pt x="39832" y="146465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EFAC8BB9-F165-4A63-B9D5-46062BBD7541}"/>
                </a:ext>
              </a:extLst>
            </p:cNvPr>
            <p:cNvSpPr/>
            <p:nvPr/>
          </p:nvSpPr>
          <p:spPr>
            <a:xfrm>
              <a:off x="11054191" y="6438304"/>
              <a:ext cx="79114" cy="128234"/>
            </a:xfrm>
            <a:custGeom>
              <a:avLst/>
              <a:gdLst>
                <a:gd name="connsiteX0" fmla="*/ 28619 w 79114"/>
                <a:gd name="connsiteY0" fmla="*/ 31027 h 128234"/>
                <a:gd name="connsiteX1" fmla="*/ 40383 w 79114"/>
                <a:gd name="connsiteY1" fmla="*/ 21120 h 128234"/>
                <a:gd name="connsiteX2" fmla="*/ 54211 w 79114"/>
                <a:gd name="connsiteY2" fmla="*/ 36530 h 128234"/>
                <a:gd name="connsiteX3" fmla="*/ 77188 w 79114"/>
                <a:gd name="connsiteY3" fmla="*/ 34535 h 128234"/>
                <a:gd name="connsiteX4" fmla="*/ 39144 w 79114"/>
                <a:gd name="connsiteY4" fmla="*/ 0 h 128234"/>
                <a:gd name="connsiteX5" fmla="*/ 3165 w 79114"/>
                <a:gd name="connsiteY5" fmla="*/ 33090 h 128234"/>
                <a:gd name="connsiteX6" fmla="*/ 53660 w 79114"/>
                <a:gd name="connsiteY6" fmla="*/ 96313 h 128234"/>
                <a:gd name="connsiteX7" fmla="*/ 41552 w 79114"/>
                <a:gd name="connsiteY7" fmla="*/ 107114 h 128234"/>
                <a:gd name="connsiteX8" fmla="*/ 23803 w 79114"/>
                <a:gd name="connsiteY8" fmla="*/ 87576 h 128234"/>
                <a:gd name="connsiteX9" fmla="*/ 0 w 79114"/>
                <a:gd name="connsiteY9" fmla="*/ 91360 h 128234"/>
                <a:gd name="connsiteX10" fmla="*/ 41346 w 79114"/>
                <a:gd name="connsiteY10" fmla="*/ 128234 h 128234"/>
                <a:gd name="connsiteX11" fmla="*/ 79114 w 79114"/>
                <a:gd name="connsiteY11" fmla="*/ 94937 h 128234"/>
                <a:gd name="connsiteX12" fmla="*/ 28619 w 79114"/>
                <a:gd name="connsiteY12" fmla="*/ 31027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9114" h="128234">
                  <a:moveTo>
                    <a:pt x="28619" y="31027"/>
                  </a:moveTo>
                  <a:cubicBezTo>
                    <a:pt x="28619" y="24629"/>
                    <a:pt x="33434" y="21120"/>
                    <a:pt x="40383" y="21120"/>
                  </a:cubicBezTo>
                  <a:cubicBezTo>
                    <a:pt x="49120" y="21120"/>
                    <a:pt x="52766" y="25936"/>
                    <a:pt x="54211" y="36530"/>
                  </a:cubicBezTo>
                  <a:lnTo>
                    <a:pt x="77188" y="34535"/>
                  </a:lnTo>
                  <a:cubicBezTo>
                    <a:pt x="74849" y="18575"/>
                    <a:pt x="66869" y="0"/>
                    <a:pt x="39144" y="0"/>
                  </a:cubicBezTo>
                  <a:cubicBezTo>
                    <a:pt x="18987" y="0"/>
                    <a:pt x="3165" y="13553"/>
                    <a:pt x="3165" y="33090"/>
                  </a:cubicBezTo>
                  <a:cubicBezTo>
                    <a:pt x="3165" y="66869"/>
                    <a:pt x="53660" y="74918"/>
                    <a:pt x="53660" y="96313"/>
                  </a:cubicBezTo>
                  <a:cubicBezTo>
                    <a:pt x="53660" y="103193"/>
                    <a:pt x="48638" y="107114"/>
                    <a:pt x="41552" y="107114"/>
                  </a:cubicBezTo>
                  <a:cubicBezTo>
                    <a:pt x="29307" y="107114"/>
                    <a:pt x="25454" y="97896"/>
                    <a:pt x="23803" y="87576"/>
                  </a:cubicBezTo>
                  <a:lnTo>
                    <a:pt x="0" y="91360"/>
                  </a:lnTo>
                  <a:cubicBezTo>
                    <a:pt x="2821" y="114888"/>
                    <a:pt x="17818" y="128234"/>
                    <a:pt x="41346" y="128234"/>
                  </a:cubicBezTo>
                  <a:cubicBezTo>
                    <a:pt x="63292" y="128234"/>
                    <a:pt x="79114" y="116952"/>
                    <a:pt x="79114" y="94937"/>
                  </a:cubicBezTo>
                  <a:cubicBezTo>
                    <a:pt x="79114" y="58201"/>
                    <a:pt x="28619" y="50358"/>
                    <a:pt x="28619" y="31027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0F30E5B-7662-4C21-BB31-8BAA7C14FD08}"/>
                </a:ext>
              </a:extLst>
            </p:cNvPr>
            <p:cNvSpPr/>
            <p:nvPr/>
          </p:nvSpPr>
          <p:spPr>
            <a:xfrm>
              <a:off x="11141768" y="6438304"/>
              <a:ext cx="78976" cy="128234"/>
            </a:xfrm>
            <a:custGeom>
              <a:avLst/>
              <a:gdLst>
                <a:gd name="connsiteX0" fmla="*/ 28550 w 78976"/>
                <a:gd name="connsiteY0" fmla="*/ 31027 h 128234"/>
                <a:gd name="connsiteX1" fmla="*/ 40314 w 78976"/>
                <a:gd name="connsiteY1" fmla="*/ 21120 h 128234"/>
                <a:gd name="connsiteX2" fmla="*/ 54073 w 78976"/>
                <a:gd name="connsiteY2" fmla="*/ 36530 h 128234"/>
                <a:gd name="connsiteX3" fmla="*/ 77051 w 78976"/>
                <a:gd name="connsiteY3" fmla="*/ 34535 h 128234"/>
                <a:gd name="connsiteX4" fmla="*/ 39144 w 78976"/>
                <a:gd name="connsiteY4" fmla="*/ 0 h 128234"/>
                <a:gd name="connsiteX5" fmla="*/ 3165 w 78976"/>
                <a:gd name="connsiteY5" fmla="*/ 33090 h 128234"/>
                <a:gd name="connsiteX6" fmla="*/ 53591 w 78976"/>
                <a:gd name="connsiteY6" fmla="*/ 96313 h 128234"/>
                <a:gd name="connsiteX7" fmla="*/ 41552 w 78976"/>
                <a:gd name="connsiteY7" fmla="*/ 107114 h 128234"/>
                <a:gd name="connsiteX8" fmla="*/ 23803 w 78976"/>
                <a:gd name="connsiteY8" fmla="*/ 87576 h 128234"/>
                <a:gd name="connsiteX9" fmla="*/ 0 w 78976"/>
                <a:gd name="connsiteY9" fmla="*/ 91360 h 128234"/>
                <a:gd name="connsiteX10" fmla="*/ 41346 w 78976"/>
                <a:gd name="connsiteY10" fmla="*/ 128234 h 128234"/>
                <a:gd name="connsiteX11" fmla="*/ 78977 w 78976"/>
                <a:gd name="connsiteY11" fmla="*/ 94937 h 128234"/>
                <a:gd name="connsiteX12" fmla="*/ 28550 w 78976"/>
                <a:gd name="connsiteY12" fmla="*/ 31027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976" h="128234">
                  <a:moveTo>
                    <a:pt x="28550" y="31027"/>
                  </a:moveTo>
                  <a:cubicBezTo>
                    <a:pt x="28550" y="24629"/>
                    <a:pt x="33366" y="21120"/>
                    <a:pt x="40314" y="21120"/>
                  </a:cubicBezTo>
                  <a:cubicBezTo>
                    <a:pt x="48982" y="21120"/>
                    <a:pt x="52560" y="25936"/>
                    <a:pt x="54073" y="36530"/>
                  </a:cubicBezTo>
                  <a:lnTo>
                    <a:pt x="77051" y="34535"/>
                  </a:lnTo>
                  <a:cubicBezTo>
                    <a:pt x="74712" y="18575"/>
                    <a:pt x="66731" y="0"/>
                    <a:pt x="39144" y="0"/>
                  </a:cubicBezTo>
                  <a:cubicBezTo>
                    <a:pt x="18987" y="0"/>
                    <a:pt x="3165" y="13553"/>
                    <a:pt x="3165" y="33090"/>
                  </a:cubicBezTo>
                  <a:cubicBezTo>
                    <a:pt x="3165" y="66869"/>
                    <a:pt x="53591" y="74918"/>
                    <a:pt x="53591" y="96313"/>
                  </a:cubicBezTo>
                  <a:cubicBezTo>
                    <a:pt x="53591" y="103193"/>
                    <a:pt x="48569" y="107114"/>
                    <a:pt x="41552" y="107114"/>
                  </a:cubicBezTo>
                  <a:cubicBezTo>
                    <a:pt x="29376" y="107114"/>
                    <a:pt x="25523" y="97896"/>
                    <a:pt x="23803" y="87576"/>
                  </a:cubicBezTo>
                  <a:lnTo>
                    <a:pt x="0" y="91360"/>
                  </a:lnTo>
                  <a:cubicBezTo>
                    <a:pt x="2821" y="114888"/>
                    <a:pt x="17818" y="128234"/>
                    <a:pt x="41346" y="128234"/>
                  </a:cubicBezTo>
                  <a:cubicBezTo>
                    <a:pt x="63154" y="128234"/>
                    <a:pt x="78977" y="116952"/>
                    <a:pt x="78977" y="94937"/>
                  </a:cubicBezTo>
                  <a:cubicBezTo>
                    <a:pt x="78908" y="58201"/>
                    <a:pt x="28550" y="50358"/>
                    <a:pt x="28550" y="31027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57AC6BF2-F635-4357-AAE5-06A1E4C5E184}"/>
                </a:ext>
              </a:extLst>
            </p:cNvPr>
            <p:cNvSpPr/>
            <p:nvPr/>
          </p:nvSpPr>
          <p:spPr>
            <a:xfrm>
              <a:off x="11696051" y="6438373"/>
              <a:ext cx="79939" cy="128234"/>
            </a:xfrm>
            <a:custGeom>
              <a:avLst/>
              <a:gdLst>
                <a:gd name="connsiteX0" fmla="*/ 25661 w 79939"/>
                <a:gd name="connsiteY0" fmla="*/ 41346 h 128234"/>
                <a:gd name="connsiteX1" fmla="*/ 39901 w 79939"/>
                <a:gd name="connsiteY1" fmla="*/ 21120 h 128234"/>
                <a:gd name="connsiteX2" fmla="*/ 54142 w 79939"/>
                <a:gd name="connsiteY2" fmla="*/ 41346 h 128234"/>
                <a:gd name="connsiteX3" fmla="*/ 54142 w 79939"/>
                <a:gd name="connsiteY3" fmla="*/ 47813 h 128234"/>
                <a:gd name="connsiteX4" fmla="*/ 25661 w 79939"/>
                <a:gd name="connsiteY4" fmla="*/ 47813 h 128234"/>
                <a:gd name="connsiteX5" fmla="*/ 25661 w 79939"/>
                <a:gd name="connsiteY5" fmla="*/ 41346 h 128234"/>
                <a:gd name="connsiteX6" fmla="*/ 79940 w 79939"/>
                <a:gd name="connsiteY6" fmla="*/ 68933 h 128234"/>
                <a:gd name="connsiteX7" fmla="*/ 79940 w 79939"/>
                <a:gd name="connsiteY7" fmla="*/ 45955 h 128234"/>
                <a:gd name="connsiteX8" fmla="*/ 39970 w 79939"/>
                <a:gd name="connsiteY8" fmla="*/ 0 h 128234"/>
                <a:gd name="connsiteX9" fmla="*/ 0 w 79939"/>
                <a:gd name="connsiteY9" fmla="*/ 45955 h 128234"/>
                <a:gd name="connsiteX10" fmla="*/ 0 w 79939"/>
                <a:gd name="connsiteY10" fmla="*/ 82279 h 128234"/>
                <a:gd name="connsiteX11" fmla="*/ 39970 w 79939"/>
                <a:gd name="connsiteY11" fmla="*/ 128234 h 128234"/>
                <a:gd name="connsiteX12" fmla="*/ 79665 w 79939"/>
                <a:gd name="connsiteY12" fmla="*/ 89640 h 128234"/>
                <a:gd name="connsiteX13" fmla="*/ 79734 w 79939"/>
                <a:gd name="connsiteY13" fmla="*/ 86407 h 128234"/>
                <a:gd name="connsiteX14" fmla="*/ 54211 w 79939"/>
                <a:gd name="connsiteY14" fmla="*/ 86407 h 128234"/>
                <a:gd name="connsiteX15" fmla="*/ 54142 w 79939"/>
                <a:gd name="connsiteY15" fmla="*/ 89571 h 128234"/>
                <a:gd name="connsiteX16" fmla="*/ 39970 w 79939"/>
                <a:gd name="connsiteY16" fmla="*/ 107045 h 128234"/>
                <a:gd name="connsiteX17" fmla="*/ 25729 w 79939"/>
                <a:gd name="connsiteY17" fmla="*/ 86820 h 128234"/>
                <a:gd name="connsiteX18" fmla="*/ 25729 w 79939"/>
                <a:gd name="connsiteY18" fmla="*/ 68933 h 128234"/>
                <a:gd name="connsiteX19" fmla="*/ 79940 w 79939"/>
                <a:gd name="connsiteY19" fmla="*/ 68933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9939" h="128234">
                  <a:moveTo>
                    <a:pt x="25661" y="41346"/>
                  </a:moveTo>
                  <a:cubicBezTo>
                    <a:pt x="25661" y="27105"/>
                    <a:pt x="30751" y="21120"/>
                    <a:pt x="39901" y="21120"/>
                  </a:cubicBezTo>
                  <a:cubicBezTo>
                    <a:pt x="49120" y="21120"/>
                    <a:pt x="54142" y="27105"/>
                    <a:pt x="54142" y="41346"/>
                  </a:cubicBezTo>
                  <a:lnTo>
                    <a:pt x="54142" y="47813"/>
                  </a:lnTo>
                  <a:lnTo>
                    <a:pt x="25661" y="47813"/>
                  </a:lnTo>
                  <a:lnTo>
                    <a:pt x="25661" y="41346"/>
                  </a:lnTo>
                  <a:close/>
                  <a:moveTo>
                    <a:pt x="79940" y="68933"/>
                  </a:moveTo>
                  <a:lnTo>
                    <a:pt x="79940" y="45955"/>
                  </a:lnTo>
                  <a:cubicBezTo>
                    <a:pt x="79940" y="18850"/>
                    <a:pt x="69414" y="0"/>
                    <a:pt x="39970" y="0"/>
                  </a:cubicBezTo>
                  <a:cubicBezTo>
                    <a:pt x="10526" y="0"/>
                    <a:pt x="0" y="18850"/>
                    <a:pt x="0" y="45955"/>
                  </a:cubicBezTo>
                  <a:lnTo>
                    <a:pt x="0" y="82279"/>
                  </a:lnTo>
                  <a:cubicBezTo>
                    <a:pt x="0" y="109384"/>
                    <a:pt x="10526" y="128234"/>
                    <a:pt x="39970" y="128234"/>
                  </a:cubicBezTo>
                  <a:cubicBezTo>
                    <a:pt x="66594" y="128234"/>
                    <a:pt x="77807" y="112824"/>
                    <a:pt x="79665" y="89640"/>
                  </a:cubicBezTo>
                  <a:cubicBezTo>
                    <a:pt x="79665" y="89640"/>
                    <a:pt x="79802" y="87439"/>
                    <a:pt x="79734" y="86407"/>
                  </a:cubicBezTo>
                  <a:lnTo>
                    <a:pt x="54211" y="86407"/>
                  </a:lnTo>
                  <a:lnTo>
                    <a:pt x="54142" y="89571"/>
                  </a:lnTo>
                  <a:cubicBezTo>
                    <a:pt x="53523" y="101817"/>
                    <a:pt x="48569" y="107045"/>
                    <a:pt x="39970" y="107045"/>
                  </a:cubicBezTo>
                  <a:cubicBezTo>
                    <a:pt x="30751" y="107045"/>
                    <a:pt x="25729" y="101060"/>
                    <a:pt x="25729" y="86820"/>
                  </a:cubicBezTo>
                  <a:lnTo>
                    <a:pt x="25729" y="68933"/>
                  </a:lnTo>
                  <a:lnTo>
                    <a:pt x="79940" y="6893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957E77C6-7D4C-4C8C-915B-8DA1DF2B15E5}"/>
                </a:ext>
              </a:extLst>
            </p:cNvPr>
            <p:cNvSpPr/>
            <p:nvPr/>
          </p:nvSpPr>
          <p:spPr>
            <a:xfrm>
              <a:off x="10926439" y="6398334"/>
              <a:ext cx="23527" cy="42309"/>
            </a:xfrm>
            <a:custGeom>
              <a:avLst/>
              <a:gdLst>
                <a:gd name="connsiteX0" fmla="*/ 0 w 23527"/>
                <a:gd name="connsiteY0" fmla="*/ 0 h 42309"/>
                <a:gd name="connsiteX1" fmla="*/ 0 w 23527"/>
                <a:gd name="connsiteY1" fmla="*/ 23528 h 42309"/>
                <a:gd name="connsiteX2" fmla="*/ 7499 w 23527"/>
                <a:gd name="connsiteY2" fmla="*/ 23528 h 42309"/>
                <a:gd name="connsiteX3" fmla="*/ 69 w 23527"/>
                <a:gd name="connsiteY3" fmla="*/ 42309 h 42309"/>
                <a:gd name="connsiteX4" fmla="*/ 12658 w 23527"/>
                <a:gd name="connsiteY4" fmla="*/ 42309 h 42309"/>
                <a:gd name="connsiteX5" fmla="*/ 23528 w 23527"/>
                <a:gd name="connsiteY5" fmla="*/ 23528 h 42309"/>
                <a:gd name="connsiteX6" fmla="*/ 23528 w 23527"/>
                <a:gd name="connsiteY6" fmla="*/ 0 h 42309"/>
                <a:gd name="connsiteX7" fmla="*/ 0 w 23527"/>
                <a:gd name="connsiteY7" fmla="*/ 0 h 42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527" h="42309">
                  <a:moveTo>
                    <a:pt x="0" y="0"/>
                  </a:moveTo>
                  <a:lnTo>
                    <a:pt x="0" y="23528"/>
                  </a:lnTo>
                  <a:lnTo>
                    <a:pt x="7499" y="23528"/>
                  </a:lnTo>
                  <a:cubicBezTo>
                    <a:pt x="5160" y="29513"/>
                    <a:pt x="69" y="42309"/>
                    <a:pt x="69" y="42309"/>
                  </a:cubicBezTo>
                  <a:lnTo>
                    <a:pt x="12658" y="42309"/>
                  </a:lnTo>
                  <a:lnTo>
                    <a:pt x="23528" y="23528"/>
                  </a:lnTo>
                  <a:lnTo>
                    <a:pt x="2352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2312BA56-9CF5-46E0-9A0A-E2B679D62300}"/>
                </a:ext>
              </a:extLst>
            </p:cNvPr>
            <p:cNvSpPr/>
            <p:nvPr/>
          </p:nvSpPr>
          <p:spPr>
            <a:xfrm>
              <a:off x="11601319" y="6438373"/>
              <a:ext cx="79939" cy="128234"/>
            </a:xfrm>
            <a:custGeom>
              <a:avLst/>
              <a:gdLst>
                <a:gd name="connsiteX0" fmla="*/ 54142 w 79939"/>
                <a:gd name="connsiteY0" fmla="*/ 84962 h 128234"/>
                <a:gd name="connsiteX1" fmla="*/ 54142 w 79939"/>
                <a:gd name="connsiteY1" fmla="*/ 89640 h 128234"/>
                <a:gd name="connsiteX2" fmla="*/ 39970 w 79939"/>
                <a:gd name="connsiteY2" fmla="*/ 107114 h 128234"/>
                <a:gd name="connsiteX3" fmla="*/ 25729 w 79939"/>
                <a:gd name="connsiteY3" fmla="*/ 86888 h 128234"/>
                <a:gd name="connsiteX4" fmla="*/ 25729 w 79939"/>
                <a:gd name="connsiteY4" fmla="*/ 41346 h 128234"/>
                <a:gd name="connsiteX5" fmla="*/ 39970 w 79939"/>
                <a:gd name="connsiteY5" fmla="*/ 21120 h 128234"/>
                <a:gd name="connsiteX6" fmla="*/ 54211 w 79939"/>
                <a:gd name="connsiteY6" fmla="*/ 41346 h 128234"/>
                <a:gd name="connsiteX7" fmla="*/ 54211 w 79939"/>
                <a:gd name="connsiteY7" fmla="*/ 45955 h 128234"/>
                <a:gd name="connsiteX8" fmla="*/ 79940 w 79939"/>
                <a:gd name="connsiteY8" fmla="*/ 45955 h 128234"/>
                <a:gd name="connsiteX9" fmla="*/ 39970 w 79939"/>
                <a:gd name="connsiteY9" fmla="*/ 0 h 128234"/>
                <a:gd name="connsiteX10" fmla="*/ 0 w 79939"/>
                <a:gd name="connsiteY10" fmla="*/ 45955 h 128234"/>
                <a:gd name="connsiteX11" fmla="*/ 0 w 79939"/>
                <a:gd name="connsiteY11" fmla="*/ 82279 h 128234"/>
                <a:gd name="connsiteX12" fmla="*/ 39970 w 79939"/>
                <a:gd name="connsiteY12" fmla="*/ 128234 h 128234"/>
                <a:gd name="connsiteX13" fmla="*/ 79802 w 79939"/>
                <a:gd name="connsiteY13" fmla="*/ 84962 h 128234"/>
                <a:gd name="connsiteX14" fmla="*/ 54142 w 79939"/>
                <a:gd name="connsiteY14" fmla="*/ 84962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939" h="128234">
                  <a:moveTo>
                    <a:pt x="54142" y="84962"/>
                  </a:moveTo>
                  <a:lnTo>
                    <a:pt x="54142" y="89640"/>
                  </a:lnTo>
                  <a:cubicBezTo>
                    <a:pt x="53523" y="101886"/>
                    <a:pt x="48569" y="107114"/>
                    <a:pt x="39970" y="107114"/>
                  </a:cubicBezTo>
                  <a:cubicBezTo>
                    <a:pt x="30751" y="107114"/>
                    <a:pt x="25729" y="101129"/>
                    <a:pt x="25729" y="86888"/>
                  </a:cubicBezTo>
                  <a:lnTo>
                    <a:pt x="25729" y="41346"/>
                  </a:lnTo>
                  <a:cubicBezTo>
                    <a:pt x="25729" y="27105"/>
                    <a:pt x="30751" y="21120"/>
                    <a:pt x="39970" y="21120"/>
                  </a:cubicBezTo>
                  <a:cubicBezTo>
                    <a:pt x="49189" y="21120"/>
                    <a:pt x="54211" y="27105"/>
                    <a:pt x="54211" y="41346"/>
                  </a:cubicBezTo>
                  <a:lnTo>
                    <a:pt x="54211" y="45955"/>
                  </a:lnTo>
                  <a:lnTo>
                    <a:pt x="79940" y="45955"/>
                  </a:lnTo>
                  <a:cubicBezTo>
                    <a:pt x="79940" y="18850"/>
                    <a:pt x="69346" y="0"/>
                    <a:pt x="39970" y="0"/>
                  </a:cubicBezTo>
                  <a:cubicBezTo>
                    <a:pt x="10526" y="0"/>
                    <a:pt x="0" y="18850"/>
                    <a:pt x="0" y="45955"/>
                  </a:cubicBezTo>
                  <a:lnTo>
                    <a:pt x="0" y="82279"/>
                  </a:lnTo>
                  <a:cubicBezTo>
                    <a:pt x="0" y="109384"/>
                    <a:pt x="10594" y="128234"/>
                    <a:pt x="39970" y="128234"/>
                  </a:cubicBezTo>
                  <a:cubicBezTo>
                    <a:pt x="71341" y="128234"/>
                    <a:pt x="79802" y="106082"/>
                    <a:pt x="79802" y="84962"/>
                  </a:cubicBezTo>
                  <a:lnTo>
                    <a:pt x="54142" y="84962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83557298-3406-4A01-8AEA-2C510D336E73}"/>
                </a:ext>
              </a:extLst>
            </p:cNvPr>
            <p:cNvSpPr/>
            <p:nvPr/>
          </p:nvSpPr>
          <p:spPr>
            <a:xfrm>
              <a:off x="10488170" y="6361401"/>
              <a:ext cx="105288" cy="135859"/>
            </a:xfrm>
            <a:custGeom>
              <a:avLst/>
              <a:gdLst>
                <a:gd name="connsiteX0" fmla="*/ 47993 w 105288"/>
                <a:gd name="connsiteY0" fmla="*/ 4324 h 135859"/>
                <a:gd name="connsiteX1" fmla="*/ 43453 w 105288"/>
                <a:gd name="connsiteY1" fmla="*/ 31017 h 135859"/>
                <a:gd name="connsiteX2" fmla="*/ 89752 w 105288"/>
                <a:gd name="connsiteY2" fmla="*/ 34594 h 135859"/>
                <a:gd name="connsiteX3" fmla="*/ 99315 w 105288"/>
                <a:gd name="connsiteY3" fmla="*/ 30054 h 135859"/>
                <a:gd name="connsiteX4" fmla="*/ 105231 w 105288"/>
                <a:gd name="connsiteY4" fmla="*/ 30398 h 135859"/>
                <a:gd name="connsiteX5" fmla="*/ 100071 w 105288"/>
                <a:gd name="connsiteY5" fmla="*/ 38928 h 135859"/>
                <a:gd name="connsiteX6" fmla="*/ 89614 w 105288"/>
                <a:gd name="connsiteY6" fmla="*/ 42231 h 135859"/>
                <a:gd name="connsiteX7" fmla="*/ 54735 w 105288"/>
                <a:gd name="connsiteY7" fmla="*/ 55095 h 135859"/>
                <a:gd name="connsiteX8" fmla="*/ 50952 w 105288"/>
                <a:gd name="connsiteY8" fmla="*/ 75046 h 135859"/>
                <a:gd name="connsiteX9" fmla="*/ 52327 w 105288"/>
                <a:gd name="connsiteY9" fmla="*/ 103252 h 135859"/>
                <a:gd name="connsiteX10" fmla="*/ 38431 w 105288"/>
                <a:gd name="connsiteY10" fmla="*/ 123684 h 135859"/>
                <a:gd name="connsiteX11" fmla="*/ 40839 w 105288"/>
                <a:gd name="connsiteY11" fmla="*/ 134210 h 135859"/>
                <a:gd name="connsiteX12" fmla="*/ 35748 w 105288"/>
                <a:gd name="connsiteY12" fmla="*/ 135104 h 135859"/>
                <a:gd name="connsiteX13" fmla="*/ 26736 w 105288"/>
                <a:gd name="connsiteY13" fmla="*/ 120864 h 135859"/>
                <a:gd name="connsiteX14" fmla="*/ 33340 w 105288"/>
                <a:gd name="connsiteY14" fmla="*/ 95203 h 135859"/>
                <a:gd name="connsiteX15" fmla="*/ 24603 w 105288"/>
                <a:gd name="connsiteY15" fmla="*/ 107448 h 135859"/>
                <a:gd name="connsiteX16" fmla="*/ 15866 w 105288"/>
                <a:gd name="connsiteY16" fmla="*/ 106898 h 135859"/>
                <a:gd name="connsiteX17" fmla="*/ 14215 w 105288"/>
                <a:gd name="connsiteY17" fmla="*/ 111851 h 135859"/>
                <a:gd name="connsiteX18" fmla="*/ 8849 w 105288"/>
                <a:gd name="connsiteY18" fmla="*/ 111026 h 135859"/>
                <a:gd name="connsiteX19" fmla="*/ 8367 w 105288"/>
                <a:gd name="connsiteY19" fmla="*/ 95616 h 135859"/>
                <a:gd name="connsiteX20" fmla="*/ 17173 w 105288"/>
                <a:gd name="connsiteY20" fmla="*/ 88392 h 135859"/>
                <a:gd name="connsiteX21" fmla="*/ 14215 w 105288"/>
                <a:gd name="connsiteY21" fmla="*/ 75940 h 135859"/>
                <a:gd name="connsiteX22" fmla="*/ 14352 w 105288"/>
                <a:gd name="connsiteY22" fmla="*/ 63832 h 135859"/>
                <a:gd name="connsiteX23" fmla="*/ 43 w 105288"/>
                <a:gd name="connsiteY23" fmla="*/ 52137 h 135859"/>
                <a:gd name="connsiteX24" fmla="*/ 27080 w 105288"/>
                <a:gd name="connsiteY24" fmla="*/ 28678 h 135859"/>
                <a:gd name="connsiteX25" fmla="*/ 21714 w 105288"/>
                <a:gd name="connsiteY25" fmla="*/ 10310 h 135859"/>
                <a:gd name="connsiteX26" fmla="*/ 31207 w 105288"/>
                <a:gd name="connsiteY26" fmla="*/ 403 h 135859"/>
                <a:gd name="connsiteX27" fmla="*/ 47993 w 105288"/>
                <a:gd name="connsiteY27" fmla="*/ 4324 h 135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5288" h="135859">
                  <a:moveTo>
                    <a:pt x="47993" y="4324"/>
                  </a:moveTo>
                  <a:cubicBezTo>
                    <a:pt x="51777" y="12855"/>
                    <a:pt x="48888" y="24963"/>
                    <a:pt x="43453" y="31017"/>
                  </a:cubicBezTo>
                  <a:cubicBezTo>
                    <a:pt x="53015" y="43125"/>
                    <a:pt x="76887" y="38103"/>
                    <a:pt x="89752" y="34594"/>
                  </a:cubicBezTo>
                  <a:cubicBezTo>
                    <a:pt x="93261" y="33906"/>
                    <a:pt x="96012" y="27646"/>
                    <a:pt x="99315" y="30054"/>
                  </a:cubicBezTo>
                  <a:cubicBezTo>
                    <a:pt x="100209" y="30742"/>
                    <a:pt x="105919" y="24688"/>
                    <a:pt x="105231" y="30398"/>
                  </a:cubicBezTo>
                  <a:cubicBezTo>
                    <a:pt x="105231" y="33838"/>
                    <a:pt x="103649" y="37553"/>
                    <a:pt x="100071" y="38928"/>
                  </a:cubicBezTo>
                  <a:cubicBezTo>
                    <a:pt x="97388" y="39892"/>
                    <a:pt x="89614" y="42231"/>
                    <a:pt x="89614" y="42231"/>
                  </a:cubicBezTo>
                  <a:cubicBezTo>
                    <a:pt x="75924" y="46565"/>
                    <a:pt x="68426" y="48491"/>
                    <a:pt x="54735" y="55095"/>
                  </a:cubicBezTo>
                  <a:cubicBezTo>
                    <a:pt x="48406" y="58466"/>
                    <a:pt x="50057" y="70574"/>
                    <a:pt x="50952" y="75046"/>
                  </a:cubicBezTo>
                  <a:cubicBezTo>
                    <a:pt x="51846" y="79449"/>
                    <a:pt x="56042" y="95341"/>
                    <a:pt x="52327" y="103252"/>
                  </a:cubicBezTo>
                  <a:cubicBezTo>
                    <a:pt x="49300" y="109719"/>
                    <a:pt x="38637" y="115704"/>
                    <a:pt x="38431" y="123684"/>
                  </a:cubicBezTo>
                  <a:cubicBezTo>
                    <a:pt x="38431" y="127193"/>
                    <a:pt x="44210" y="131389"/>
                    <a:pt x="40839" y="134210"/>
                  </a:cubicBezTo>
                  <a:cubicBezTo>
                    <a:pt x="38706" y="136067"/>
                    <a:pt x="37124" y="136342"/>
                    <a:pt x="35748" y="135104"/>
                  </a:cubicBezTo>
                  <a:cubicBezTo>
                    <a:pt x="35748" y="135104"/>
                    <a:pt x="25429" y="124510"/>
                    <a:pt x="26736" y="120864"/>
                  </a:cubicBezTo>
                  <a:cubicBezTo>
                    <a:pt x="26667" y="119488"/>
                    <a:pt x="38293" y="102770"/>
                    <a:pt x="33340" y="95203"/>
                  </a:cubicBezTo>
                  <a:cubicBezTo>
                    <a:pt x="30588" y="97817"/>
                    <a:pt x="30244" y="104903"/>
                    <a:pt x="24603" y="107448"/>
                  </a:cubicBezTo>
                  <a:cubicBezTo>
                    <a:pt x="21989" y="108687"/>
                    <a:pt x="18136" y="105591"/>
                    <a:pt x="15866" y="106898"/>
                  </a:cubicBezTo>
                  <a:cubicBezTo>
                    <a:pt x="14972" y="107448"/>
                    <a:pt x="15040" y="111026"/>
                    <a:pt x="14215" y="111851"/>
                  </a:cubicBezTo>
                  <a:cubicBezTo>
                    <a:pt x="13389" y="112746"/>
                    <a:pt x="9606" y="112608"/>
                    <a:pt x="8849" y="111026"/>
                  </a:cubicBezTo>
                  <a:cubicBezTo>
                    <a:pt x="6716" y="106692"/>
                    <a:pt x="7542" y="99262"/>
                    <a:pt x="8367" y="95616"/>
                  </a:cubicBezTo>
                  <a:cubicBezTo>
                    <a:pt x="9537" y="90181"/>
                    <a:pt x="20819" y="96166"/>
                    <a:pt x="17173" y="88392"/>
                  </a:cubicBezTo>
                  <a:cubicBezTo>
                    <a:pt x="15797" y="85572"/>
                    <a:pt x="14077" y="81857"/>
                    <a:pt x="14215" y="75940"/>
                  </a:cubicBezTo>
                  <a:cubicBezTo>
                    <a:pt x="14352" y="71400"/>
                    <a:pt x="18136" y="66103"/>
                    <a:pt x="14352" y="63832"/>
                  </a:cubicBezTo>
                  <a:cubicBezTo>
                    <a:pt x="10156" y="61700"/>
                    <a:pt x="249" y="57366"/>
                    <a:pt x="43" y="52137"/>
                  </a:cubicBezTo>
                  <a:cubicBezTo>
                    <a:pt x="-1126" y="39754"/>
                    <a:pt x="21851" y="39754"/>
                    <a:pt x="27080" y="28678"/>
                  </a:cubicBezTo>
                  <a:cubicBezTo>
                    <a:pt x="27080" y="23312"/>
                    <a:pt x="20338" y="18771"/>
                    <a:pt x="21714" y="10310"/>
                  </a:cubicBezTo>
                  <a:cubicBezTo>
                    <a:pt x="22402" y="6044"/>
                    <a:pt x="25704" y="1091"/>
                    <a:pt x="31207" y="403"/>
                  </a:cubicBezTo>
                  <a:cubicBezTo>
                    <a:pt x="38224" y="-629"/>
                    <a:pt x="42421" y="197"/>
                    <a:pt x="47993" y="4324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4BB2513F-FA67-4938-ACA7-E8E2BA2A0215}"/>
                </a:ext>
              </a:extLst>
            </p:cNvPr>
            <p:cNvSpPr/>
            <p:nvPr/>
          </p:nvSpPr>
          <p:spPr>
            <a:xfrm>
              <a:off x="10712210" y="6297026"/>
              <a:ext cx="149550" cy="184831"/>
            </a:xfrm>
            <a:custGeom>
              <a:avLst/>
              <a:gdLst>
                <a:gd name="connsiteX0" fmla="*/ 125620 w 149550"/>
                <a:gd name="connsiteY0" fmla="*/ 71726 h 184831"/>
                <a:gd name="connsiteX1" fmla="*/ 124726 w 149550"/>
                <a:gd name="connsiteY1" fmla="*/ 46478 h 184831"/>
                <a:gd name="connsiteX2" fmla="*/ 135183 w 149550"/>
                <a:gd name="connsiteY2" fmla="*/ 51913 h 184831"/>
                <a:gd name="connsiteX3" fmla="*/ 125620 w 149550"/>
                <a:gd name="connsiteY3" fmla="*/ 71726 h 184831"/>
                <a:gd name="connsiteX4" fmla="*/ 145915 w 149550"/>
                <a:gd name="connsiteY4" fmla="*/ 43657 h 184831"/>
                <a:gd name="connsiteX5" fmla="*/ 103881 w 149550"/>
                <a:gd name="connsiteY5" fmla="*/ 21299 h 184831"/>
                <a:gd name="connsiteX6" fmla="*/ 100097 w 149550"/>
                <a:gd name="connsiteY6" fmla="*/ 8297 h 184831"/>
                <a:gd name="connsiteX7" fmla="*/ 81041 w 149550"/>
                <a:gd name="connsiteY7" fmla="*/ 385 h 184831"/>
                <a:gd name="connsiteX8" fmla="*/ 72166 w 149550"/>
                <a:gd name="connsiteY8" fmla="*/ 5820 h 184831"/>
                <a:gd name="connsiteX9" fmla="*/ 71134 w 149550"/>
                <a:gd name="connsiteY9" fmla="*/ 12562 h 184831"/>
                <a:gd name="connsiteX10" fmla="*/ 69758 w 149550"/>
                <a:gd name="connsiteY10" fmla="*/ 20749 h 184831"/>
                <a:gd name="connsiteX11" fmla="*/ 69758 w 149550"/>
                <a:gd name="connsiteY11" fmla="*/ 27835 h 184831"/>
                <a:gd name="connsiteX12" fmla="*/ 74299 w 149550"/>
                <a:gd name="connsiteY12" fmla="*/ 31137 h 184831"/>
                <a:gd name="connsiteX13" fmla="*/ 12314 w 149550"/>
                <a:gd name="connsiteY13" fmla="*/ 31549 h 184831"/>
                <a:gd name="connsiteX14" fmla="*/ 0 w 149550"/>
                <a:gd name="connsiteY14" fmla="*/ 31274 h 184831"/>
                <a:gd name="connsiteX15" fmla="*/ 8462 w 149550"/>
                <a:gd name="connsiteY15" fmla="*/ 36916 h 184831"/>
                <a:gd name="connsiteX16" fmla="*/ 6398 w 149550"/>
                <a:gd name="connsiteY16" fmla="*/ 38429 h 184831"/>
                <a:gd name="connsiteX17" fmla="*/ 18575 w 149550"/>
                <a:gd name="connsiteY17" fmla="*/ 42075 h 184831"/>
                <a:gd name="connsiteX18" fmla="*/ 51390 w 149550"/>
                <a:gd name="connsiteY18" fmla="*/ 52876 h 184831"/>
                <a:gd name="connsiteX19" fmla="*/ 81797 w 149550"/>
                <a:gd name="connsiteY19" fmla="*/ 68630 h 184831"/>
                <a:gd name="connsiteX20" fmla="*/ 78151 w 149550"/>
                <a:gd name="connsiteY20" fmla="*/ 114379 h 184831"/>
                <a:gd name="connsiteX21" fmla="*/ 81797 w 149550"/>
                <a:gd name="connsiteY21" fmla="*/ 158614 h 184831"/>
                <a:gd name="connsiteX22" fmla="*/ 82417 w 149550"/>
                <a:gd name="connsiteY22" fmla="*/ 168108 h 184831"/>
                <a:gd name="connsiteX23" fmla="*/ 68176 w 149550"/>
                <a:gd name="connsiteY23" fmla="*/ 175951 h 184831"/>
                <a:gd name="connsiteX24" fmla="*/ 89434 w 149550"/>
                <a:gd name="connsiteY24" fmla="*/ 178152 h 184831"/>
                <a:gd name="connsiteX25" fmla="*/ 94800 w 149550"/>
                <a:gd name="connsiteY25" fmla="*/ 171066 h 184831"/>
                <a:gd name="connsiteX26" fmla="*/ 100510 w 149550"/>
                <a:gd name="connsiteY26" fmla="*/ 120639 h 184831"/>
                <a:gd name="connsiteX27" fmla="*/ 106357 w 149550"/>
                <a:gd name="connsiteY27" fmla="*/ 172580 h 184831"/>
                <a:gd name="connsiteX28" fmla="*/ 95625 w 149550"/>
                <a:gd name="connsiteY28" fmla="*/ 182830 h 184831"/>
                <a:gd name="connsiteX29" fmla="*/ 105601 w 149550"/>
                <a:gd name="connsiteY29" fmla="*/ 184344 h 184831"/>
                <a:gd name="connsiteX30" fmla="*/ 118878 w 149550"/>
                <a:gd name="connsiteY30" fmla="*/ 177326 h 184831"/>
                <a:gd name="connsiteX31" fmla="*/ 125964 w 149550"/>
                <a:gd name="connsiteY31" fmla="*/ 92020 h 184831"/>
                <a:gd name="connsiteX32" fmla="*/ 148391 w 149550"/>
                <a:gd name="connsiteY32" fmla="*/ 53220 h 184831"/>
                <a:gd name="connsiteX33" fmla="*/ 145915 w 149550"/>
                <a:gd name="connsiteY33" fmla="*/ 43657 h 184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49550" h="184831">
                  <a:moveTo>
                    <a:pt x="125620" y="71726"/>
                  </a:moveTo>
                  <a:cubicBezTo>
                    <a:pt x="126514" y="65809"/>
                    <a:pt x="122868" y="52119"/>
                    <a:pt x="124726" y="46478"/>
                  </a:cubicBezTo>
                  <a:lnTo>
                    <a:pt x="135183" y="51913"/>
                  </a:lnTo>
                  <a:cubicBezTo>
                    <a:pt x="132912" y="55628"/>
                    <a:pt x="128509" y="63814"/>
                    <a:pt x="125620" y="71726"/>
                  </a:cubicBezTo>
                  <a:moveTo>
                    <a:pt x="145915" y="43657"/>
                  </a:moveTo>
                  <a:cubicBezTo>
                    <a:pt x="131880" y="34645"/>
                    <a:pt x="119704" y="18685"/>
                    <a:pt x="103881" y="21299"/>
                  </a:cubicBezTo>
                  <a:cubicBezTo>
                    <a:pt x="95557" y="20611"/>
                    <a:pt x="102367" y="11736"/>
                    <a:pt x="100097" y="8297"/>
                  </a:cubicBezTo>
                  <a:cubicBezTo>
                    <a:pt x="96313" y="1555"/>
                    <a:pt x="95832" y="-1059"/>
                    <a:pt x="81041" y="385"/>
                  </a:cubicBezTo>
                  <a:cubicBezTo>
                    <a:pt x="76982" y="798"/>
                    <a:pt x="73680" y="2312"/>
                    <a:pt x="72166" y="5820"/>
                  </a:cubicBezTo>
                  <a:cubicBezTo>
                    <a:pt x="70859" y="9810"/>
                    <a:pt x="72029" y="8847"/>
                    <a:pt x="71134" y="12562"/>
                  </a:cubicBezTo>
                  <a:cubicBezTo>
                    <a:pt x="69896" y="16277"/>
                    <a:pt x="65562" y="17997"/>
                    <a:pt x="69758" y="20749"/>
                  </a:cubicBezTo>
                  <a:cubicBezTo>
                    <a:pt x="70102" y="21987"/>
                    <a:pt x="70034" y="24051"/>
                    <a:pt x="69758" y="27835"/>
                  </a:cubicBezTo>
                  <a:cubicBezTo>
                    <a:pt x="69552" y="30518"/>
                    <a:pt x="72923" y="30242"/>
                    <a:pt x="74299" y="31137"/>
                  </a:cubicBezTo>
                  <a:cubicBezTo>
                    <a:pt x="57444" y="43451"/>
                    <a:pt x="27174" y="41250"/>
                    <a:pt x="12314" y="31549"/>
                  </a:cubicBezTo>
                  <a:cubicBezTo>
                    <a:pt x="9563" y="29761"/>
                    <a:pt x="0" y="30174"/>
                    <a:pt x="0" y="31274"/>
                  </a:cubicBezTo>
                  <a:cubicBezTo>
                    <a:pt x="0" y="33751"/>
                    <a:pt x="6260" y="34301"/>
                    <a:pt x="8462" y="36916"/>
                  </a:cubicBezTo>
                  <a:cubicBezTo>
                    <a:pt x="7430" y="37259"/>
                    <a:pt x="5641" y="36847"/>
                    <a:pt x="6398" y="38429"/>
                  </a:cubicBezTo>
                  <a:cubicBezTo>
                    <a:pt x="7155" y="40011"/>
                    <a:pt x="18506" y="42075"/>
                    <a:pt x="18575" y="42075"/>
                  </a:cubicBezTo>
                  <a:cubicBezTo>
                    <a:pt x="27243" y="47992"/>
                    <a:pt x="40796" y="50812"/>
                    <a:pt x="51390" y="52876"/>
                  </a:cubicBezTo>
                  <a:cubicBezTo>
                    <a:pt x="72923" y="56041"/>
                    <a:pt x="78977" y="54871"/>
                    <a:pt x="81797" y="68630"/>
                  </a:cubicBezTo>
                  <a:cubicBezTo>
                    <a:pt x="84618" y="82596"/>
                    <a:pt x="81316" y="95391"/>
                    <a:pt x="78151" y="114379"/>
                  </a:cubicBezTo>
                  <a:cubicBezTo>
                    <a:pt x="75537" y="131371"/>
                    <a:pt x="79114" y="141966"/>
                    <a:pt x="81797" y="158614"/>
                  </a:cubicBezTo>
                  <a:cubicBezTo>
                    <a:pt x="82279" y="161710"/>
                    <a:pt x="83930" y="166801"/>
                    <a:pt x="82417" y="168108"/>
                  </a:cubicBezTo>
                  <a:cubicBezTo>
                    <a:pt x="79458" y="170722"/>
                    <a:pt x="71547" y="172992"/>
                    <a:pt x="68176" y="175951"/>
                  </a:cubicBezTo>
                  <a:cubicBezTo>
                    <a:pt x="66731" y="180835"/>
                    <a:pt x="80353" y="177670"/>
                    <a:pt x="89434" y="178152"/>
                  </a:cubicBezTo>
                  <a:cubicBezTo>
                    <a:pt x="93768" y="178496"/>
                    <a:pt x="94800" y="173887"/>
                    <a:pt x="94800" y="171066"/>
                  </a:cubicBezTo>
                  <a:cubicBezTo>
                    <a:pt x="95625" y="145062"/>
                    <a:pt x="96382" y="136944"/>
                    <a:pt x="100510" y="120639"/>
                  </a:cubicBezTo>
                  <a:cubicBezTo>
                    <a:pt x="102986" y="134673"/>
                    <a:pt x="103262" y="158339"/>
                    <a:pt x="106357" y="172580"/>
                  </a:cubicBezTo>
                  <a:cubicBezTo>
                    <a:pt x="102780" y="176776"/>
                    <a:pt x="93286" y="180560"/>
                    <a:pt x="95625" y="182830"/>
                  </a:cubicBezTo>
                  <a:cubicBezTo>
                    <a:pt x="98377" y="185444"/>
                    <a:pt x="103124" y="184963"/>
                    <a:pt x="105601" y="184344"/>
                  </a:cubicBezTo>
                  <a:cubicBezTo>
                    <a:pt x="111379" y="182968"/>
                    <a:pt x="114682" y="181110"/>
                    <a:pt x="118878" y="177326"/>
                  </a:cubicBezTo>
                  <a:cubicBezTo>
                    <a:pt x="118878" y="177326"/>
                    <a:pt x="127546" y="120226"/>
                    <a:pt x="125964" y="92020"/>
                  </a:cubicBezTo>
                  <a:cubicBezTo>
                    <a:pt x="125070" y="76266"/>
                    <a:pt x="140549" y="67254"/>
                    <a:pt x="148391" y="53220"/>
                  </a:cubicBezTo>
                  <a:cubicBezTo>
                    <a:pt x="150249" y="49574"/>
                    <a:pt x="150180" y="46409"/>
                    <a:pt x="145915" y="43657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8559DC13-7947-4A3C-9EBA-F0A81028326B}"/>
                </a:ext>
              </a:extLst>
            </p:cNvPr>
            <p:cNvSpPr/>
            <p:nvPr/>
          </p:nvSpPr>
          <p:spPr>
            <a:xfrm>
              <a:off x="10556726" y="6265423"/>
              <a:ext cx="151680" cy="101022"/>
            </a:xfrm>
            <a:custGeom>
              <a:avLst/>
              <a:gdLst>
                <a:gd name="connsiteX0" fmla="*/ 112625 w 151680"/>
                <a:gd name="connsiteY0" fmla="*/ 25040 h 101022"/>
                <a:gd name="connsiteX1" fmla="*/ 134639 w 151680"/>
                <a:gd name="connsiteY1" fmla="*/ 30544 h 101022"/>
                <a:gd name="connsiteX2" fmla="*/ 141794 w 151680"/>
                <a:gd name="connsiteY2" fmla="*/ 35084 h 101022"/>
                <a:gd name="connsiteX3" fmla="*/ 143307 w 151680"/>
                <a:gd name="connsiteY3" fmla="*/ 34259 h 101022"/>
                <a:gd name="connsiteX4" fmla="*/ 148811 w 151680"/>
                <a:gd name="connsiteY4" fmla="*/ 34121 h 101022"/>
                <a:gd name="connsiteX5" fmla="*/ 151632 w 151680"/>
                <a:gd name="connsiteY5" fmla="*/ 28755 h 101022"/>
                <a:gd name="connsiteX6" fmla="*/ 137735 w 151680"/>
                <a:gd name="connsiteY6" fmla="*/ 24558 h 101022"/>
                <a:gd name="connsiteX7" fmla="*/ 114001 w 151680"/>
                <a:gd name="connsiteY7" fmla="*/ 15959 h 101022"/>
                <a:gd name="connsiteX8" fmla="*/ 58414 w 151680"/>
                <a:gd name="connsiteY8" fmla="*/ 11763 h 101022"/>
                <a:gd name="connsiteX9" fmla="*/ 38051 w 151680"/>
                <a:gd name="connsiteY9" fmla="*/ 67 h 101022"/>
                <a:gd name="connsiteX10" fmla="*/ 26080 w 151680"/>
                <a:gd name="connsiteY10" fmla="*/ 9492 h 101022"/>
                <a:gd name="connsiteX11" fmla="*/ 26699 w 151680"/>
                <a:gd name="connsiteY11" fmla="*/ 24146 h 101022"/>
                <a:gd name="connsiteX12" fmla="*/ 34129 w 151680"/>
                <a:gd name="connsiteY12" fmla="*/ 29443 h 101022"/>
                <a:gd name="connsiteX13" fmla="*/ 38601 w 151680"/>
                <a:gd name="connsiteY13" fmla="*/ 30819 h 101022"/>
                <a:gd name="connsiteX14" fmla="*/ 43485 w 151680"/>
                <a:gd name="connsiteY14" fmla="*/ 32883 h 101022"/>
                <a:gd name="connsiteX15" fmla="*/ 48576 w 151680"/>
                <a:gd name="connsiteY15" fmla="*/ 32470 h 101022"/>
                <a:gd name="connsiteX16" fmla="*/ 55318 w 151680"/>
                <a:gd name="connsiteY16" fmla="*/ 30956 h 101022"/>
                <a:gd name="connsiteX17" fmla="*/ 55456 w 151680"/>
                <a:gd name="connsiteY17" fmla="*/ 30956 h 101022"/>
                <a:gd name="connsiteX18" fmla="*/ 52635 w 151680"/>
                <a:gd name="connsiteY18" fmla="*/ 42445 h 101022"/>
                <a:gd name="connsiteX19" fmla="*/ 41215 w 151680"/>
                <a:gd name="connsiteY19" fmla="*/ 39212 h 101022"/>
                <a:gd name="connsiteX20" fmla="*/ 17137 w 151680"/>
                <a:gd name="connsiteY20" fmla="*/ 47811 h 101022"/>
                <a:gd name="connsiteX21" fmla="*/ 4891 w 151680"/>
                <a:gd name="connsiteY21" fmla="*/ 92322 h 101022"/>
                <a:gd name="connsiteX22" fmla="*/ 764 w 151680"/>
                <a:gd name="connsiteY22" fmla="*/ 98651 h 101022"/>
                <a:gd name="connsiteX23" fmla="*/ 7230 w 151680"/>
                <a:gd name="connsiteY23" fmla="*/ 97894 h 101022"/>
                <a:gd name="connsiteX24" fmla="*/ 25668 w 151680"/>
                <a:gd name="connsiteY24" fmla="*/ 91290 h 101022"/>
                <a:gd name="connsiteX25" fmla="*/ 27525 w 151680"/>
                <a:gd name="connsiteY25" fmla="*/ 79113 h 101022"/>
                <a:gd name="connsiteX26" fmla="*/ 40390 w 151680"/>
                <a:gd name="connsiteY26" fmla="*/ 60332 h 101022"/>
                <a:gd name="connsiteX27" fmla="*/ 65087 w 151680"/>
                <a:gd name="connsiteY27" fmla="*/ 69551 h 101022"/>
                <a:gd name="connsiteX28" fmla="*/ 76232 w 151680"/>
                <a:gd name="connsiteY28" fmla="*/ 63290 h 101022"/>
                <a:gd name="connsiteX29" fmla="*/ 81873 w 151680"/>
                <a:gd name="connsiteY29" fmla="*/ 36529 h 101022"/>
                <a:gd name="connsiteX30" fmla="*/ 112625 w 151680"/>
                <a:gd name="connsiteY30" fmla="*/ 25040 h 101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51680" h="101022">
                  <a:moveTo>
                    <a:pt x="112625" y="25040"/>
                  </a:moveTo>
                  <a:cubicBezTo>
                    <a:pt x="118747" y="26141"/>
                    <a:pt x="132988" y="30200"/>
                    <a:pt x="134639" y="30544"/>
                  </a:cubicBezTo>
                  <a:cubicBezTo>
                    <a:pt x="136290" y="30888"/>
                    <a:pt x="140487" y="34809"/>
                    <a:pt x="141794" y="35084"/>
                  </a:cubicBezTo>
                  <a:cubicBezTo>
                    <a:pt x="142482" y="35222"/>
                    <a:pt x="142688" y="35359"/>
                    <a:pt x="143307" y="34259"/>
                  </a:cubicBezTo>
                  <a:cubicBezTo>
                    <a:pt x="143858" y="33158"/>
                    <a:pt x="146334" y="34878"/>
                    <a:pt x="148811" y="34121"/>
                  </a:cubicBezTo>
                  <a:cubicBezTo>
                    <a:pt x="150462" y="33639"/>
                    <a:pt x="151976" y="29237"/>
                    <a:pt x="151632" y="28755"/>
                  </a:cubicBezTo>
                  <a:cubicBezTo>
                    <a:pt x="150049" y="26829"/>
                    <a:pt x="141725" y="24627"/>
                    <a:pt x="137735" y="24558"/>
                  </a:cubicBezTo>
                  <a:cubicBezTo>
                    <a:pt x="133057" y="22976"/>
                    <a:pt x="122187" y="18573"/>
                    <a:pt x="114001" y="15959"/>
                  </a:cubicBezTo>
                  <a:cubicBezTo>
                    <a:pt x="95495" y="10111"/>
                    <a:pt x="76163" y="1237"/>
                    <a:pt x="58414" y="11763"/>
                  </a:cubicBezTo>
                  <a:cubicBezTo>
                    <a:pt x="50984" y="8736"/>
                    <a:pt x="50847" y="-896"/>
                    <a:pt x="38051" y="67"/>
                  </a:cubicBezTo>
                  <a:cubicBezTo>
                    <a:pt x="31928" y="549"/>
                    <a:pt x="27525" y="5296"/>
                    <a:pt x="26080" y="9492"/>
                  </a:cubicBezTo>
                  <a:cubicBezTo>
                    <a:pt x="24567" y="13689"/>
                    <a:pt x="24016" y="18986"/>
                    <a:pt x="26699" y="24146"/>
                  </a:cubicBezTo>
                  <a:cubicBezTo>
                    <a:pt x="28213" y="27035"/>
                    <a:pt x="31171" y="28411"/>
                    <a:pt x="34129" y="29443"/>
                  </a:cubicBezTo>
                  <a:cubicBezTo>
                    <a:pt x="35574" y="29924"/>
                    <a:pt x="37156" y="30268"/>
                    <a:pt x="38601" y="30819"/>
                  </a:cubicBezTo>
                  <a:cubicBezTo>
                    <a:pt x="40734" y="31576"/>
                    <a:pt x="41078" y="33227"/>
                    <a:pt x="43485" y="32883"/>
                  </a:cubicBezTo>
                  <a:cubicBezTo>
                    <a:pt x="45274" y="32607"/>
                    <a:pt x="46719" y="32332"/>
                    <a:pt x="48576" y="32470"/>
                  </a:cubicBezTo>
                  <a:cubicBezTo>
                    <a:pt x="50227" y="32607"/>
                    <a:pt x="54562" y="33227"/>
                    <a:pt x="55318" y="30956"/>
                  </a:cubicBezTo>
                  <a:cubicBezTo>
                    <a:pt x="55387" y="30956"/>
                    <a:pt x="55387" y="30956"/>
                    <a:pt x="55456" y="30956"/>
                  </a:cubicBezTo>
                  <a:cubicBezTo>
                    <a:pt x="55593" y="35153"/>
                    <a:pt x="54768" y="41413"/>
                    <a:pt x="52635" y="42445"/>
                  </a:cubicBezTo>
                  <a:cubicBezTo>
                    <a:pt x="49677" y="43133"/>
                    <a:pt x="48370" y="41276"/>
                    <a:pt x="41215" y="39212"/>
                  </a:cubicBezTo>
                  <a:cubicBezTo>
                    <a:pt x="34129" y="37148"/>
                    <a:pt x="17481" y="35084"/>
                    <a:pt x="17137" y="47811"/>
                  </a:cubicBezTo>
                  <a:cubicBezTo>
                    <a:pt x="16587" y="68312"/>
                    <a:pt x="19063" y="74917"/>
                    <a:pt x="4891" y="92322"/>
                  </a:cubicBezTo>
                  <a:cubicBezTo>
                    <a:pt x="2415" y="95349"/>
                    <a:pt x="-1713" y="95486"/>
                    <a:pt x="764" y="98651"/>
                  </a:cubicBezTo>
                  <a:cubicBezTo>
                    <a:pt x="2690" y="100577"/>
                    <a:pt x="5786" y="99132"/>
                    <a:pt x="7230" y="97894"/>
                  </a:cubicBezTo>
                  <a:cubicBezTo>
                    <a:pt x="10808" y="107044"/>
                    <a:pt x="23053" y="93422"/>
                    <a:pt x="25668" y="91290"/>
                  </a:cubicBezTo>
                  <a:cubicBezTo>
                    <a:pt x="31171" y="86956"/>
                    <a:pt x="24911" y="83241"/>
                    <a:pt x="27525" y="79113"/>
                  </a:cubicBezTo>
                  <a:cubicBezTo>
                    <a:pt x="31997" y="70376"/>
                    <a:pt x="38945" y="66868"/>
                    <a:pt x="40390" y="60332"/>
                  </a:cubicBezTo>
                  <a:cubicBezTo>
                    <a:pt x="47544" y="65904"/>
                    <a:pt x="56213" y="70238"/>
                    <a:pt x="65087" y="69551"/>
                  </a:cubicBezTo>
                  <a:cubicBezTo>
                    <a:pt x="68733" y="68863"/>
                    <a:pt x="72104" y="67487"/>
                    <a:pt x="76232" y="63290"/>
                  </a:cubicBezTo>
                  <a:cubicBezTo>
                    <a:pt x="80360" y="59094"/>
                    <a:pt x="81460" y="45816"/>
                    <a:pt x="81873" y="36529"/>
                  </a:cubicBezTo>
                  <a:cubicBezTo>
                    <a:pt x="82630" y="17954"/>
                    <a:pt x="95563" y="21944"/>
                    <a:pt x="112625" y="25040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865F3ED5-EFC2-47B9-A07C-52B5B5CBE9D7}"/>
                </a:ext>
              </a:extLst>
            </p:cNvPr>
            <p:cNvSpPr/>
            <p:nvPr/>
          </p:nvSpPr>
          <p:spPr>
            <a:xfrm>
              <a:off x="10541435" y="6331878"/>
              <a:ext cx="258145" cy="232808"/>
            </a:xfrm>
            <a:custGeom>
              <a:avLst/>
              <a:gdLst>
                <a:gd name="connsiteX0" fmla="*/ 250922 w 258145"/>
                <a:gd name="connsiteY0" fmla="*/ 225992 h 232808"/>
                <a:gd name="connsiteX1" fmla="*/ 231109 w 258145"/>
                <a:gd name="connsiteY1" fmla="*/ 212577 h 232808"/>
                <a:gd name="connsiteX2" fmla="*/ 223748 w 258145"/>
                <a:gd name="connsiteY2" fmla="*/ 197786 h 232808"/>
                <a:gd name="connsiteX3" fmla="*/ 205930 w 258145"/>
                <a:gd name="connsiteY3" fmla="*/ 154652 h 232808"/>
                <a:gd name="connsiteX4" fmla="*/ 166923 w 258145"/>
                <a:gd name="connsiteY4" fmla="*/ 119704 h 232808"/>
                <a:gd name="connsiteX5" fmla="*/ 157085 w 258145"/>
                <a:gd name="connsiteY5" fmla="*/ 114407 h 232808"/>
                <a:gd name="connsiteX6" fmla="*/ 159356 w 258145"/>
                <a:gd name="connsiteY6" fmla="*/ 85169 h 232808"/>
                <a:gd name="connsiteX7" fmla="*/ 160456 w 258145"/>
                <a:gd name="connsiteY7" fmla="*/ 80972 h 232808"/>
                <a:gd name="connsiteX8" fmla="*/ 164653 w 258145"/>
                <a:gd name="connsiteY8" fmla="*/ 70859 h 232808"/>
                <a:gd name="connsiteX9" fmla="*/ 161213 w 258145"/>
                <a:gd name="connsiteY9" fmla="*/ 63429 h 232808"/>
                <a:gd name="connsiteX10" fmla="*/ 190038 w 258145"/>
                <a:gd name="connsiteY10" fmla="*/ 69277 h 232808"/>
                <a:gd name="connsiteX11" fmla="*/ 225399 w 258145"/>
                <a:gd name="connsiteY11" fmla="*/ 50634 h 232808"/>
                <a:gd name="connsiteX12" fmla="*/ 230559 w 258145"/>
                <a:gd name="connsiteY12" fmla="*/ 48432 h 232808"/>
                <a:gd name="connsiteX13" fmla="*/ 235856 w 258145"/>
                <a:gd name="connsiteY13" fmla="*/ 43960 h 232808"/>
                <a:gd name="connsiteX14" fmla="*/ 232898 w 258145"/>
                <a:gd name="connsiteY14" fmla="*/ 36118 h 232808"/>
                <a:gd name="connsiteX15" fmla="*/ 228426 w 258145"/>
                <a:gd name="connsiteY15" fmla="*/ 37356 h 232808"/>
                <a:gd name="connsiteX16" fmla="*/ 226844 w 258145"/>
                <a:gd name="connsiteY16" fmla="*/ 36187 h 232808"/>
                <a:gd name="connsiteX17" fmla="*/ 223748 w 258145"/>
                <a:gd name="connsiteY17" fmla="*/ 39076 h 232808"/>
                <a:gd name="connsiteX18" fmla="*/ 221822 w 258145"/>
                <a:gd name="connsiteY18" fmla="*/ 43685 h 232808"/>
                <a:gd name="connsiteX19" fmla="*/ 191208 w 258145"/>
                <a:gd name="connsiteY19" fmla="*/ 55243 h 232808"/>
                <a:gd name="connsiteX20" fmla="*/ 187355 w 258145"/>
                <a:gd name="connsiteY20" fmla="*/ 55931 h 232808"/>
                <a:gd name="connsiteX21" fmla="*/ 149380 w 258145"/>
                <a:gd name="connsiteY21" fmla="*/ 42791 h 232808"/>
                <a:gd name="connsiteX22" fmla="*/ 140024 w 258145"/>
                <a:gd name="connsiteY22" fmla="*/ 42928 h 232808"/>
                <a:gd name="connsiteX23" fmla="*/ 139268 w 258145"/>
                <a:gd name="connsiteY23" fmla="*/ 38182 h 232808"/>
                <a:gd name="connsiteX24" fmla="*/ 146009 w 258145"/>
                <a:gd name="connsiteY24" fmla="*/ 33504 h 232808"/>
                <a:gd name="connsiteX25" fmla="*/ 145390 w 258145"/>
                <a:gd name="connsiteY25" fmla="*/ 25454 h 232808"/>
                <a:gd name="connsiteX26" fmla="*/ 146491 w 258145"/>
                <a:gd name="connsiteY26" fmla="*/ 23115 h 232808"/>
                <a:gd name="connsiteX27" fmla="*/ 143877 w 258145"/>
                <a:gd name="connsiteY27" fmla="*/ 19332 h 232808"/>
                <a:gd name="connsiteX28" fmla="*/ 140850 w 258145"/>
                <a:gd name="connsiteY28" fmla="*/ 10457 h 232808"/>
                <a:gd name="connsiteX29" fmla="*/ 136860 w 258145"/>
                <a:gd name="connsiteY29" fmla="*/ 2408 h 232808"/>
                <a:gd name="connsiteX30" fmla="*/ 118491 w 258145"/>
                <a:gd name="connsiteY30" fmla="*/ 2958 h 232808"/>
                <a:gd name="connsiteX31" fmla="*/ 109342 w 258145"/>
                <a:gd name="connsiteY31" fmla="*/ 5917 h 232808"/>
                <a:gd name="connsiteX32" fmla="*/ 98472 w 258145"/>
                <a:gd name="connsiteY32" fmla="*/ 22565 h 232808"/>
                <a:gd name="connsiteX33" fmla="*/ 97784 w 258145"/>
                <a:gd name="connsiteY33" fmla="*/ 34398 h 232808"/>
                <a:gd name="connsiteX34" fmla="*/ 106727 w 258145"/>
                <a:gd name="connsiteY34" fmla="*/ 48432 h 232808"/>
                <a:gd name="connsiteX35" fmla="*/ 112162 w 258145"/>
                <a:gd name="connsiteY35" fmla="*/ 51046 h 232808"/>
                <a:gd name="connsiteX36" fmla="*/ 112369 w 258145"/>
                <a:gd name="connsiteY36" fmla="*/ 51665 h 232808"/>
                <a:gd name="connsiteX37" fmla="*/ 106796 w 258145"/>
                <a:gd name="connsiteY37" fmla="*/ 54280 h 232808"/>
                <a:gd name="connsiteX38" fmla="*/ 98197 w 258145"/>
                <a:gd name="connsiteY38" fmla="*/ 61366 h 232808"/>
                <a:gd name="connsiteX39" fmla="*/ 37175 w 258145"/>
                <a:gd name="connsiteY39" fmla="*/ 104431 h 232808"/>
                <a:gd name="connsiteX40" fmla="*/ 21421 w 258145"/>
                <a:gd name="connsiteY40" fmla="*/ 108421 h 232808"/>
                <a:gd name="connsiteX41" fmla="*/ 24723 w 258145"/>
                <a:gd name="connsiteY41" fmla="*/ 110898 h 232808"/>
                <a:gd name="connsiteX42" fmla="*/ 18050 w 258145"/>
                <a:gd name="connsiteY42" fmla="*/ 113444 h 232808"/>
                <a:gd name="connsiteX43" fmla="*/ 21559 w 258145"/>
                <a:gd name="connsiteY43" fmla="*/ 117709 h 232808"/>
                <a:gd name="connsiteX44" fmla="*/ 40409 w 258145"/>
                <a:gd name="connsiteY44" fmla="*/ 111724 h 232808"/>
                <a:gd name="connsiteX45" fmla="*/ 110030 w 258145"/>
                <a:gd name="connsiteY45" fmla="*/ 76432 h 232808"/>
                <a:gd name="connsiteX46" fmla="*/ 121174 w 258145"/>
                <a:gd name="connsiteY46" fmla="*/ 90741 h 232808"/>
                <a:gd name="connsiteX47" fmla="*/ 112644 w 258145"/>
                <a:gd name="connsiteY47" fmla="*/ 108353 h 232808"/>
                <a:gd name="connsiteX48" fmla="*/ 112231 w 258145"/>
                <a:gd name="connsiteY48" fmla="*/ 128441 h 232808"/>
                <a:gd name="connsiteX49" fmla="*/ 101843 w 258145"/>
                <a:gd name="connsiteY49" fmla="*/ 141443 h 232808"/>
                <a:gd name="connsiteX50" fmla="*/ 73912 w 258145"/>
                <a:gd name="connsiteY50" fmla="*/ 166141 h 232808"/>
                <a:gd name="connsiteX51" fmla="*/ 48389 w 258145"/>
                <a:gd name="connsiteY51" fmla="*/ 175978 h 232808"/>
                <a:gd name="connsiteX52" fmla="*/ 27131 w 258145"/>
                <a:gd name="connsiteY52" fmla="*/ 190976 h 232808"/>
                <a:gd name="connsiteX53" fmla="*/ 11240 w 258145"/>
                <a:gd name="connsiteY53" fmla="*/ 201089 h 232808"/>
                <a:gd name="connsiteX54" fmla="*/ 4979 w 258145"/>
                <a:gd name="connsiteY54" fmla="*/ 202740 h 232808"/>
                <a:gd name="connsiteX55" fmla="*/ 26 w 258145"/>
                <a:gd name="connsiteY55" fmla="*/ 209000 h 232808"/>
                <a:gd name="connsiteX56" fmla="*/ 5048 w 258145"/>
                <a:gd name="connsiteY56" fmla="*/ 222209 h 232808"/>
                <a:gd name="connsiteX57" fmla="*/ 13303 w 258145"/>
                <a:gd name="connsiteY57" fmla="*/ 232046 h 232808"/>
                <a:gd name="connsiteX58" fmla="*/ 22797 w 258145"/>
                <a:gd name="connsiteY58" fmla="*/ 231290 h 232808"/>
                <a:gd name="connsiteX59" fmla="*/ 16812 w 258145"/>
                <a:gd name="connsiteY59" fmla="*/ 222965 h 232808"/>
                <a:gd name="connsiteX60" fmla="*/ 17087 w 258145"/>
                <a:gd name="connsiteY60" fmla="*/ 213334 h 232808"/>
                <a:gd name="connsiteX61" fmla="*/ 28782 w 258145"/>
                <a:gd name="connsiteY61" fmla="*/ 203772 h 232808"/>
                <a:gd name="connsiteX62" fmla="*/ 85745 w 258145"/>
                <a:gd name="connsiteY62" fmla="*/ 186091 h 232808"/>
                <a:gd name="connsiteX63" fmla="*/ 122344 w 258145"/>
                <a:gd name="connsiteY63" fmla="*/ 167792 h 232808"/>
                <a:gd name="connsiteX64" fmla="*/ 143326 w 258145"/>
                <a:gd name="connsiteY64" fmla="*/ 147428 h 232808"/>
                <a:gd name="connsiteX65" fmla="*/ 187699 w 258145"/>
                <a:gd name="connsiteY65" fmla="*/ 166622 h 232808"/>
                <a:gd name="connsiteX66" fmla="*/ 195198 w 258145"/>
                <a:gd name="connsiteY66" fmla="*/ 184853 h 232808"/>
                <a:gd name="connsiteX67" fmla="*/ 220996 w 258145"/>
                <a:gd name="connsiteY67" fmla="*/ 218769 h 232808"/>
                <a:gd name="connsiteX68" fmla="*/ 221340 w 258145"/>
                <a:gd name="connsiteY68" fmla="*/ 228400 h 232808"/>
                <a:gd name="connsiteX69" fmla="*/ 227807 w 258145"/>
                <a:gd name="connsiteY69" fmla="*/ 232597 h 232808"/>
                <a:gd name="connsiteX70" fmla="*/ 238470 w 258145"/>
                <a:gd name="connsiteY70" fmla="*/ 232597 h 232808"/>
                <a:gd name="connsiteX71" fmla="*/ 253192 w 258145"/>
                <a:gd name="connsiteY71" fmla="*/ 232597 h 232808"/>
                <a:gd name="connsiteX72" fmla="*/ 258146 w 258145"/>
                <a:gd name="connsiteY72" fmla="*/ 229639 h 232808"/>
                <a:gd name="connsiteX73" fmla="*/ 250922 w 258145"/>
                <a:gd name="connsiteY73" fmla="*/ 225992 h 232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58145" h="232808">
                  <a:moveTo>
                    <a:pt x="250922" y="225992"/>
                  </a:moveTo>
                  <a:cubicBezTo>
                    <a:pt x="243561" y="224273"/>
                    <a:pt x="235237" y="219044"/>
                    <a:pt x="231109" y="212577"/>
                  </a:cubicBezTo>
                  <a:cubicBezTo>
                    <a:pt x="228220" y="208106"/>
                    <a:pt x="226156" y="203015"/>
                    <a:pt x="223748" y="197786"/>
                  </a:cubicBezTo>
                  <a:cubicBezTo>
                    <a:pt x="215768" y="180312"/>
                    <a:pt x="211158" y="161050"/>
                    <a:pt x="205930" y="154652"/>
                  </a:cubicBezTo>
                  <a:cubicBezTo>
                    <a:pt x="196780" y="143301"/>
                    <a:pt x="178894" y="127547"/>
                    <a:pt x="166923" y="119704"/>
                  </a:cubicBezTo>
                  <a:cubicBezTo>
                    <a:pt x="163346" y="117365"/>
                    <a:pt x="160044" y="115714"/>
                    <a:pt x="157085" y="114407"/>
                  </a:cubicBezTo>
                  <a:cubicBezTo>
                    <a:pt x="159975" y="100235"/>
                    <a:pt x="159356" y="85169"/>
                    <a:pt x="159356" y="85169"/>
                  </a:cubicBezTo>
                  <a:cubicBezTo>
                    <a:pt x="159356" y="82279"/>
                    <a:pt x="159425" y="82210"/>
                    <a:pt x="160456" y="80972"/>
                  </a:cubicBezTo>
                  <a:cubicBezTo>
                    <a:pt x="163552" y="78496"/>
                    <a:pt x="165616" y="75537"/>
                    <a:pt x="164653" y="70859"/>
                  </a:cubicBezTo>
                  <a:cubicBezTo>
                    <a:pt x="164515" y="70171"/>
                    <a:pt x="161970" y="64668"/>
                    <a:pt x="161213" y="63429"/>
                  </a:cubicBezTo>
                  <a:cubicBezTo>
                    <a:pt x="165547" y="65149"/>
                    <a:pt x="184535" y="69690"/>
                    <a:pt x="190038" y="69277"/>
                  </a:cubicBezTo>
                  <a:cubicBezTo>
                    <a:pt x="199532" y="68658"/>
                    <a:pt x="222028" y="52973"/>
                    <a:pt x="225399" y="50634"/>
                  </a:cubicBezTo>
                  <a:cubicBezTo>
                    <a:pt x="227876" y="49189"/>
                    <a:pt x="229320" y="48845"/>
                    <a:pt x="230559" y="48432"/>
                  </a:cubicBezTo>
                  <a:cubicBezTo>
                    <a:pt x="231866" y="48088"/>
                    <a:pt x="235099" y="46024"/>
                    <a:pt x="235856" y="43960"/>
                  </a:cubicBezTo>
                  <a:cubicBezTo>
                    <a:pt x="236131" y="43066"/>
                    <a:pt x="235168" y="36530"/>
                    <a:pt x="232898" y="36118"/>
                  </a:cubicBezTo>
                  <a:cubicBezTo>
                    <a:pt x="231935" y="36049"/>
                    <a:pt x="229320" y="37631"/>
                    <a:pt x="228426" y="37356"/>
                  </a:cubicBezTo>
                  <a:cubicBezTo>
                    <a:pt x="227876" y="37218"/>
                    <a:pt x="227325" y="36187"/>
                    <a:pt x="226844" y="36187"/>
                  </a:cubicBezTo>
                  <a:cubicBezTo>
                    <a:pt x="225605" y="36118"/>
                    <a:pt x="224367" y="38113"/>
                    <a:pt x="223748" y="39076"/>
                  </a:cubicBezTo>
                  <a:cubicBezTo>
                    <a:pt x="222922" y="40314"/>
                    <a:pt x="222647" y="42653"/>
                    <a:pt x="221822" y="43685"/>
                  </a:cubicBezTo>
                  <a:cubicBezTo>
                    <a:pt x="220239" y="45680"/>
                    <a:pt x="198431" y="51803"/>
                    <a:pt x="191208" y="55243"/>
                  </a:cubicBezTo>
                  <a:cubicBezTo>
                    <a:pt x="189970" y="55862"/>
                    <a:pt x="188662" y="56275"/>
                    <a:pt x="187355" y="55931"/>
                  </a:cubicBezTo>
                  <a:cubicBezTo>
                    <a:pt x="181645" y="54142"/>
                    <a:pt x="158530" y="40933"/>
                    <a:pt x="149380" y="42791"/>
                  </a:cubicBezTo>
                  <a:cubicBezTo>
                    <a:pt x="146491" y="43410"/>
                    <a:pt x="142019" y="44992"/>
                    <a:pt x="140024" y="42928"/>
                  </a:cubicBezTo>
                  <a:cubicBezTo>
                    <a:pt x="138992" y="41828"/>
                    <a:pt x="138373" y="39970"/>
                    <a:pt x="139268" y="38182"/>
                  </a:cubicBezTo>
                  <a:cubicBezTo>
                    <a:pt x="140231" y="36118"/>
                    <a:pt x="145046" y="35843"/>
                    <a:pt x="146009" y="33504"/>
                  </a:cubicBezTo>
                  <a:cubicBezTo>
                    <a:pt x="147041" y="30889"/>
                    <a:pt x="145321" y="25730"/>
                    <a:pt x="145390" y="25454"/>
                  </a:cubicBezTo>
                  <a:cubicBezTo>
                    <a:pt x="145459" y="24491"/>
                    <a:pt x="146560" y="24010"/>
                    <a:pt x="146491" y="23115"/>
                  </a:cubicBezTo>
                  <a:cubicBezTo>
                    <a:pt x="146353" y="22152"/>
                    <a:pt x="145184" y="21189"/>
                    <a:pt x="143877" y="19332"/>
                  </a:cubicBezTo>
                  <a:cubicBezTo>
                    <a:pt x="142501" y="17405"/>
                    <a:pt x="142088" y="12590"/>
                    <a:pt x="140850" y="10457"/>
                  </a:cubicBezTo>
                  <a:cubicBezTo>
                    <a:pt x="141125" y="9769"/>
                    <a:pt x="142019" y="5366"/>
                    <a:pt x="136860" y="2408"/>
                  </a:cubicBezTo>
                  <a:cubicBezTo>
                    <a:pt x="131700" y="-550"/>
                    <a:pt x="123238" y="-1238"/>
                    <a:pt x="118491" y="2958"/>
                  </a:cubicBezTo>
                  <a:cubicBezTo>
                    <a:pt x="115808" y="5366"/>
                    <a:pt x="112231" y="4403"/>
                    <a:pt x="109342" y="5917"/>
                  </a:cubicBezTo>
                  <a:cubicBezTo>
                    <a:pt x="103907" y="8737"/>
                    <a:pt x="107415" y="14447"/>
                    <a:pt x="98472" y="22565"/>
                  </a:cubicBezTo>
                  <a:cubicBezTo>
                    <a:pt x="94551" y="26074"/>
                    <a:pt x="96890" y="32884"/>
                    <a:pt x="97784" y="34398"/>
                  </a:cubicBezTo>
                  <a:cubicBezTo>
                    <a:pt x="94000" y="41484"/>
                    <a:pt x="100673" y="49877"/>
                    <a:pt x="106727" y="48432"/>
                  </a:cubicBezTo>
                  <a:cubicBezTo>
                    <a:pt x="108722" y="50358"/>
                    <a:pt x="109961" y="51184"/>
                    <a:pt x="112162" y="51046"/>
                  </a:cubicBezTo>
                  <a:cubicBezTo>
                    <a:pt x="112231" y="51253"/>
                    <a:pt x="112300" y="51459"/>
                    <a:pt x="112369" y="51665"/>
                  </a:cubicBezTo>
                  <a:cubicBezTo>
                    <a:pt x="110993" y="52147"/>
                    <a:pt x="108103" y="53660"/>
                    <a:pt x="106796" y="54280"/>
                  </a:cubicBezTo>
                  <a:cubicBezTo>
                    <a:pt x="103356" y="56068"/>
                    <a:pt x="101361" y="58270"/>
                    <a:pt x="98197" y="61366"/>
                  </a:cubicBezTo>
                  <a:cubicBezTo>
                    <a:pt x="88084" y="71203"/>
                    <a:pt x="73018" y="86545"/>
                    <a:pt x="37175" y="104431"/>
                  </a:cubicBezTo>
                  <a:cubicBezTo>
                    <a:pt x="33117" y="106908"/>
                    <a:pt x="21421" y="105876"/>
                    <a:pt x="21421" y="108421"/>
                  </a:cubicBezTo>
                  <a:cubicBezTo>
                    <a:pt x="22178" y="109660"/>
                    <a:pt x="24723" y="110898"/>
                    <a:pt x="24723" y="110898"/>
                  </a:cubicBezTo>
                  <a:cubicBezTo>
                    <a:pt x="24792" y="112343"/>
                    <a:pt x="20389" y="112962"/>
                    <a:pt x="18050" y="113444"/>
                  </a:cubicBezTo>
                  <a:cubicBezTo>
                    <a:pt x="15987" y="114613"/>
                    <a:pt x="19977" y="116264"/>
                    <a:pt x="21559" y="117709"/>
                  </a:cubicBezTo>
                  <a:cubicBezTo>
                    <a:pt x="29539" y="119153"/>
                    <a:pt x="33667" y="117365"/>
                    <a:pt x="40409" y="111724"/>
                  </a:cubicBezTo>
                  <a:cubicBezTo>
                    <a:pt x="67652" y="101129"/>
                    <a:pt x="87946" y="90810"/>
                    <a:pt x="110030" y="76432"/>
                  </a:cubicBezTo>
                  <a:cubicBezTo>
                    <a:pt x="114708" y="73405"/>
                    <a:pt x="117391" y="76707"/>
                    <a:pt x="121174" y="90741"/>
                  </a:cubicBezTo>
                  <a:cubicBezTo>
                    <a:pt x="122619" y="96176"/>
                    <a:pt x="115396" y="100648"/>
                    <a:pt x="112644" y="108353"/>
                  </a:cubicBezTo>
                  <a:cubicBezTo>
                    <a:pt x="109548" y="116952"/>
                    <a:pt x="109892" y="123419"/>
                    <a:pt x="112231" y="128441"/>
                  </a:cubicBezTo>
                  <a:cubicBezTo>
                    <a:pt x="109686" y="134013"/>
                    <a:pt x="101843" y="141443"/>
                    <a:pt x="101843" y="141443"/>
                  </a:cubicBezTo>
                  <a:cubicBezTo>
                    <a:pt x="101843" y="141443"/>
                    <a:pt x="83268" y="156784"/>
                    <a:pt x="73912" y="166141"/>
                  </a:cubicBezTo>
                  <a:cubicBezTo>
                    <a:pt x="65794" y="174190"/>
                    <a:pt x="55957" y="172332"/>
                    <a:pt x="48389" y="175978"/>
                  </a:cubicBezTo>
                  <a:cubicBezTo>
                    <a:pt x="40684" y="179693"/>
                    <a:pt x="33667" y="185541"/>
                    <a:pt x="27131" y="190976"/>
                  </a:cubicBezTo>
                  <a:cubicBezTo>
                    <a:pt x="22384" y="194897"/>
                    <a:pt x="17569" y="198406"/>
                    <a:pt x="11240" y="201089"/>
                  </a:cubicBezTo>
                  <a:cubicBezTo>
                    <a:pt x="8763" y="202121"/>
                    <a:pt x="7593" y="202396"/>
                    <a:pt x="4979" y="202740"/>
                  </a:cubicBezTo>
                  <a:cubicBezTo>
                    <a:pt x="1677" y="203221"/>
                    <a:pt x="-249" y="206248"/>
                    <a:pt x="26" y="209000"/>
                  </a:cubicBezTo>
                  <a:cubicBezTo>
                    <a:pt x="301" y="211545"/>
                    <a:pt x="2571" y="217324"/>
                    <a:pt x="5048" y="222209"/>
                  </a:cubicBezTo>
                  <a:cubicBezTo>
                    <a:pt x="6355" y="224961"/>
                    <a:pt x="9382" y="231221"/>
                    <a:pt x="13303" y="232046"/>
                  </a:cubicBezTo>
                  <a:cubicBezTo>
                    <a:pt x="15918" y="232597"/>
                    <a:pt x="21559" y="233766"/>
                    <a:pt x="22797" y="231290"/>
                  </a:cubicBezTo>
                  <a:cubicBezTo>
                    <a:pt x="24448" y="228056"/>
                    <a:pt x="17362" y="227162"/>
                    <a:pt x="16812" y="222965"/>
                  </a:cubicBezTo>
                  <a:cubicBezTo>
                    <a:pt x="16468" y="220282"/>
                    <a:pt x="16193" y="215880"/>
                    <a:pt x="17087" y="213334"/>
                  </a:cubicBezTo>
                  <a:cubicBezTo>
                    <a:pt x="18601" y="208931"/>
                    <a:pt x="24999" y="205835"/>
                    <a:pt x="28782" y="203772"/>
                  </a:cubicBezTo>
                  <a:cubicBezTo>
                    <a:pt x="40546" y="197374"/>
                    <a:pt x="75357" y="189187"/>
                    <a:pt x="85745" y="186091"/>
                  </a:cubicBezTo>
                  <a:cubicBezTo>
                    <a:pt x="100742" y="179556"/>
                    <a:pt x="112575" y="174121"/>
                    <a:pt x="122344" y="167792"/>
                  </a:cubicBezTo>
                  <a:cubicBezTo>
                    <a:pt x="131012" y="162563"/>
                    <a:pt x="137960" y="154308"/>
                    <a:pt x="143326" y="147428"/>
                  </a:cubicBezTo>
                  <a:cubicBezTo>
                    <a:pt x="156191" y="153826"/>
                    <a:pt x="175110" y="161807"/>
                    <a:pt x="187699" y="166622"/>
                  </a:cubicBezTo>
                  <a:cubicBezTo>
                    <a:pt x="195129" y="169443"/>
                    <a:pt x="191070" y="174190"/>
                    <a:pt x="195198" y="184853"/>
                  </a:cubicBezTo>
                  <a:cubicBezTo>
                    <a:pt x="198156" y="192489"/>
                    <a:pt x="203453" y="198062"/>
                    <a:pt x="220996" y="218769"/>
                  </a:cubicBezTo>
                  <a:cubicBezTo>
                    <a:pt x="223542" y="222209"/>
                    <a:pt x="220790" y="224548"/>
                    <a:pt x="221340" y="228400"/>
                  </a:cubicBezTo>
                  <a:cubicBezTo>
                    <a:pt x="221959" y="232528"/>
                    <a:pt x="223954" y="232666"/>
                    <a:pt x="227807" y="232597"/>
                  </a:cubicBezTo>
                  <a:cubicBezTo>
                    <a:pt x="231384" y="232459"/>
                    <a:pt x="234893" y="232597"/>
                    <a:pt x="238470" y="232597"/>
                  </a:cubicBezTo>
                  <a:cubicBezTo>
                    <a:pt x="243011" y="232597"/>
                    <a:pt x="248652" y="232597"/>
                    <a:pt x="253192" y="232597"/>
                  </a:cubicBezTo>
                  <a:cubicBezTo>
                    <a:pt x="254843" y="232597"/>
                    <a:pt x="258146" y="232046"/>
                    <a:pt x="258146" y="229639"/>
                  </a:cubicBezTo>
                  <a:cubicBezTo>
                    <a:pt x="258008" y="226749"/>
                    <a:pt x="253192" y="226543"/>
                    <a:pt x="250922" y="225992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74660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724763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9" imgW="572" imgH="588" progId="TCLayout.ActiveDocument.1">
                  <p:embed/>
                </p:oleObj>
              </mc:Choice>
              <mc:Fallback>
                <p:oleObj name="Diapositive think-cell" r:id="rId9" imgW="572" imgH="58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D668F04-7049-40BA-8D63-D8BBB692131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fr-FR" sz="2500" b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5E54F69E-C86E-43EB-B876-3A4479F8D1EE}"/>
              </a:ext>
            </a:extLst>
          </p:cNvPr>
          <p:cNvPicPr>
            <a:picLocks/>
          </p:cNvPicPr>
          <p:nvPr userDrawn="1"/>
        </p:nvPicPr>
        <p:blipFill rotWithShape="1">
          <a:blip r:embed="rId11" cstate="email">
            <a:lum bright="10000"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65000"/>
                    </a14:imgEffect>
                    <a14:imgEffect>
                      <a14:colorTemperature colorTemp="6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04382" y="3176"/>
            <a:ext cx="4387618" cy="6854824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0AC9892-CB9A-4FCB-849B-90F075ED3011}"/>
              </a:ext>
            </a:extLst>
          </p:cNvPr>
          <p:cNvSpPr/>
          <p:nvPr userDrawn="1"/>
        </p:nvSpPr>
        <p:spPr>
          <a:xfrm>
            <a:off x="-8186" y="6050473"/>
            <a:ext cx="12200187" cy="807527"/>
          </a:xfrm>
          <a:custGeom>
            <a:avLst/>
            <a:gdLst>
              <a:gd name="connsiteX0" fmla="*/ 10528073 w 12198663"/>
              <a:gd name="connsiteY0" fmla="*/ 0 h 807527"/>
              <a:gd name="connsiteX1" fmla="*/ 10935107 w 12198663"/>
              <a:gd name="connsiteY1" fmla="*/ 0 h 807527"/>
              <a:gd name="connsiteX2" fmla="*/ 11128888 w 12198663"/>
              <a:gd name="connsiteY2" fmla="*/ 0 h 807527"/>
              <a:gd name="connsiteX3" fmla="*/ 11190814 w 12198663"/>
              <a:gd name="connsiteY3" fmla="*/ 0 h 807527"/>
              <a:gd name="connsiteX4" fmla="*/ 11535922 w 12198663"/>
              <a:gd name="connsiteY4" fmla="*/ 0 h 807527"/>
              <a:gd name="connsiteX5" fmla="*/ 11597848 w 12198663"/>
              <a:gd name="connsiteY5" fmla="*/ 0 h 807527"/>
              <a:gd name="connsiteX6" fmla="*/ 11791629 w 12198663"/>
              <a:gd name="connsiteY6" fmla="*/ 0 h 807527"/>
              <a:gd name="connsiteX7" fmla="*/ 12198663 w 12198663"/>
              <a:gd name="connsiteY7" fmla="*/ 0 h 807527"/>
              <a:gd name="connsiteX8" fmla="*/ 12198663 w 12198663"/>
              <a:gd name="connsiteY8" fmla="*/ 565803 h 807527"/>
              <a:gd name="connsiteX9" fmla="*/ 12198663 w 12198663"/>
              <a:gd name="connsiteY9" fmla="*/ 665437 h 807527"/>
              <a:gd name="connsiteX10" fmla="*/ 12198663 w 12198663"/>
              <a:gd name="connsiteY10" fmla="*/ 807527 h 807527"/>
              <a:gd name="connsiteX11" fmla="*/ 11791629 w 12198663"/>
              <a:gd name="connsiteY11" fmla="*/ 807527 h 807527"/>
              <a:gd name="connsiteX12" fmla="*/ 11597848 w 12198663"/>
              <a:gd name="connsiteY12" fmla="*/ 807527 h 807527"/>
              <a:gd name="connsiteX13" fmla="*/ 11190814 w 12198663"/>
              <a:gd name="connsiteY13" fmla="*/ 807527 h 807527"/>
              <a:gd name="connsiteX14" fmla="*/ 7532340 w 12198663"/>
              <a:gd name="connsiteY14" fmla="*/ 807527 h 807527"/>
              <a:gd name="connsiteX15" fmla="*/ 6616524 w 12198663"/>
              <a:gd name="connsiteY15" fmla="*/ 807527 h 807527"/>
              <a:gd name="connsiteX16" fmla="*/ 6557287 w 12198663"/>
              <a:gd name="connsiteY16" fmla="*/ 807527 h 807527"/>
              <a:gd name="connsiteX17" fmla="*/ 6209490 w 12198663"/>
              <a:gd name="connsiteY17" fmla="*/ 807527 h 807527"/>
              <a:gd name="connsiteX18" fmla="*/ 6150253 w 12198663"/>
              <a:gd name="connsiteY18" fmla="*/ 807527 h 807527"/>
              <a:gd name="connsiteX19" fmla="*/ 6015709 w 12198663"/>
              <a:gd name="connsiteY19" fmla="*/ 807527 h 807527"/>
              <a:gd name="connsiteX20" fmla="*/ 5608676 w 12198663"/>
              <a:gd name="connsiteY20" fmla="*/ 807527 h 807527"/>
              <a:gd name="connsiteX21" fmla="*/ 4167289 w 12198663"/>
              <a:gd name="connsiteY21" fmla="*/ 807527 h 807527"/>
              <a:gd name="connsiteX22" fmla="*/ 4108051 w 12198663"/>
              <a:gd name="connsiteY22" fmla="*/ 807527 h 807527"/>
              <a:gd name="connsiteX23" fmla="*/ 3566474 w 12198663"/>
              <a:gd name="connsiteY23" fmla="*/ 807527 h 807527"/>
              <a:gd name="connsiteX24" fmla="*/ 3050051 w 12198663"/>
              <a:gd name="connsiteY24" fmla="*/ 807527 h 807527"/>
              <a:gd name="connsiteX25" fmla="*/ 2643018 w 12198663"/>
              <a:gd name="connsiteY25" fmla="*/ 807527 h 807527"/>
              <a:gd name="connsiteX26" fmla="*/ 2449236 w 12198663"/>
              <a:gd name="connsiteY26" fmla="*/ 807527 h 807527"/>
              <a:gd name="connsiteX27" fmla="*/ 2042202 w 12198663"/>
              <a:gd name="connsiteY27" fmla="*/ 807527 h 807527"/>
              <a:gd name="connsiteX28" fmla="*/ 600815 w 12198663"/>
              <a:gd name="connsiteY28" fmla="*/ 807527 h 807527"/>
              <a:gd name="connsiteX29" fmla="*/ 0 w 12198663"/>
              <a:gd name="connsiteY29" fmla="*/ 807527 h 807527"/>
              <a:gd name="connsiteX30" fmla="*/ 0 w 12198663"/>
              <a:gd name="connsiteY30" fmla="*/ 665437 h 807527"/>
              <a:gd name="connsiteX31" fmla="*/ 0 w 12198663"/>
              <a:gd name="connsiteY31" fmla="*/ 565803 h 807527"/>
              <a:gd name="connsiteX32" fmla="*/ 0 w 12198663"/>
              <a:gd name="connsiteY32" fmla="*/ 394579 h 807527"/>
              <a:gd name="connsiteX33" fmla="*/ 600815 w 12198663"/>
              <a:gd name="connsiteY33" fmla="*/ 394579 h 807527"/>
              <a:gd name="connsiteX34" fmla="*/ 839619 w 12198663"/>
              <a:gd name="connsiteY34" fmla="*/ 394579 h 807527"/>
              <a:gd name="connsiteX35" fmla="*/ 1440434 w 12198663"/>
              <a:gd name="connsiteY35" fmla="*/ 394579 h 807527"/>
              <a:gd name="connsiteX36" fmla="*/ 2042202 w 12198663"/>
              <a:gd name="connsiteY36" fmla="*/ 394579 h 807527"/>
              <a:gd name="connsiteX37" fmla="*/ 2643018 w 12198663"/>
              <a:gd name="connsiteY37" fmla="*/ 394579 h 807527"/>
              <a:gd name="connsiteX38" fmla="*/ 2881821 w 12198663"/>
              <a:gd name="connsiteY38" fmla="*/ 394579 h 807527"/>
              <a:gd name="connsiteX39" fmla="*/ 3482636 w 12198663"/>
              <a:gd name="connsiteY39" fmla="*/ 394579 h 807527"/>
              <a:gd name="connsiteX40" fmla="*/ 4570815 w 12198663"/>
              <a:gd name="connsiteY40" fmla="*/ 394579 h 807527"/>
              <a:gd name="connsiteX41" fmla="*/ 5171630 w 12198663"/>
              <a:gd name="connsiteY41" fmla="*/ 394579 h 807527"/>
              <a:gd name="connsiteX42" fmla="*/ 5608676 w 12198663"/>
              <a:gd name="connsiteY42" fmla="*/ 394579 h 807527"/>
              <a:gd name="connsiteX43" fmla="*/ 6150253 w 12198663"/>
              <a:gd name="connsiteY43" fmla="*/ 394579 h 807527"/>
              <a:gd name="connsiteX44" fmla="*/ 6209490 w 12198663"/>
              <a:gd name="connsiteY44" fmla="*/ 394579 h 807527"/>
              <a:gd name="connsiteX45" fmla="*/ 6448294 w 12198663"/>
              <a:gd name="connsiteY45" fmla="*/ 394579 h 807527"/>
              <a:gd name="connsiteX46" fmla="*/ 7049109 w 12198663"/>
              <a:gd name="connsiteY46" fmla="*/ 394579 h 807527"/>
              <a:gd name="connsiteX47" fmla="*/ 8137288 w 12198663"/>
              <a:gd name="connsiteY47" fmla="*/ 394579 h 807527"/>
              <a:gd name="connsiteX48" fmla="*/ 8738103 w 12198663"/>
              <a:gd name="connsiteY48" fmla="*/ 394579 h 807527"/>
              <a:gd name="connsiteX49" fmla="*/ 9922687 w 12198663"/>
              <a:gd name="connsiteY49" fmla="*/ 394579 h 807527"/>
              <a:gd name="connsiteX50" fmla="*/ 10528073 w 12198663"/>
              <a:gd name="connsiteY50" fmla="*/ 0 h 807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98663" h="807527">
                <a:moveTo>
                  <a:pt x="10528073" y="0"/>
                </a:moveTo>
                <a:lnTo>
                  <a:pt x="10935107" y="0"/>
                </a:lnTo>
                <a:lnTo>
                  <a:pt x="11128888" y="0"/>
                </a:lnTo>
                <a:lnTo>
                  <a:pt x="11190814" y="0"/>
                </a:lnTo>
                <a:lnTo>
                  <a:pt x="11535922" y="0"/>
                </a:lnTo>
                <a:lnTo>
                  <a:pt x="11597848" y="0"/>
                </a:lnTo>
                <a:lnTo>
                  <a:pt x="11791629" y="0"/>
                </a:lnTo>
                <a:lnTo>
                  <a:pt x="12198663" y="0"/>
                </a:lnTo>
                <a:lnTo>
                  <a:pt x="12198663" y="565803"/>
                </a:lnTo>
                <a:lnTo>
                  <a:pt x="12198663" y="665437"/>
                </a:lnTo>
                <a:lnTo>
                  <a:pt x="12198663" y="807527"/>
                </a:lnTo>
                <a:lnTo>
                  <a:pt x="11791629" y="807527"/>
                </a:lnTo>
                <a:lnTo>
                  <a:pt x="11597848" y="807527"/>
                </a:lnTo>
                <a:lnTo>
                  <a:pt x="11190814" y="807527"/>
                </a:lnTo>
                <a:lnTo>
                  <a:pt x="7532340" y="807527"/>
                </a:lnTo>
                <a:lnTo>
                  <a:pt x="6616524" y="807527"/>
                </a:lnTo>
                <a:lnTo>
                  <a:pt x="6557287" y="807527"/>
                </a:lnTo>
                <a:lnTo>
                  <a:pt x="6209490" y="807527"/>
                </a:lnTo>
                <a:lnTo>
                  <a:pt x="6150253" y="807527"/>
                </a:lnTo>
                <a:lnTo>
                  <a:pt x="6015709" y="807527"/>
                </a:lnTo>
                <a:lnTo>
                  <a:pt x="5608676" y="807527"/>
                </a:lnTo>
                <a:lnTo>
                  <a:pt x="4167289" y="807527"/>
                </a:lnTo>
                <a:lnTo>
                  <a:pt x="4108051" y="807527"/>
                </a:lnTo>
                <a:lnTo>
                  <a:pt x="3566474" y="807527"/>
                </a:lnTo>
                <a:lnTo>
                  <a:pt x="3050051" y="807527"/>
                </a:lnTo>
                <a:lnTo>
                  <a:pt x="2643018" y="807527"/>
                </a:lnTo>
                <a:lnTo>
                  <a:pt x="2449236" y="807527"/>
                </a:lnTo>
                <a:lnTo>
                  <a:pt x="2042202" y="807527"/>
                </a:lnTo>
                <a:lnTo>
                  <a:pt x="600815" y="807527"/>
                </a:lnTo>
                <a:lnTo>
                  <a:pt x="0" y="807527"/>
                </a:lnTo>
                <a:lnTo>
                  <a:pt x="0" y="665437"/>
                </a:lnTo>
                <a:lnTo>
                  <a:pt x="0" y="565803"/>
                </a:lnTo>
                <a:lnTo>
                  <a:pt x="0" y="394579"/>
                </a:lnTo>
                <a:lnTo>
                  <a:pt x="600815" y="394579"/>
                </a:lnTo>
                <a:lnTo>
                  <a:pt x="839619" y="394579"/>
                </a:lnTo>
                <a:lnTo>
                  <a:pt x="1440434" y="394579"/>
                </a:lnTo>
                <a:lnTo>
                  <a:pt x="2042202" y="394579"/>
                </a:lnTo>
                <a:lnTo>
                  <a:pt x="2643018" y="394579"/>
                </a:lnTo>
                <a:lnTo>
                  <a:pt x="2881821" y="394579"/>
                </a:lnTo>
                <a:lnTo>
                  <a:pt x="3482636" y="394579"/>
                </a:lnTo>
                <a:lnTo>
                  <a:pt x="4570815" y="394579"/>
                </a:lnTo>
                <a:lnTo>
                  <a:pt x="5171630" y="394579"/>
                </a:lnTo>
                <a:lnTo>
                  <a:pt x="5608676" y="394579"/>
                </a:lnTo>
                <a:lnTo>
                  <a:pt x="6150253" y="394579"/>
                </a:lnTo>
                <a:lnTo>
                  <a:pt x="6209490" y="394579"/>
                </a:lnTo>
                <a:lnTo>
                  <a:pt x="6448294" y="394579"/>
                </a:lnTo>
                <a:lnTo>
                  <a:pt x="7049109" y="394579"/>
                </a:lnTo>
                <a:lnTo>
                  <a:pt x="8137288" y="394579"/>
                </a:lnTo>
                <a:lnTo>
                  <a:pt x="8738103" y="394579"/>
                </a:lnTo>
                <a:lnTo>
                  <a:pt x="9922687" y="394579"/>
                </a:lnTo>
                <a:cubicBezTo>
                  <a:pt x="10157681" y="393312"/>
                  <a:pt x="10163473" y="18669"/>
                  <a:pt x="10528073" y="0"/>
                </a:cubicBezTo>
                <a:close/>
              </a:path>
            </a:pathLst>
          </a:custGeom>
          <a:solidFill>
            <a:schemeClr val="accent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fr-FR" sz="1600">
              <a:solidFill>
                <a:srgbClr val="FFFFFF"/>
              </a:solidFill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0415F114-7B0E-43F2-8881-F0D9FB2A643B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7" y="556933"/>
            <a:ext cx="6923024" cy="384721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fr-FR" dirty="0"/>
            </a:lvl1pPr>
          </a:lstStyle>
          <a:p>
            <a:pPr lvl="0"/>
            <a:r>
              <a:rPr lang="fr-FR"/>
              <a:t>Click to </a:t>
            </a:r>
            <a:r>
              <a:rPr lang="fr-FR" err="1"/>
              <a:t>edit</a:t>
            </a:r>
            <a:r>
              <a:rPr lang="fr-FR"/>
              <a:t> Master </a:t>
            </a:r>
            <a:r>
              <a:rPr lang="fr-FR" err="1"/>
              <a:t>title</a:t>
            </a:r>
            <a:r>
              <a:rPr lang="fr-FR"/>
              <a:t> style</a:t>
            </a: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693526" y="6619559"/>
            <a:ext cx="325500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53"/>
            <a:fld id="{4ABDCABE-3F10-B64C-92F1-862014417034}" type="slidenum">
              <a:rPr lang="fr-FR" sz="900" smtClean="0">
                <a:solidFill>
                  <a:srgbClr val="FFFFFF"/>
                </a:solidFill>
                <a:cs typeface="Arial" panose="020B0604020202020204" pitchFamily="34" charset="0"/>
              </a:rPr>
              <a:pPr algn="r" defTabSz="610753"/>
              <a:t>‹N°›</a:t>
            </a:fld>
            <a:endParaRPr lang="fr-FR" sz="9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712BED6B-950C-4FB8-AEE1-14FA61D013FF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554737" y="967700"/>
            <a:ext cx="6923024" cy="2771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fr-FR" sz="1801" b="0" dirty="0"/>
            </a:lvl1pPr>
          </a:lstStyle>
          <a:p>
            <a:pPr lvl="0"/>
            <a:r>
              <a:rPr lang="fr-FR"/>
              <a:t>Click to </a:t>
            </a:r>
            <a:r>
              <a:rPr lang="fr-FR" err="1"/>
              <a:t>edit</a:t>
            </a:r>
            <a:r>
              <a:rPr lang="fr-FR"/>
              <a:t> Master </a:t>
            </a:r>
            <a:r>
              <a:rPr lang="fr-FR" err="1"/>
              <a:t>subtitle</a:t>
            </a:r>
            <a:r>
              <a:rPr lang="fr-FR"/>
              <a:t>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F25A304F-F50E-4F96-991D-CFEB07060178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7" y="6498755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solidFill>
                  <a:schemeClr val="bg2"/>
                </a:solidFill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fr-FR">
                <a:solidFill>
                  <a:srgbClr val="FFFFFF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C393009-0681-4A8F-A1E9-19E10A949DC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4" y="41598"/>
            <a:ext cx="3843339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fr-FR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fr-FR" err="1"/>
              <a:t>Add</a:t>
            </a:r>
            <a:r>
              <a:rPr lang="fr-FR"/>
              <a:t> tracker</a:t>
            </a: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51DA5A85-23D2-40B0-A3D8-25E814F8FCD5}"/>
              </a:ext>
            </a:extLst>
          </p:cNvPr>
          <p:cNvGrpSpPr/>
          <p:nvPr userDrawn="1"/>
        </p:nvGrpSpPr>
        <p:grpSpPr>
          <a:xfrm>
            <a:off x="10287905" y="6166426"/>
            <a:ext cx="1375902" cy="590124"/>
            <a:chOff x="10400087" y="6166426"/>
            <a:chExt cx="1375903" cy="590124"/>
          </a:xfrm>
          <a:solidFill>
            <a:schemeClr val="bg1"/>
          </a:solidFill>
        </p:grpSpPr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F105F926-08D5-44B3-8E79-127B2F3B4175}"/>
                </a:ext>
              </a:extLst>
            </p:cNvPr>
            <p:cNvGrpSpPr/>
            <p:nvPr userDrawn="1"/>
          </p:nvGrpSpPr>
          <p:grpSpPr>
            <a:xfrm>
              <a:off x="10520684" y="6282689"/>
              <a:ext cx="281509" cy="281578"/>
              <a:chOff x="10486273" y="4891341"/>
              <a:chExt cx="281509" cy="281578"/>
            </a:xfrm>
            <a:grpFill/>
          </p:grpSpPr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28E126AB-910D-493D-B7DA-F40FE7CB7B7E}"/>
                  </a:ext>
                </a:extLst>
              </p:cNvPr>
              <p:cNvSpPr/>
              <p:nvPr/>
            </p:nvSpPr>
            <p:spPr>
              <a:xfrm>
                <a:off x="10486273" y="5169824"/>
                <a:ext cx="247318" cy="3095"/>
              </a:xfrm>
              <a:custGeom>
                <a:avLst/>
                <a:gdLst>
                  <a:gd name="connsiteX0" fmla="*/ 0 w 247318"/>
                  <a:gd name="connsiteY0" fmla="*/ 3096 h 3095"/>
                  <a:gd name="connsiteX1" fmla="*/ 247319 w 247318"/>
                  <a:gd name="connsiteY1" fmla="*/ 3096 h 3095"/>
                  <a:gd name="connsiteX2" fmla="*/ 247319 w 247318"/>
                  <a:gd name="connsiteY2" fmla="*/ 0 h 3095"/>
                  <a:gd name="connsiteX3" fmla="*/ 0 w 247318"/>
                  <a:gd name="connsiteY3" fmla="*/ 0 h 3095"/>
                  <a:gd name="connsiteX4" fmla="*/ 0 w 247318"/>
                  <a:gd name="connsiteY4" fmla="*/ 3096 h 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7318" h="3095">
                    <a:moveTo>
                      <a:pt x="0" y="3096"/>
                    </a:moveTo>
                    <a:lnTo>
                      <a:pt x="247319" y="3096"/>
                    </a:lnTo>
                    <a:lnTo>
                      <a:pt x="247319" y="0"/>
                    </a:lnTo>
                    <a:lnTo>
                      <a:pt x="0" y="0"/>
                    </a:lnTo>
                    <a:lnTo>
                      <a:pt x="0" y="309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915EEF71-B78C-4028-897A-93BDD1BCAA6B}"/>
                  </a:ext>
                </a:extLst>
              </p:cNvPr>
              <p:cNvSpPr/>
              <p:nvPr/>
            </p:nvSpPr>
            <p:spPr>
              <a:xfrm>
                <a:off x="10491227" y="5100204"/>
                <a:ext cx="272910" cy="3095"/>
              </a:xfrm>
              <a:custGeom>
                <a:avLst/>
                <a:gdLst>
                  <a:gd name="connsiteX0" fmla="*/ 0 w 272910"/>
                  <a:gd name="connsiteY0" fmla="*/ 3096 h 3095"/>
                  <a:gd name="connsiteX1" fmla="*/ 272911 w 272910"/>
                  <a:gd name="connsiteY1" fmla="*/ 3096 h 3095"/>
                  <a:gd name="connsiteX2" fmla="*/ 272911 w 272910"/>
                  <a:gd name="connsiteY2" fmla="*/ 0 h 3095"/>
                  <a:gd name="connsiteX3" fmla="*/ 0 w 272910"/>
                  <a:gd name="connsiteY3" fmla="*/ 0 h 3095"/>
                  <a:gd name="connsiteX4" fmla="*/ 0 w 272910"/>
                  <a:gd name="connsiteY4" fmla="*/ 3096 h 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2910" h="3095">
                    <a:moveTo>
                      <a:pt x="0" y="3096"/>
                    </a:moveTo>
                    <a:lnTo>
                      <a:pt x="272911" y="3096"/>
                    </a:lnTo>
                    <a:lnTo>
                      <a:pt x="272911" y="0"/>
                    </a:lnTo>
                    <a:lnTo>
                      <a:pt x="0" y="0"/>
                    </a:lnTo>
                    <a:lnTo>
                      <a:pt x="0" y="309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433F254C-D500-44E9-807A-3EF2FC4CA47A}"/>
                  </a:ext>
                </a:extLst>
              </p:cNvPr>
              <p:cNvSpPr/>
              <p:nvPr/>
            </p:nvSpPr>
            <p:spPr>
              <a:xfrm>
                <a:off x="10486273" y="5030652"/>
                <a:ext cx="281509" cy="3026"/>
              </a:xfrm>
              <a:custGeom>
                <a:avLst/>
                <a:gdLst>
                  <a:gd name="connsiteX0" fmla="*/ 0 w 281509"/>
                  <a:gd name="connsiteY0" fmla="*/ 3027 h 3026"/>
                  <a:gd name="connsiteX1" fmla="*/ 281510 w 281509"/>
                  <a:gd name="connsiteY1" fmla="*/ 3027 h 3026"/>
                  <a:gd name="connsiteX2" fmla="*/ 281510 w 281509"/>
                  <a:gd name="connsiteY2" fmla="*/ 0 h 3026"/>
                  <a:gd name="connsiteX3" fmla="*/ 0 w 281509"/>
                  <a:gd name="connsiteY3" fmla="*/ 0 h 3026"/>
                  <a:gd name="connsiteX4" fmla="*/ 0 w 281509"/>
                  <a:gd name="connsiteY4" fmla="*/ 3027 h 3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509" h="3026">
                    <a:moveTo>
                      <a:pt x="0" y="3027"/>
                    </a:moveTo>
                    <a:lnTo>
                      <a:pt x="281510" y="3027"/>
                    </a:lnTo>
                    <a:lnTo>
                      <a:pt x="281510" y="0"/>
                    </a:lnTo>
                    <a:lnTo>
                      <a:pt x="0" y="0"/>
                    </a:lnTo>
                    <a:lnTo>
                      <a:pt x="0" y="3027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AA099FF7-47D5-4AD2-8E7B-20EE365C5777}"/>
                  </a:ext>
                </a:extLst>
              </p:cNvPr>
              <p:cNvSpPr/>
              <p:nvPr/>
            </p:nvSpPr>
            <p:spPr>
              <a:xfrm>
                <a:off x="10486273" y="4960962"/>
                <a:ext cx="281509" cy="3095"/>
              </a:xfrm>
              <a:custGeom>
                <a:avLst/>
                <a:gdLst>
                  <a:gd name="connsiteX0" fmla="*/ 0 w 281509"/>
                  <a:gd name="connsiteY0" fmla="*/ 3096 h 3095"/>
                  <a:gd name="connsiteX1" fmla="*/ 281510 w 281509"/>
                  <a:gd name="connsiteY1" fmla="*/ 3096 h 3095"/>
                  <a:gd name="connsiteX2" fmla="*/ 281510 w 281509"/>
                  <a:gd name="connsiteY2" fmla="*/ 0 h 3095"/>
                  <a:gd name="connsiteX3" fmla="*/ 0 w 281509"/>
                  <a:gd name="connsiteY3" fmla="*/ 0 h 3095"/>
                  <a:gd name="connsiteX4" fmla="*/ 0 w 281509"/>
                  <a:gd name="connsiteY4" fmla="*/ 3096 h 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509" h="3095">
                    <a:moveTo>
                      <a:pt x="0" y="3096"/>
                    </a:moveTo>
                    <a:lnTo>
                      <a:pt x="281510" y="3096"/>
                    </a:lnTo>
                    <a:lnTo>
                      <a:pt x="281510" y="0"/>
                    </a:lnTo>
                    <a:lnTo>
                      <a:pt x="0" y="0"/>
                    </a:lnTo>
                    <a:lnTo>
                      <a:pt x="0" y="309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08563254-DA85-4CC3-BDE0-D2185BABC87C}"/>
                  </a:ext>
                </a:extLst>
              </p:cNvPr>
              <p:cNvSpPr/>
              <p:nvPr/>
            </p:nvSpPr>
            <p:spPr>
              <a:xfrm>
                <a:off x="10486273" y="4891341"/>
                <a:ext cx="281509" cy="3095"/>
              </a:xfrm>
              <a:custGeom>
                <a:avLst/>
                <a:gdLst>
                  <a:gd name="connsiteX0" fmla="*/ 0 w 281509"/>
                  <a:gd name="connsiteY0" fmla="*/ 3096 h 3095"/>
                  <a:gd name="connsiteX1" fmla="*/ 281510 w 281509"/>
                  <a:gd name="connsiteY1" fmla="*/ 3096 h 3095"/>
                  <a:gd name="connsiteX2" fmla="*/ 281510 w 281509"/>
                  <a:gd name="connsiteY2" fmla="*/ 0 h 3095"/>
                  <a:gd name="connsiteX3" fmla="*/ 0 w 281509"/>
                  <a:gd name="connsiteY3" fmla="*/ 0 h 3095"/>
                  <a:gd name="connsiteX4" fmla="*/ 0 w 281509"/>
                  <a:gd name="connsiteY4" fmla="*/ 3096 h 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509" h="3095">
                    <a:moveTo>
                      <a:pt x="0" y="3096"/>
                    </a:moveTo>
                    <a:lnTo>
                      <a:pt x="281510" y="3096"/>
                    </a:lnTo>
                    <a:lnTo>
                      <a:pt x="281510" y="0"/>
                    </a:lnTo>
                    <a:lnTo>
                      <a:pt x="0" y="0"/>
                    </a:lnTo>
                    <a:lnTo>
                      <a:pt x="0" y="309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F6FA98D7-065F-4840-87B0-3F121E558932}"/>
                </a:ext>
              </a:extLst>
            </p:cNvPr>
            <p:cNvSpPr/>
            <p:nvPr/>
          </p:nvSpPr>
          <p:spPr>
            <a:xfrm>
              <a:off x="10597327" y="6170424"/>
              <a:ext cx="27169" cy="33266"/>
            </a:xfrm>
            <a:custGeom>
              <a:avLst/>
              <a:gdLst>
                <a:gd name="connsiteX0" fmla="*/ 27170 w 27169"/>
                <a:gd name="connsiteY0" fmla="*/ 29505 h 33266"/>
                <a:gd name="connsiteX1" fmla="*/ 19258 w 27169"/>
                <a:gd name="connsiteY1" fmla="*/ 32807 h 33266"/>
                <a:gd name="connsiteX2" fmla="*/ 477 w 27169"/>
                <a:gd name="connsiteY2" fmla="*/ 20424 h 33266"/>
                <a:gd name="connsiteX3" fmla="*/ 13135 w 27169"/>
                <a:gd name="connsiteY3" fmla="*/ 542 h 33266"/>
                <a:gd name="connsiteX4" fmla="*/ 20772 w 27169"/>
                <a:gd name="connsiteY4" fmla="*/ 336 h 33266"/>
                <a:gd name="connsiteX5" fmla="*/ 20496 w 27169"/>
                <a:gd name="connsiteY5" fmla="*/ 3844 h 33266"/>
                <a:gd name="connsiteX6" fmla="*/ 13961 w 27169"/>
                <a:gd name="connsiteY6" fmla="*/ 3913 h 33266"/>
                <a:gd name="connsiteX7" fmla="*/ 4674 w 27169"/>
                <a:gd name="connsiteY7" fmla="*/ 19392 h 33266"/>
                <a:gd name="connsiteX8" fmla="*/ 19258 w 27169"/>
                <a:gd name="connsiteY8" fmla="*/ 29299 h 33266"/>
                <a:gd name="connsiteX9" fmla="*/ 25587 w 27169"/>
                <a:gd name="connsiteY9" fmla="*/ 26547 h 33266"/>
                <a:gd name="connsiteX10" fmla="*/ 27170 w 27169"/>
                <a:gd name="connsiteY10" fmla="*/ 29505 h 33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169" h="33266">
                  <a:moveTo>
                    <a:pt x="27170" y="29505"/>
                  </a:moveTo>
                  <a:cubicBezTo>
                    <a:pt x="25862" y="30537"/>
                    <a:pt x="23042" y="31913"/>
                    <a:pt x="19258" y="32807"/>
                  </a:cubicBezTo>
                  <a:cubicBezTo>
                    <a:pt x="10521" y="34733"/>
                    <a:pt x="2747" y="30606"/>
                    <a:pt x="477" y="20424"/>
                  </a:cubicBezTo>
                  <a:cubicBezTo>
                    <a:pt x="-1656" y="10655"/>
                    <a:pt x="3504" y="2675"/>
                    <a:pt x="13135" y="542"/>
                  </a:cubicBezTo>
                  <a:cubicBezTo>
                    <a:pt x="16919" y="-283"/>
                    <a:pt x="19602" y="-8"/>
                    <a:pt x="20772" y="336"/>
                  </a:cubicBezTo>
                  <a:lnTo>
                    <a:pt x="20496" y="3844"/>
                  </a:lnTo>
                  <a:cubicBezTo>
                    <a:pt x="18845" y="3432"/>
                    <a:pt x="16575" y="3363"/>
                    <a:pt x="13961" y="3913"/>
                  </a:cubicBezTo>
                  <a:cubicBezTo>
                    <a:pt x="6669" y="5495"/>
                    <a:pt x="2885" y="11205"/>
                    <a:pt x="4674" y="19392"/>
                  </a:cubicBezTo>
                  <a:cubicBezTo>
                    <a:pt x="6325" y="27028"/>
                    <a:pt x="11759" y="30950"/>
                    <a:pt x="19258" y="29299"/>
                  </a:cubicBezTo>
                  <a:cubicBezTo>
                    <a:pt x="21735" y="28748"/>
                    <a:pt x="24143" y="27716"/>
                    <a:pt x="25587" y="26547"/>
                  </a:cubicBezTo>
                  <a:lnTo>
                    <a:pt x="27170" y="29505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B4322325-A759-4EBA-BC25-FBD133C4C383}"/>
                </a:ext>
              </a:extLst>
            </p:cNvPr>
            <p:cNvSpPr/>
            <p:nvPr/>
          </p:nvSpPr>
          <p:spPr>
            <a:xfrm>
              <a:off x="10403869" y="6409753"/>
              <a:ext cx="32819" cy="19401"/>
            </a:xfrm>
            <a:custGeom>
              <a:avLst/>
              <a:gdLst>
                <a:gd name="connsiteX0" fmla="*/ 27175 w 32819"/>
                <a:gd name="connsiteY0" fmla="*/ 18232 h 19401"/>
                <a:gd name="connsiteX1" fmla="*/ 29377 w 32819"/>
                <a:gd name="connsiteY1" fmla="*/ 10940 h 19401"/>
                <a:gd name="connsiteX2" fmla="*/ 24079 w 32819"/>
                <a:gd name="connsiteY2" fmla="*/ 4198 h 19401"/>
                <a:gd name="connsiteX3" fmla="*/ 17681 w 32819"/>
                <a:gd name="connsiteY3" fmla="*/ 10045 h 19401"/>
                <a:gd name="connsiteX4" fmla="*/ 8463 w 32819"/>
                <a:gd name="connsiteY4" fmla="*/ 18301 h 19401"/>
                <a:gd name="connsiteX5" fmla="*/ 1 w 32819"/>
                <a:gd name="connsiteY5" fmla="*/ 7844 h 19401"/>
                <a:gd name="connsiteX6" fmla="*/ 1652 w 32819"/>
                <a:gd name="connsiteY6" fmla="*/ 896 h 19401"/>
                <a:gd name="connsiteX7" fmla="*/ 4954 w 32819"/>
                <a:gd name="connsiteY7" fmla="*/ 2065 h 19401"/>
                <a:gd name="connsiteX8" fmla="*/ 3372 w 32819"/>
                <a:gd name="connsiteY8" fmla="*/ 8050 h 19401"/>
                <a:gd name="connsiteX9" fmla="*/ 8050 w 32819"/>
                <a:gd name="connsiteY9" fmla="*/ 14104 h 19401"/>
                <a:gd name="connsiteX10" fmla="*/ 14310 w 32819"/>
                <a:gd name="connsiteY10" fmla="*/ 7913 h 19401"/>
                <a:gd name="connsiteX11" fmla="*/ 23804 w 32819"/>
                <a:gd name="connsiteY11" fmla="*/ 1 h 19401"/>
                <a:gd name="connsiteX12" fmla="*/ 32816 w 32819"/>
                <a:gd name="connsiteY12" fmla="*/ 11215 h 19401"/>
                <a:gd name="connsiteX13" fmla="*/ 30615 w 32819"/>
                <a:gd name="connsiteY13" fmla="*/ 19402 h 19401"/>
                <a:gd name="connsiteX14" fmla="*/ 27175 w 32819"/>
                <a:gd name="connsiteY14" fmla="*/ 18232 h 19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819" h="19401">
                  <a:moveTo>
                    <a:pt x="27175" y="18232"/>
                  </a:moveTo>
                  <a:cubicBezTo>
                    <a:pt x="28413" y="16443"/>
                    <a:pt x="29308" y="13760"/>
                    <a:pt x="29377" y="10940"/>
                  </a:cubicBezTo>
                  <a:cubicBezTo>
                    <a:pt x="29445" y="6743"/>
                    <a:pt x="27313" y="4267"/>
                    <a:pt x="24079" y="4198"/>
                  </a:cubicBezTo>
                  <a:cubicBezTo>
                    <a:pt x="21190" y="4129"/>
                    <a:pt x="19332" y="5849"/>
                    <a:pt x="17681" y="10045"/>
                  </a:cubicBezTo>
                  <a:cubicBezTo>
                    <a:pt x="15686" y="15205"/>
                    <a:pt x="12934" y="18370"/>
                    <a:pt x="8463" y="18301"/>
                  </a:cubicBezTo>
                  <a:cubicBezTo>
                    <a:pt x="3510" y="18232"/>
                    <a:pt x="-68" y="14104"/>
                    <a:pt x="1" y="7844"/>
                  </a:cubicBezTo>
                  <a:cubicBezTo>
                    <a:pt x="70" y="4611"/>
                    <a:pt x="895" y="2272"/>
                    <a:pt x="1652" y="896"/>
                  </a:cubicBezTo>
                  <a:lnTo>
                    <a:pt x="4954" y="2065"/>
                  </a:lnTo>
                  <a:cubicBezTo>
                    <a:pt x="4335" y="3028"/>
                    <a:pt x="3372" y="5161"/>
                    <a:pt x="3372" y="8050"/>
                  </a:cubicBezTo>
                  <a:cubicBezTo>
                    <a:pt x="3303" y="12384"/>
                    <a:pt x="5849" y="14104"/>
                    <a:pt x="8050" y="14104"/>
                  </a:cubicBezTo>
                  <a:cubicBezTo>
                    <a:pt x="11008" y="14173"/>
                    <a:pt x="12522" y="12247"/>
                    <a:pt x="14310" y="7913"/>
                  </a:cubicBezTo>
                  <a:cubicBezTo>
                    <a:pt x="16512" y="2547"/>
                    <a:pt x="19126" y="-67"/>
                    <a:pt x="23804" y="1"/>
                  </a:cubicBezTo>
                  <a:cubicBezTo>
                    <a:pt x="28689" y="70"/>
                    <a:pt x="32954" y="3716"/>
                    <a:pt x="32816" y="11215"/>
                  </a:cubicBezTo>
                  <a:cubicBezTo>
                    <a:pt x="32747" y="14380"/>
                    <a:pt x="31784" y="17682"/>
                    <a:pt x="30615" y="19402"/>
                  </a:cubicBezTo>
                  <a:lnTo>
                    <a:pt x="27175" y="18232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047A139C-8C22-420E-9592-D8BADCD7C498}"/>
                </a:ext>
              </a:extLst>
            </p:cNvPr>
            <p:cNvSpPr/>
            <p:nvPr/>
          </p:nvSpPr>
          <p:spPr>
            <a:xfrm>
              <a:off x="10400087" y="6378315"/>
              <a:ext cx="39694" cy="21464"/>
            </a:xfrm>
            <a:custGeom>
              <a:avLst/>
              <a:gdLst>
                <a:gd name="connsiteX0" fmla="*/ 24697 w 39694"/>
                <a:gd name="connsiteY0" fmla="*/ 3096 h 21464"/>
                <a:gd name="connsiteX1" fmla="*/ 22978 w 39694"/>
                <a:gd name="connsiteY1" fmla="*/ 15273 h 21464"/>
                <a:gd name="connsiteX2" fmla="*/ 34329 w 39694"/>
                <a:gd name="connsiteY2" fmla="*/ 16855 h 21464"/>
                <a:gd name="connsiteX3" fmla="*/ 36255 w 39694"/>
                <a:gd name="connsiteY3" fmla="*/ 3233 h 21464"/>
                <a:gd name="connsiteX4" fmla="*/ 39695 w 39694"/>
                <a:gd name="connsiteY4" fmla="*/ 3715 h 21464"/>
                <a:gd name="connsiteX5" fmla="*/ 37218 w 39694"/>
                <a:gd name="connsiteY5" fmla="*/ 21464 h 21464"/>
                <a:gd name="connsiteX6" fmla="*/ 5710 w 39694"/>
                <a:gd name="connsiteY6" fmla="*/ 17061 h 21464"/>
                <a:gd name="connsiteX7" fmla="*/ 8118 w 39694"/>
                <a:gd name="connsiteY7" fmla="*/ 0 h 21464"/>
                <a:gd name="connsiteX8" fmla="*/ 11558 w 39694"/>
                <a:gd name="connsiteY8" fmla="*/ 482 h 21464"/>
                <a:gd name="connsiteX9" fmla="*/ 9769 w 39694"/>
                <a:gd name="connsiteY9" fmla="*/ 13415 h 21464"/>
                <a:gd name="connsiteX10" fmla="*/ 19675 w 39694"/>
                <a:gd name="connsiteY10" fmla="*/ 14791 h 21464"/>
                <a:gd name="connsiteX11" fmla="*/ 21395 w 39694"/>
                <a:gd name="connsiteY11" fmla="*/ 2614 h 21464"/>
                <a:gd name="connsiteX12" fmla="*/ 24697 w 39694"/>
                <a:gd name="connsiteY12" fmla="*/ 3096 h 21464"/>
                <a:gd name="connsiteX13" fmla="*/ 688 w 39694"/>
                <a:gd name="connsiteY13" fmla="*/ 413 h 21464"/>
                <a:gd name="connsiteX14" fmla="*/ 5366 w 39694"/>
                <a:gd name="connsiteY14" fmla="*/ 7224 h 21464"/>
                <a:gd name="connsiteX15" fmla="*/ 4884 w 39694"/>
                <a:gd name="connsiteY15" fmla="*/ 10526 h 21464"/>
                <a:gd name="connsiteX16" fmla="*/ 0 w 39694"/>
                <a:gd name="connsiteY16" fmla="*/ 5366 h 21464"/>
                <a:gd name="connsiteX17" fmla="*/ 688 w 39694"/>
                <a:gd name="connsiteY17" fmla="*/ 413 h 2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694" h="21464">
                  <a:moveTo>
                    <a:pt x="24697" y="3096"/>
                  </a:moveTo>
                  <a:lnTo>
                    <a:pt x="22978" y="15273"/>
                  </a:lnTo>
                  <a:lnTo>
                    <a:pt x="34329" y="16855"/>
                  </a:lnTo>
                  <a:lnTo>
                    <a:pt x="36255" y="3233"/>
                  </a:lnTo>
                  <a:lnTo>
                    <a:pt x="39695" y="3715"/>
                  </a:lnTo>
                  <a:lnTo>
                    <a:pt x="37218" y="21464"/>
                  </a:lnTo>
                  <a:lnTo>
                    <a:pt x="5710" y="17061"/>
                  </a:lnTo>
                  <a:lnTo>
                    <a:pt x="8118" y="0"/>
                  </a:lnTo>
                  <a:lnTo>
                    <a:pt x="11558" y="482"/>
                  </a:lnTo>
                  <a:lnTo>
                    <a:pt x="9769" y="13415"/>
                  </a:lnTo>
                  <a:lnTo>
                    <a:pt x="19675" y="14791"/>
                  </a:lnTo>
                  <a:lnTo>
                    <a:pt x="21395" y="2614"/>
                  </a:lnTo>
                  <a:lnTo>
                    <a:pt x="24697" y="3096"/>
                  </a:lnTo>
                  <a:close/>
                  <a:moveTo>
                    <a:pt x="688" y="413"/>
                  </a:moveTo>
                  <a:lnTo>
                    <a:pt x="5366" y="7224"/>
                  </a:lnTo>
                  <a:lnTo>
                    <a:pt x="4884" y="10526"/>
                  </a:lnTo>
                  <a:lnTo>
                    <a:pt x="0" y="5366"/>
                  </a:lnTo>
                  <a:lnTo>
                    <a:pt x="688" y="41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F3C1BC43-945B-4A5E-BC2E-E5E56429F32B}"/>
                </a:ext>
              </a:extLst>
            </p:cNvPr>
            <p:cNvSpPr/>
            <p:nvPr/>
          </p:nvSpPr>
          <p:spPr>
            <a:xfrm>
              <a:off x="10413810" y="6342816"/>
              <a:ext cx="33088" cy="28174"/>
            </a:xfrm>
            <a:custGeom>
              <a:avLst/>
              <a:gdLst>
                <a:gd name="connsiteX0" fmla="*/ 32919 w 33088"/>
                <a:gd name="connsiteY0" fmla="*/ 8118 h 28174"/>
                <a:gd name="connsiteX1" fmla="*/ 32094 w 33088"/>
                <a:gd name="connsiteY1" fmla="*/ 16648 h 28174"/>
                <a:gd name="connsiteX2" fmla="*/ 12350 w 33088"/>
                <a:gd name="connsiteY2" fmla="*/ 27380 h 28174"/>
                <a:gd name="connsiteX3" fmla="*/ 723 w 33088"/>
                <a:gd name="connsiteY3" fmla="*/ 6880 h 28174"/>
                <a:gd name="connsiteX4" fmla="*/ 4094 w 33088"/>
                <a:gd name="connsiteY4" fmla="*/ 0 h 28174"/>
                <a:gd name="connsiteX5" fmla="*/ 7052 w 33088"/>
                <a:gd name="connsiteY5" fmla="*/ 1926 h 28174"/>
                <a:gd name="connsiteX6" fmla="*/ 4094 w 33088"/>
                <a:gd name="connsiteY6" fmla="*/ 7705 h 28174"/>
                <a:gd name="connsiteX7" fmla="*/ 13382 w 33088"/>
                <a:gd name="connsiteY7" fmla="*/ 23115 h 28174"/>
                <a:gd name="connsiteX8" fmla="*/ 28998 w 33088"/>
                <a:gd name="connsiteY8" fmla="*/ 14860 h 28174"/>
                <a:gd name="connsiteX9" fmla="*/ 29548 w 33088"/>
                <a:gd name="connsiteY9" fmla="*/ 7980 h 28174"/>
                <a:gd name="connsiteX10" fmla="*/ 32919 w 33088"/>
                <a:gd name="connsiteY10" fmla="*/ 8118 h 2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088" h="28174">
                  <a:moveTo>
                    <a:pt x="32919" y="8118"/>
                  </a:moveTo>
                  <a:cubicBezTo>
                    <a:pt x="33263" y="9769"/>
                    <a:pt x="33126" y="12865"/>
                    <a:pt x="32094" y="16648"/>
                  </a:cubicBezTo>
                  <a:cubicBezTo>
                    <a:pt x="29686" y="25248"/>
                    <a:pt x="22462" y="30201"/>
                    <a:pt x="12350" y="27380"/>
                  </a:cubicBezTo>
                  <a:cubicBezTo>
                    <a:pt x="2718" y="24697"/>
                    <a:pt x="-1891" y="16373"/>
                    <a:pt x="723" y="6880"/>
                  </a:cubicBezTo>
                  <a:cubicBezTo>
                    <a:pt x="1755" y="3096"/>
                    <a:pt x="3269" y="894"/>
                    <a:pt x="4094" y="0"/>
                  </a:cubicBezTo>
                  <a:lnTo>
                    <a:pt x="7052" y="1926"/>
                  </a:lnTo>
                  <a:cubicBezTo>
                    <a:pt x="5883" y="3165"/>
                    <a:pt x="4782" y="5160"/>
                    <a:pt x="4094" y="7705"/>
                  </a:cubicBezTo>
                  <a:cubicBezTo>
                    <a:pt x="2099" y="14860"/>
                    <a:pt x="5332" y="20914"/>
                    <a:pt x="13382" y="23115"/>
                  </a:cubicBezTo>
                  <a:cubicBezTo>
                    <a:pt x="20949" y="25248"/>
                    <a:pt x="26934" y="22221"/>
                    <a:pt x="28998" y="14860"/>
                  </a:cubicBezTo>
                  <a:cubicBezTo>
                    <a:pt x="29686" y="12383"/>
                    <a:pt x="29892" y="9769"/>
                    <a:pt x="29548" y="7980"/>
                  </a:cubicBezTo>
                  <a:lnTo>
                    <a:pt x="32919" y="8118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80FE0910-7353-44F5-80C0-869E402CA39A}"/>
                </a:ext>
              </a:extLst>
            </p:cNvPr>
            <p:cNvSpPr/>
            <p:nvPr/>
          </p:nvSpPr>
          <p:spPr>
            <a:xfrm>
              <a:off x="10421482" y="6308694"/>
              <a:ext cx="35476" cy="30856"/>
            </a:xfrm>
            <a:custGeom>
              <a:avLst/>
              <a:gdLst>
                <a:gd name="connsiteX0" fmla="*/ 1789 w 35476"/>
                <a:gd name="connsiteY0" fmla="*/ 17680 h 30856"/>
                <a:gd name="connsiteX1" fmla="*/ 19056 w 35476"/>
                <a:gd name="connsiteY1" fmla="*/ 25317 h 30856"/>
                <a:gd name="connsiteX2" fmla="*/ 31302 w 35476"/>
                <a:gd name="connsiteY2" fmla="*/ 22634 h 30856"/>
                <a:gd name="connsiteX3" fmla="*/ 25179 w 35476"/>
                <a:gd name="connsiteY3" fmla="*/ 11420 h 30856"/>
                <a:gd name="connsiteX4" fmla="*/ 7911 w 35476"/>
                <a:gd name="connsiteY4" fmla="*/ 3784 h 30856"/>
                <a:gd name="connsiteX5" fmla="*/ 9563 w 35476"/>
                <a:gd name="connsiteY5" fmla="*/ 0 h 30856"/>
                <a:gd name="connsiteX6" fmla="*/ 26555 w 35476"/>
                <a:gd name="connsiteY6" fmla="*/ 7499 h 30856"/>
                <a:gd name="connsiteX7" fmla="*/ 34191 w 35476"/>
                <a:gd name="connsiteY7" fmla="*/ 24078 h 30856"/>
                <a:gd name="connsiteX8" fmla="*/ 17130 w 35476"/>
                <a:gd name="connsiteY8" fmla="*/ 29032 h 30856"/>
                <a:gd name="connsiteX9" fmla="*/ 0 w 35476"/>
                <a:gd name="connsiteY9" fmla="*/ 21464 h 30856"/>
                <a:gd name="connsiteX10" fmla="*/ 1789 w 35476"/>
                <a:gd name="connsiteY10" fmla="*/ 17680 h 30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476" h="30856">
                  <a:moveTo>
                    <a:pt x="1789" y="17680"/>
                  </a:moveTo>
                  <a:lnTo>
                    <a:pt x="19056" y="25317"/>
                  </a:lnTo>
                  <a:cubicBezTo>
                    <a:pt x="25523" y="28206"/>
                    <a:pt x="29582" y="26555"/>
                    <a:pt x="31302" y="22634"/>
                  </a:cubicBezTo>
                  <a:cubicBezTo>
                    <a:pt x="33228" y="18368"/>
                    <a:pt x="31577" y="14309"/>
                    <a:pt x="25179" y="11420"/>
                  </a:cubicBezTo>
                  <a:lnTo>
                    <a:pt x="7911" y="3784"/>
                  </a:lnTo>
                  <a:lnTo>
                    <a:pt x="9563" y="0"/>
                  </a:lnTo>
                  <a:lnTo>
                    <a:pt x="26555" y="7499"/>
                  </a:lnTo>
                  <a:cubicBezTo>
                    <a:pt x="35498" y="11489"/>
                    <a:pt x="37012" y="17749"/>
                    <a:pt x="34191" y="24078"/>
                  </a:cubicBezTo>
                  <a:cubicBezTo>
                    <a:pt x="31577" y="30063"/>
                    <a:pt x="26211" y="33022"/>
                    <a:pt x="17130" y="29032"/>
                  </a:cubicBezTo>
                  <a:lnTo>
                    <a:pt x="0" y="21464"/>
                  </a:lnTo>
                  <a:lnTo>
                    <a:pt x="1789" y="1768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85995B34-2E87-4798-8D20-5E8381ABAE4B}"/>
                </a:ext>
              </a:extLst>
            </p:cNvPr>
            <p:cNvSpPr/>
            <p:nvPr/>
          </p:nvSpPr>
          <p:spPr>
            <a:xfrm>
              <a:off x="10439162" y="6281100"/>
              <a:ext cx="37562" cy="30483"/>
            </a:xfrm>
            <a:custGeom>
              <a:avLst/>
              <a:gdLst>
                <a:gd name="connsiteX0" fmla="*/ 14447 w 37562"/>
                <a:gd name="connsiteY0" fmla="*/ 17963 h 30483"/>
                <a:gd name="connsiteX1" fmla="*/ 16648 w 37562"/>
                <a:gd name="connsiteY1" fmla="*/ 14385 h 30483"/>
                <a:gd name="connsiteX2" fmla="*/ 15341 w 37562"/>
                <a:gd name="connsiteY2" fmla="*/ 5098 h 30483"/>
                <a:gd name="connsiteX3" fmla="*/ 6467 w 37562"/>
                <a:gd name="connsiteY3" fmla="*/ 8125 h 30483"/>
                <a:gd name="connsiteX4" fmla="*/ 4609 w 37562"/>
                <a:gd name="connsiteY4" fmla="*/ 11771 h 30483"/>
                <a:gd name="connsiteX5" fmla="*/ 14447 w 37562"/>
                <a:gd name="connsiteY5" fmla="*/ 17963 h 30483"/>
                <a:gd name="connsiteX6" fmla="*/ 0 w 37562"/>
                <a:gd name="connsiteY6" fmla="*/ 13766 h 30483"/>
                <a:gd name="connsiteX7" fmla="*/ 3577 w 37562"/>
                <a:gd name="connsiteY7" fmla="*/ 6680 h 30483"/>
                <a:gd name="connsiteX8" fmla="*/ 10732 w 37562"/>
                <a:gd name="connsiteY8" fmla="*/ 282 h 30483"/>
                <a:gd name="connsiteX9" fmla="*/ 17199 w 37562"/>
                <a:gd name="connsiteY9" fmla="*/ 1383 h 30483"/>
                <a:gd name="connsiteX10" fmla="*/ 20845 w 37562"/>
                <a:gd name="connsiteY10" fmla="*/ 10739 h 30483"/>
                <a:gd name="connsiteX11" fmla="*/ 20983 w 37562"/>
                <a:gd name="connsiteY11" fmla="*/ 10808 h 30483"/>
                <a:gd name="connsiteX12" fmla="*/ 28894 w 37562"/>
                <a:gd name="connsiteY12" fmla="*/ 10258 h 30483"/>
                <a:gd name="connsiteX13" fmla="*/ 37562 w 37562"/>
                <a:gd name="connsiteY13" fmla="*/ 12872 h 30483"/>
                <a:gd name="connsiteX14" fmla="*/ 35292 w 37562"/>
                <a:gd name="connsiteY14" fmla="*/ 16449 h 30483"/>
                <a:gd name="connsiteX15" fmla="*/ 27793 w 37562"/>
                <a:gd name="connsiteY15" fmla="*/ 14179 h 30483"/>
                <a:gd name="connsiteX16" fmla="*/ 19125 w 37562"/>
                <a:gd name="connsiteY16" fmla="*/ 16312 h 30483"/>
                <a:gd name="connsiteX17" fmla="*/ 17061 w 37562"/>
                <a:gd name="connsiteY17" fmla="*/ 19614 h 30483"/>
                <a:gd name="connsiteX18" fmla="*/ 28756 w 37562"/>
                <a:gd name="connsiteY18" fmla="*/ 26975 h 30483"/>
                <a:gd name="connsiteX19" fmla="*/ 26555 w 37562"/>
                <a:gd name="connsiteY19" fmla="*/ 30484 h 30483"/>
                <a:gd name="connsiteX20" fmla="*/ 0 w 37562"/>
                <a:gd name="connsiteY20" fmla="*/ 13766 h 3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7562" h="30483">
                  <a:moveTo>
                    <a:pt x="14447" y="17963"/>
                  </a:moveTo>
                  <a:lnTo>
                    <a:pt x="16648" y="14385"/>
                  </a:lnTo>
                  <a:cubicBezTo>
                    <a:pt x="18987" y="10671"/>
                    <a:pt x="18437" y="7024"/>
                    <a:pt x="15341" y="5098"/>
                  </a:cubicBezTo>
                  <a:cubicBezTo>
                    <a:pt x="11833" y="2965"/>
                    <a:pt x="8737" y="4479"/>
                    <a:pt x="6467" y="8125"/>
                  </a:cubicBezTo>
                  <a:cubicBezTo>
                    <a:pt x="5435" y="9776"/>
                    <a:pt x="4816" y="11083"/>
                    <a:pt x="4609" y="11771"/>
                  </a:cubicBezTo>
                  <a:lnTo>
                    <a:pt x="14447" y="17963"/>
                  </a:lnTo>
                  <a:close/>
                  <a:moveTo>
                    <a:pt x="0" y="13766"/>
                  </a:moveTo>
                  <a:cubicBezTo>
                    <a:pt x="757" y="11771"/>
                    <a:pt x="2133" y="9088"/>
                    <a:pt x="3577" y="6680"/>
                  </a:cubicBezTo>
                  <a:cubicBezTo>
                    <a:pt x="5916" y="2965"/>
                    <a:pt x="8187" y="970"/>
                    <a:pt x="10732" y="282"/>
                  </a:cubicBezTo>
                  <a:cubicBezTo>
                    <a:pt x="12727" y="-337"/>
                    <a:pt x="15066" y="76"/>
                    <a:pt x="17199" y="1383"/>
                  </a:cubicBezTo>
                  <a:cubicBezTo>
                    <a:pt x="20707" y="3585"/>
                    <a:pt x="21670" y="7368"/>
                    <a:pt x="20845" y="10739"/>
                  </a:cubicBezTo>
                  <a:lnTo>
                    <a:pt x="20983" y="10808"/>
                  </a:lnTo>
                  <a:cubicBezTo>
                    <a:pt x="22978" y="9226"/>
                    <a:pt x="25661" y="9157"/>
                    <a:pt x="28894" y="10258"/>
                  </a:cubicBezTo>
                  <a:cubicBezTo>
                    <a:pt x="33228" y="11702"/>
                    <a:pt x="36186" y="12734"/>
                    <a:pt x="37562" y="12872"/>
                  </a:cubicBezTo>
                  <a:lnTo>
                    <a:pt x="35292" y="16449"/>
                  </a:lnTo>
                  <a:cubicBezTo>
                    <a:pt x="34260" y="16381"/>
                    <a:pt x="31577" y="15555"/>
                    <a:pt x="27793" y="14179"/>
                  </a:cubicBezTo>
                  <a:cubicBezTo>
                    <a:pt x="23597" y="12597"/>
                    <a:pt x="21258" y="13216"/>
                    <a:pt x="19125" y="16312"/>
                  </a:cubicBezTo>
                  <a:lnTo>
                    <a:pt x="17061" y="19614"/>
                  </a:lnTo>
                  <a:lnTo>
                    <a:pt x="28756" y="26975"/>
                  </a:lnTo>
                  <a:lnTo>
                    <a:pt x="26555" y="30484"/>
                  </a:lnTo>
                  <a:lnTo>
                    <a:pt x="0" y="13766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EFF9925C-0475-4E0C-9059-C59066D61A7D}"/>
                </a:ext>
              </a:extLst>
            </p:cNvPr>
            <p:cNvSpPr/>
            <p:nvPr/>
          </p:nvSpPr>
          <p:spPr>
            <a:xfrm>
              <a:off x="10458356" y="6262532"/>
              <a:ext cx="27518" cy="22977"/>
            </a:xfrm>
            <a:custGeom>
              <a:avLst/>
              <a:gdLst>
                <a:gd name="connsiteX0" fmla="*/ 2614 w 27518"/>
                <a:gd name="connsiteY0" fmla="*/ 0 h 22977"/>
                <a:gd name="connsiteX1" fmla="*/ 27518 w 27518"/>
                <a:gd name="connsiteY1" fmla="*/ 19744 h 22977"/>
                <a:gd name="connsiteX2" fmla="*/ 24904 w 27518"/>
                <a:gd name="connsiteY2" fmla="*/ 22978 h 22977"/>
                <a:gd name="connsiteX3" fmla="*/ 0 w 27518"/>
                <a:gd name="connsiteY3" fmla="*/ 3233 h 22977"/>
                <a:gd name="connsiteX4" fmla="*/ 2614 w 27518"/>
                <a:gd name="connsiteY4" fmla="*/ 0 h 22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518" h="22977">
                  <a:moveTo>
                    <a:pt x="2614" y="0"/>
                  </a:moveTo>
                  <a:lnTo>
                    <a:pt x="27518" y="19744"/>
                  </a:lnTo>
                  <a:lnTo>
                    <a:pt x="24904" y="22978"/>
                  </a:lnTo>
                  <a:lnTo>
                    <a:pt x="0" y="3233"/>
                  </a:lnTo>
                  <a:lnTo>
                    <a:pt x="2614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4013CBED-A907-4293-96ED-67AF9A143CDA}"/>
                </a:ext>
              </a:extLst>
            </p:cNvPr>
            <p:cNvSpPr/>
            <p:nvPr/>
          </p:nvSpPr>
          <p:spPr>
            <a:xfrm>
              <a:off x="10467506" y="6237353"/>
              <a:ext cx="32608" cy="31989"/>
            </a:xfrm>
            <a:custGeom>
              <a:avLst/>
              <a:gdLst>
                <a:gd name="connsiteX0" fmla="*/ 9219 w 32608"/>
                <a:gd name="connsiteY0" fmla="*/ 12383 h 31989"/>
                <a:gd name="connsiteX1" fmla="*/ 2545 w 32608"/>
                <a:gd name="connsiteY1" fmla="*/ 19400 h 31989"/>
                <a:gd name="connsiteX2" fmla="*/ 0 w 32608"/>
                <a:gd name="connsiteY2" fmla="*/ 16992 h 31989"/>
                <a:gd name="connsiteX3" fmla="*/ 16304 w 32608"/>
                <a:gd name="connsiteY3" fmla="*/ 0 h 31989"/>
                <a:gd name="connsiteX4" fmla="*/ 18850 w 32608"/>
                <a:gd name="connsiteY4" fmla="*/ 2408 h 31989"/>
                <a:gd name="connsiteX5" fmla="*/ 12177 w 32608"/>
                <a:gd name="connsiteY5" fmla="*/ 9425 h 31989"/>
                <a:gd name="connsiteX6" fmla="*/ 32609 w 32608"/>
                <a:gd name="connsiteY6" fmla="*/ 28963 h 31989"/>
                <a:gd name="connsiteX7" fmla="*/ 29720 w 32608"/>
                <a:gd name="connsiteY7" fmla="*/ 31990 h 31989"/>
                <a:gd name="connsiteX8" fmla="*/ 9219 w 32608"/>
                <a:gd name="connsiteY8" fmla="*/ 12383 h 31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608" h="31989">
                  <a:moveTo>
                    <a:pt x="9219" y="12383"/>
                  </a:moveTo>
                  <a:lnTo>
                    <a:pt x="2545" y="19400"/>
                  </a:lnTo>
                  <a:lnTo>
                    <a:pt x="0" y="16992"/>
                  </a:lnTo>
                  <a:lnTo>
                    <a:pt x="16304" y="0"/>
                  </a:lnTo>
                  <a:lnTo>
                    <a:pt x="18850" y="2408"/>
                  </a:lnTo>
                  <a:lnTo>
                    <a:pt x="12177" y="9425"/>
                  </a:lnTo>
                  <a:lnTo>
                    <a:pt x="32609" y="28963"/>
                  </a:lnTo>
                  <a:lnTo>
                    <a:pt x="29720" y="31990"/>
                  </a:lnTo>
                  <a:lnTo>
                    <a:pt x="9219" y="1238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DAC2510A-4534-43C7-8E07-F92AC9E95662}"/>
                </a:ext>
              </a:extLst>
            </p:cNvPr>
            <p:cNvSpPr/>
            <p:nvPr/>
          </p:nvSpPr>
          <p:spPr>
            <a:xfrm>
              <a:off x="10491584" y="6214720"/>
              <a:ext cx="34053" cy="40176"/>
            </a:xfrm>
            <a:custGeom>
              <a:avLst/>
              <a:gdLst>
                <a:gd name="connsiteX0" fmla="*/ 7499 w 34053"/>
                <a:gd name="connsiteY0" fmla="*/ 0 h 40176"/>
                <a:gd name="connsiteX1" fmla="*/ 6398 w 34053"/>
                <a:gd name="connsiteY1" fmla="*/ 8187 h 40176"/>
                <a:gd name="connsiteX2" fmla="*/ 3784 w 34053"/>
                <a:gd name="connsiteY2" fmla="*/ 10319 h 40176"/>
                <a:gd name="connsiteX3" fmla="*/ 3646 w 34053"/>
                <a:gd name="connsiteY3" fmla="*/ 3233 h 40176"/>
                <a:gd name="connsiteX4" fmla="*/ 7499 w 34053"/>
                <a:gd name="connsiteY4" fmla="*/ 0 h 40176"/>
                <a:gd name="connsiteX5" fmla="*/ 23459 w 34053"/>
                <a:gd name="connsiteY5" fmla="*/ 18162 h 40176"/>
                <a:gd name="connsiteX6" fmla="*/ 13965 w 34053"/>
                <a:gd name="connsiteY6" fmla="*/ 26005 h 40176"/>
                <a:gd name="connsiteX7" fmla="*/ 21258 w 34053"/>
                <a:gd name="connsiteY7" fmla="*/ 34879 h 40176"/>
                <a:gd name="connsiteX8" fmla="*/ 31852 w 34053"/>
                <a:gd name="connsiteY8" fmla="*/ 26073 h 40176"/>
                <a:gd name="connsiteX9" fmla="*/ 34054 w 34053"/>
                <a:gd name="connsiteY9" fmla="*/ 28756 h 40176"/>
                <a:gd name="connsiteX10" fmla="*/ 20226 w 34053"/>
                <a:gd name="connsiteY10" fmla="*/ 40176 h 40176"/>
                <a:gd name="connsiteX11" fmla="*/ 0 w 34053"/>
                <a:gd name="connsiteY11" fmla="*/ 15685 h 40176"/>
                <a:gd name="connsiteX12" fmla="*/ 13277 w 34053"/>
                <a:gd name="connsiteY12" fmla="*/ 4678 h 40176"/>
                <a:gd name="connsiteX13" fmla="*/ 15479 w 34053"/>
                <a:gd name="connsiteY13" fmla="*/ 7361 h 40176"/>
                <a:gd name="connsiteX14" fmla="*/ 5435 w 34053"/>
                <a:gd name="connsiteY14" fmla="*/ 15685 h 40176"/>
                <a:gd name="connsiteX15" fmla="*/ 11833 w 34053"/>
                <a:gd name="connsiteY15" fmla="*/ 23459 h 40176"/>
                <a:gd name="connsiteX16" fmla="*/ 21327 w 34053"/>
                <a:gd name="connsiteY16" fmla="*/ 15617 h 40176"/>
                <a:gd name="connsiteX17" fmla="*/ 23459 w 34053"/>
                <a:gd name="connsiteY17" fmla="*/ 18162 h 40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053" h="40176">
                  <a:moveTo>
                    <a:pt x="7499" y="0"/>
                  </a:moveTo>
                  <a:lnTo>
                    <a:pt x="6398" y="8187"/>
                  </a:lnTo>
                  <a:lnTo>
                    <a:pt x="3784" y="10319"/>
                  </a:lnTo>
                  <a:lnTo>
                    <a:pt x="3646" y="3233"/>
                  </a:lnTo>
                  <a:lnTo>
                    <a:pt x="7499" y="0"/>
                  </a:lnTo>
                  <a:close/>
                  <a:moveTo>
                    <a:pt x="23459" y="18162"/>
                  </a:moveTo>
                  <a:lnTo>
                    <a:pt x="13965" y="26005"/>
                  </a:lnTo>
                  <a:lnTo>
                    <a:pt x="21258" y="34879"/>
                  </a:lnTo>
                  <a:lnTo>
                    <a:pt x="31852" y="26073"/>
                  </a:lnTo>
                  <a:lnTo>
                    <a:pt x="34054" y="28756"/>
                  </a:lnTo>
                  <a:lnTo>
                    <a:pt x="20226" y="40176"/>
                  </a:lnTo>
                  <a:lnTo>
                    <a:pt x="0" y="15685"/>
                  </a:lnTo>
                  <a:lnTo>
                    <a:pt x="13277" y="4678"/>
                  </a:lnTo>
                  <a:lnTo>
                    <a:pt x="15479" y="7361"/>
                  </a:lnTo>
                  <a:lnTo>
                    <a:pt x="5435" y="15685"/>
                  </a:lnTo>
                  <a:lnTo>
                    <a:pt x="11833" y="23459"/>
                  </a:lnTo>
                  <a:lnTo>
                    <a:pt x="21327" y="15617"/>
                  </a:lnTo>
                  <a:lnTo>
                    <a:pt x="23459" y="18162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2671C443-FBE2-46F1-9BF6-0C74F019856F}"/>
                </a:ext>
              </a:extLst>
            </p:cNvPr>
            <p:cNvSpPr/>
            <p:nvPr/>
          </p:nvSpPr>
          <p:spPr>
            <a:xfrm>
              <a:off x="10534484" y="6194212"/>
              <a:ext cx="25572" cy="34162"/>
            </a:xfrm>
            <a:custGeom>
              <a:avLst/>
              <a:gdLst>
                <a:gd name="connsiteX0" fmla="*/ 10210 w 25572"/>
                <a:gd name="connsiteY0" fmla="*/ 30620 h 34162"/>
                <a:gd name="connsiteX1" fmla="*/ 17640 w 25572"/>
                <a:gd name="connsiteY1" fmla="*/ 28969 h 34162"/>
                <a:gd name="connsiteX2" fmla="*/ 20942 w 25572"/>
                <a:gd name="connsiteY2" fmla="*/ 21058 h 34162"/>
                <a:gd name="connsiteX3" fmla="*/ 12687 w 25572"/>
                <a:gd name="connsiteY3" fmla="*/ 18375 h 34162"/>
                <a:gd name="connsiteX4" fmla="*/ 992 w 25572"/>
                <a:gd name="connsiteY4" fmla="*/ 14385 h 34162"/>
                <a:gd name="connsiteX5" fmla="*/ 5945 w 25572"/>
                <a:gd name="connsiteY5" fmla="*/ 1933 h 34162"/>
                <a:gd name="connsiteX6" fmla="*/ 12824 w 25572"/>
                <a:gd name="connsiteY6" fmla="*/ 6 h 34162"/>
                <a:gd name="connsiteX7" fmla="*/ 13444 w 25572"/>
                <a:gd name="connsiteY7" fmla="*/ 3515 h 34162"/>
                <a:gd name="connsiteX8" fmla="*/ 7458 w 25572"/>
                <a:gd name="connsiteY8" fmla="*/ 5028 h 34162"/>
                <a:gd name="connsiteX9" fmla="*/ 4431 w 25572"/>
                <a:gd name="connsiteY9" fmla="*/ 12114 h 34162"/>
                <a:gd name="connsiteX10" fmla="*/ 12893 w 25572"/>
                <a:gd name="connsiteY10" fmla="*/ 14522 h 34162"/>
                <a:gd name="connsiteX11" fmla="*/ 24451 w 25572"/>
                <a:gd name="connsiteY11" fmla="*/ 18925 h 34162"/>
                <a:gd name="connsiteX12" fmla="*/ 19085 w 25572"/>
                <a:gd name="connsiteY12" fmla="*/ 32271 h 34162"/>
                <a:gd name="connsiteX13" fmla="*/ 10829 w 25572"/>
                <a:gd name="connsiteY13" fmla="*/ 34129 h 34162"/>
                <a:gd name="connsiteX14" fmla="*/ 10210 w 25572"/>
                <a:gd name="connsiteY14" fmla="*/ 30620 h 34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572" h="34162">
                  <a:moveTo>
                    <a:pt x="10210" y="30620"/>
                  </a:moveTo>
                  <a:cubicBezTo>
                    <a:pt x="12343" y="30758"/>
                    <a:pt x="15163" y="30345"/>
                    <a:pt x="17640" y="28969"/>
                  </a:cubicBezTo>
                  <a:cubicBezTo>
                    <a:pt x="21355" y="26974"/>
                    <a:pt x="22456" y="23878"/>
                    <a:pt x="20942" y="21058"/>
                  </a:cubicBezTo>
                  <a:cubicBezTo>
                    <a:pt x="19566" y="18512"/>
                    <a:pt x="17227" y="17755"/>
                    <a:pt x="12687" y="18375"/>
                  </a:cubicBezTo>
                  <a:cubicBezTo>
                    <a:pt x="7183" y="19200"/>
                    <a:pt x="3124" y="18306"/>
                    <a:pt x="992" y="14385"/>
                  </a:cubicBezTo>
                  <a:cubicBezTo>
                    <a:pt x="-1347" y="10050"/>
                    <a:pt x="510" y="4822"/>
                    <a:pt x="5945" y="1933"/>
                  </a:cubicBezTo>
                  <a:cubicBezTo>
                    <a:pt x="8765" y="419"/>
                    <a:pt x="11242" y="-62"/>
                    <a:pt x="12824" y="6"/>
                  </a:cubicBezTo>
                  <a:lnTo>
                    <a:pt x="13444" y="3515"/>
                  </a:lnTo>
                  <a:cubicBezTo>
                    <a:pt x="12274" y="3446"/>
                    <a:pt x="10004" y="3652"/>
                    <a:pt x="7458" y="5028"/>
                  </a:cubicBezTo>
                  <a:cubicBezTo>
                    <a:pt x="3606" y="7092"/>
                    <a:pt x="3399" y="10188"/>
                    <a:pt x="4431" y="12114"/>
                  </a:cubicBezTo>
                  <a:cubicBezTo>
                    <a:pt x="5807" y="14729"/>
                    <a:pt x="8215" y="15072"/>
                    <a:pt x="12893" y="14522"/>
                  </a:cubicBezTo>
                  <a:cubicBezTo>
                    <a:pt x="18672" y="13834"/>
                    <a:pt x="22249" y="14797"/>
                    <a:pt x="24451" y="18925"/>
                  </a:cubicBezTo>
                  <a:cubicBezTo>
                    <a:pt x="26790" y="23259"/>
                    <a:pt x="25689" y="28763"/>
                    <a:pt x="19085" y="32271"/>
                  </a:cubicBezTo>
                  <a:cubicBezTo>
                    <a:pt x="16264" y="33578"/>
                    <a:pt x="12893" y="34335"/>
                    <a:pt x="10829" y="34129"/>
                  </a:cubicBezTo>
                  <a:lnTo>
                    <a:pt x="10210" y="3062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36192388-D442-4904-9919-8250F90D25FC}"/>
                </a:ext>
              </a:extLst>
            </p:cNvPr>
            <p:cNvSpPr/>
            <p:nvPr/>
          </p:nvSpPr>
          <p:spPr>
            <a:xfrm>
              <a:off x="10561317" y="6181382"/>
              <a:ext cx="29834" cy="32857"/>
            </a:xfrm>
            <a:custGeom>
              <a:avLst/>
              <a:gdLst>
                <a:gd name="connsiteX0" fmla="*/ 19494 w 29834"/>
                <a:gd name="connsiteY0" fmla="*/ 28660 h 32857"/>
                <a:gd name="connsiteX1" fmla="*/ 24379 w 29834"/>
                <a:gd name="connsiteY1" fmla="*/ 12700 h 32857"/>
                <a:gd name="connsiteX2" fmla="*/ 10344 w 29834"/>
                <a:gd name="connsiteY2" fmla="*/ 4238 h 32857"/>
                <a:gd name="connsiteX3" fmla="*/ 5391 w 29834"/>
                <a:gd name="connsiteY3" fmla="*/ 20198 h 32857"/>
                <a:gd name="connsiteX4" fmla="*/ 19494 w 29834"/>
                <a:gd name="connsiteY4" fmla="*/ 28660 h 32857"/>
                <a:gd name="connsiteX5" fmla="*/ 19494 w 29834"/>
                <a:gd name="connsiteY5" fmla="*/ 28660 h 32857"/>
                <a:gd name="connsiteX6" fmla="*/ 20457 w 29834"/>
                <a:gd name="connsiteY6" fmla="*/ 31893 h 32857"/>
                <a:gd name="connsiteX7" fmla="*/ 1401 w 29834"/>
                <a:gd name="connsiteY7" fmla="*/ 21849 h 32857"/>
                <a:gd name="connsiteX8" fmla="*/ 9244 w 29834"/>
                <a:gd name="connsiteY8" fmla="*/ 1004 h 32857"/>
                <a:gd name="connsiteX9" fmla="*/ 28369 w 29834"/>
                <a:gd name="connsiteY9" fmla="*/ 10980 h 32857"/>
                <a:gd name="connsiteX10" fmla="*/ 20457 w 29834"/>
                <a:gd name="connsiteY10" fmla="*/ 31893 h 32857"/>
                <a:gd name="connsiteX11" fmla="*/ 20457 w 29834"/>
                <a:gd name="connsiteY11" fmla="*/ 31893 h 32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834" h="32857">
                  <a:moveTo>
                    <a:pt x="19494" y="28660"/>
                  </a:moveTo>
                  <a:cubicBezTo>
                    <a:pt x="25548" y="26390"/>
                    <a:pt x="26924" y="19442"/>
                    <a:pt x="24379" y="12700"/>
                  </a:cubicBezTo>
                  <a:cubicBezTo>
                    <a:pt x="22177" y="6783"/>
                    <a:pt x="16742" y="1761"/>
                    <a:pt x="10344" y="4238"/>
                  </a:cubicBezTo>
                  <a:cubicBezTo>
                    <a:pt x="3878" y="6646"/>
                    <a:pt x="2983" y="13800"/>
                    <a:pt x="5391" y="20198"/>
                  </a:cubicBezTo>
                  <a:cubicBezTo>
                    <a:pt x="7799" y="26459"/>
                    <a:pt x="13440" y="30999"/>
                    <a:pt x="19494" y="28660"/>
                  </a:cubicBezTo>
                  <a:lnTo>
                    <a:pt x="19494" y="28660"/>
                  </a:lnTo>
                  <a:close/>
                  <a:moveTo>
                    <a:pt x="20457" y="31893"/>
                  </a:moveTo>
                  <a:cubicBezTo>
                    <a:pt x="12546" y="34852"/>
                    <a:pt x="4772" y="30862"/>
                    <a:pt x="1401" y="21849"/>
                  </a:cubicBezTo>
                  <a:cubicBezTo>
                    <a:pt x="-2176" y="12424"/>
                    <a:pt x="1332" y="4031"/>
                    <a:pt x="9244" y="1004"/>
                  </a:cubicBezTo>
                  <a:cubicBezTo>
                    <a:pt x="17430" y="-2091"/>
                    <a:pt x="24998" y="2174"/>
                    <a:pt x="28369" y="10980"/>
                  </a:cubicBezTo>
                  <a:cubicBezTo>
                    <a:pt x="32221" y="21161"/>
                    <a:pt x="28094" y="29004"/>
                    <a:pt x="20457" y="31893"/>
                  </a:cubicBezTo>
                  <a:lnTo>
                    <a:pt x="20457" y="3189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3314C643-E94D-4A37-AA08-472EF4AD3A3C}"/>
                </a:ext>
              </a:extLst>
            </p:cNvPr>
            <p:cNvSpPr/>
            <p:nvPr/>
          </p:nvSpPr>
          <p:spPr>
            <a:xfrm>
              <a:off x="10630550" y="6167801"/>
              <a:ext cx="7636" cy="32058"/>
            </a:xfrm>
            <a:custGeom>
              <a:avLst/>
              <a:gdLst>
                <a:gd name="connsiteX0" fmla="*/ 4128 w 7636"/>
                <a:gd name="connsiteY0" fmla="*/ 0 h 32058"/>
                <a:gd name="connsiteX1" fmla="*/ 7636 w 7636"/>
                <a:gd name="connsiteY1" fmla="*/ 31577 h 32058"/>
                <a:gd name="connsiteX2" fmla="*/ 3509 w 7636"/>
                <a:gd name="connsiteY2" fmla="*/ 32059 h 32058"/>
                <a:gd name="connsiteX3" fmla="*/ 0 w 7636"/>
                <a:gd name="connsiteY3" fmla="*/ 482 h 32058"/>
                <a:gd name="connsiteX4" fmla="*/ 4128 w 7636"/>
                <a:gd name="connsiteY4" fmla="*/ 0 h 32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36" h="32058">
                  <a:moveTo>
                    <a:pt x="4128" y="0"/>
                  </a:moveTo>
                  <a:lnTo>
                    <a:pt x="7636" y="31577"/>
                  </a:lnTo>
                  <a:lnTo>
                    <a:pt x="3509" y="32059"/>
                  </a:lnTo>
                  <a:lnTo>
                    <a:pt x="0" y="482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B65D900F-7B7A-43FC-9CAF-235E53DA3AE8}"/>
                </a:ext>
              </a:extLst>
            </p:cNvPr>
            <p:cNvSpPr/>
            <p:nvPr/>
          </p:nvSpPr>
          <p:spPr>
            <a:xfrm>
              <a:off x="10647268" y="6166426"/>
              <a:ext cx="26623" cy="31852"/>
            </a:xfrm>
            <a:custGeom>
              <a:avLst/>
              <a:gdLst>
                <a:gd name="connsiteX0" fmla="*/ 17887 w 26623"/>
                <a:gd name="connsiteY0" fmla="*/ 18575 h 31852"/>
                <a:gd name="connsiteX1" fmla="*/ 14722 w 26623"/>
                <a:gd name="connsiteY1" fmla="*/ 9425 h 31852"/>
                <a:gd name="connsiteX2" fmla="*/ 13071 w 26623"/>
                <a:gd name="connsiteY2" fmla="*/ 3646 h 31852"/>
                <a:gd name="connsiteX3" fmla="*/ 12934 w 26623"/>
                <a:gd name="connsiteY3" fmla="*/ 3646 h 31852"/>
                <a:gd name="connsiteX4" fmla="*/ 11420 w 26623"/>
                <a:gd name="connsiteY4" fmla="*/ 9425 h 31852"/>
                <a:gd name="connsiteX5" fmla="*/ 8393 w 26623"/>
                <a:gd name="connsiteY5" fmla="*/ 18643 h 31852"/>
                <a:gd name="connsiteX6" fmla="*/ 17887 w 26623"/>
                <a:gd name="connsiteY6" fmla="*/ 18575 h 31852"/>
                <a:gd name="connsiteX7" fmla="*/ 7499 w 26623"/>
                <a:gd name="connsiteY7" fmla="*/ 21808 h 31852"/>
                <a:gd name="connsiteX8" fmla="*/ 4265 w 26623"/>
                <a:gd name="connsiteY8" fmla="*/ 31852 h 31852"/>
                <a:gd name="connsiteX9" fmla="*/ 0 w 26623"/>
                <a:gd name="connsiteY9" fmla="*/ 31852 h 31852"/>
                <a:gd name="connsiteX10" fmla="*/ 10663 w 26623"/>
                <a:gd name="connsiteY10" fmla="*/ 0 h 31852"/>
                <a:gd name="connsiteX11" fmla="*/ 15617 w 26623"/>
                <a:gd name="connsiteY11" fmla="*/ 0 h 31852"/>
                <a:gd name="connsiteX12" fmla="*/ 26624 w 26623"/>
                <a:gd name="connsiteY12" fmla="*/ 31715 h 31852"/>
                <a:gd name="connsiteX13" fmla="*/ 22221 w 26623"/>
                <a:gd name="connsiteY13" fmla="*/ 31715 h 31852"/>
                <a:gd name="connsiteX14" fmla="*/ 18781 w 26623"/>
                <a:gd name="connsiteY14" fmla="*/ 21739 h 31852"/>
                <a:gd name="connsiteX15" fmla="*/ 7499 w 26623"/>
                <a:gd name="connsiteY15" fmla="*/ 21808 h 31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623" h="31852">
                  <a:moveTo>
                    <a:pt x="17887" y="18575"/>
                  </a:moveTo>
                  <a:lnTo>
                    <a:pt x="14722" y="9425"/>
                  </a:lnTo>
                  <a:cubicBezTo>
                    <a:pt x="14034" y="7361"/>
                    <a:pt x="13553" y="5435"/>
                    <a:pt x="13071" y="3646"/>
                  </a:cubicBezTo>
                  <a:lnTo>
                    <a:pt x="12934" y="3646"/>
                  </a:lnTo>
                  <a:cubicBezTo>
                    <a:pt x="12521" y="5504"/>
                    <a:pt x="11970" y="7499"/>
                    <a:pt x="11420" y="9425"/>
                  </a:cubicBezTo>
                  <a:lnTo>
                    <a:pt x="8393" y="18643"/>
                  </a:lnTo>
                  <a:lnTo>
                    <a:pt x="17887" y="18575"/>
                  </a:lnTo>
                  <a:close/>
                  <a:moveTo>
                    <a:pt x="7499" y="21808"/>
                  </a:moveTo>
                  <a:lnTo>
                    <a:pt x="4265" y="31852"/>
                  </a:lnTo>
                  <a:lnTo>
                    <a:pt x="0" y="31852"/>
                  </a:lnTo>
                  <a:lnTo>
                    <a:pt x="10663" y="0"/>
                  </a:lnTo>
                  <a:lnTo>
                    <a:pt x="15617" y="0"/>
                  </a:lnTo>
                  <a:lnTo>
                    <a:pt x="26624" y="31715"/>
                  </a:lnTo>
                  <a:lnTo>
                    <a:pt x="22221" y="31715"/>
                  </a:lnTo>
                  <a:lnTo>
                    <a:pt x="18781" y="21739"/>
                  </a:lnTo>
                  <a:lnTo>
                    <a:pt x="7499" y="21808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D0AE3A6C-7941-43C6-8160-458E763FE9A5}"/>
                </a:ext>
              </a:extLst>
            </p:cNvPr>
            <p:cNvSpPr/>
            <p:nvPr/>
          </p:nvSpPr>
          <p:spPr>
            <a:xfrm>
              <a:off x="10682078" y="6167457"/>
              <a:ext cx="18024" cy="33709"/>
            </a:xfrm>
            <a:custGeom>
              <a:avLst/>
              <a:gdLst>
                <a:gd name="connsiteX0" fmla="*/ 3921 w 18024"/>
                <a:gd name="connsiteY0" fmla="*/ 0 h 33709"/>
                <a:gd name="connsiteX1" fmla="*/ 8049 w 18024"/>
                <a:gd name="connsiteY1" fmla="*/ 482 h 33709"/>
                <a:gd name="connsiteX2" fmla="*/ 4540 w 18024"/>
                <a:gd name="connsiteY2" fmla="*/ 28619 h 33709"/>
                <a:gd name="connsiteX3" fmla="*/ 18024 w 18024"/>
                <a:gd name="connsiteY3" fmla="*/ 30270 h 33709"/>
                <a:gd name="connsiteX4" fmla="*/ 17612 w 18024"/>
                <a:gd name="connsiteY4" fmla="*/ 33710 h 33709"/>
                <a:gd name="connsiteX5" fmla="*/ 0 w 18024"/>
                <a:gd name="connsiteY5" fmla="*/ 31508 h 33709"/>
                <a:gd name="connsiteX6" fmla="*/ 3921 w 18024"/>
                <a:gd name="connsiteY6" fmla="*/ 0 h 33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24" h="33709">
                  <a:moveTo>
                    <a:pt x="3921" y="0"/>
                  </a:moveTo>
                  <a:lnTo>
                    <a:pt x="8049" y="482"/>
                  </a:lnTo>
                  <a:lnTo>
                    <a:pt x="4540" y="28619"/>
                  </a:lnTo>
                  <a:lnTo>
                    <a:pt x="18024" y="30270"/>
                  </a:lnTo>
                  <a:lnTo>
                    <a:pt x="17612" y="33710"/>
                  </a:lnTo>
                  <a:lnTo>
                    <a:pt x="0" y="31508"/>
                  </a:lnTo>
                  <a:lnTo>
                    <a:pt x="3921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15F10FA7-D14B-4D86-9979-FEF408E3EC17}"/>
                </a:ext>
              </a:extLst>
            </p:cNvPr>
            <p:cNvSpPr/>
            <p:nvPr/>
          </p:nvSpPr>
          <p:spPr>
            <a:xfrm>
              <a:off x="10707326" y="6171860"/>
              <a:ext cx="24284" cy="35154"/>
            </a:xfrm>
            <a:custGeom>
              <a:avLst/>
              <a:gdLst>
                <a:gd name="connsiteX0" fmla="*/ 19538 w 24284"/>
                <a:gd name="connsiteY0" fmla="*/ 20295 h 35154"/>
                <a:gd name="connsiteX1" fmla="*/ 7567 w 24284"/>
                <a:gd name="connsiteY1" fmla="*/ 17405 h 35154"/>
                <a:gd name="connsiteX2" fmla="*/ 4816 w 24284"/>
                <a:gd name="connsiteY2" fmla="*/ 28550 h 35154"/>
                <a:gd name="connsiteX3" fmla="*/ 18231 w 24284"/>
                <a:gd name="connsiteY3" fmla="*/ 31783 h 35154"/>
                <a:gd name="connsiteX4" fmla="*/ 17405 w 24284"/>
                <a:gd name="connsiteY4" fmla="*/ 35154 h 35154"/>
                <a:gd name="connsiteX5" fmla="*/ 0 w 24284"/>
                <a:gd name="connsiteY5" fmla="*/ 30889 h 35154"/>
                <a:gd name="connsiteX6" fmla="*/ 7567 w 24284"/>
                <a:gd name="connsiteY6" fmla="*/ 0 h 35154"/>
                <a:gd name="connsiteX7" fmla="*/ 24285 w 24284"/>
                <a:gd name="connsiteY7" fmla="*/ 4059 h 35154"/>
                <a:gd name="connsiteX8" fmla="*/ 23459 w 24284"/>
                <a:gd name="connsiteY8" fmla="*/ 7361 h 35154"/>
                <a:gd name="connsiteX9" fmla="*/ 10801 w 24284"/>
                <a:gd name="connsiteY9" fmla="*/ 4265 h 35154"/>
                <a:gd name="connsiteX10" fmla="*/ 8393 w 24284"/>
                <a:gd name="connsiteY10" fmla="*/ 14034 h 35154"/>
                <a:gd name="connsiteX11" fmla="*/ 20363 w 24284"/>
                <a:gd name="connsiteY11" fmla="*/ 16924 h 35154"/>
                <a:gd name="connsiteX12" fmla="*/ 19538 w 24284"/>
                <a:gd name="connsiteY12" fmla="*/ 20295 h 35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284" h="35154">
                  <a:moveTo>
                    <a:pt x="19538" y="20295"/>
                  </a:moveTo>
                  <a:lnTo>
                    <a:pt x="7567" y="17405"/>
                  </a:lnTo>
                  <a:lnTo>
                    <a:pt x="4816" y="28550"/>
                  </a:lnTo>
                  <a:lnTo>
                    <a:pt x="18231" y="31783"/>
                  </a:lnTo>
                  <a:lnTo>
                    <a:pt x="17405" y="35154"/>
                  </a:lnTo>
                  <a:lnTo>
                    <a:pt x="0" y="30889"/>
                  </a:lnTo>
                  <a:lnTo>
                    <a:pt x="7567" y="0"/>
                  </a:lnTo>
                  <a:lnTo>
                    <a:pt x="24285" y="4059"/>
                  </a:lnTo>
                  <a:lnTo>
                    <a:pt x="23459" y="7361"/>
                  </a:lnTo>
                  <a:lnTo>
                    <a:pt x="10801" y="4265"/>
                  </a:lnTo>
                  <a:lnTo>
                    <a:pt x="8393" y="14034"/>
                  </a:lnTo>
                  <a:lnTo>
                    <a:pt x="20363" y="16924"/>
                  </a:lnTo>
                  <a:lnTo>
                    <a:pt x="19538" y="20295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2E109C8C-388B-406B-A1E0-B123A9A7A1BF}"/>
                </a:ext>
              </a:extLst>
            </p:cNvPr>
            <p:cNvSpPr/>
            <p:nvPr/>
          </p:nvSpPr>
          <p:spPr>
            <a:xfrm>
              <a:off x="11031007" y="6588278"/>
              <a:ext cx="80283" cy="168204"/>
            </a:xfrm>
            <a:custGeom>
              <a:avLst/>
              <a:gdLst>
                <a:gd name="connsiteX0" fmla="*/ 54279 w 80283"/>
                <a:gd name="connsiteY0" fmla="*/ 127065 h 168204"/>
                <a:gd name="connsiteX1" fmla="*/ 40039 w 80283"/>
                <a:gd name="connsiteY1" fmla="*/ 146052 h 168204"/>
                <a:gd name="connsiteX2" fmla="*/ 25798 w 80283"/>
                <a:gd name="connsiteY2" fmla="*/ 125826 h 168204"/>
                <a:gd name="connsiteX3" fmla="*/ 25798 w 80283"/>
                <a:gd name="connsiteY3" fmla="*/ 82485 h 168204"/>
                <a:gd name="connsiteX4" fmla="*/ 40039 w 80283"/>
                <a:gd name="connsiteY4" fmla="*/ 62260 h 168204"/>
                <a:gd name="connsiteX5" fmla="*/ 54279 w 80283"/>
                <a:gd name="connsiteY5" fmla="*/ 82485 h 168204"/>
                <a:gd name="connsiteX6" fmla="*/ 54279 w 80283"/>
                <a:gd name="connsiteY6" fmla="*/ 127065 h 168204"/>
                <a:gd name="connsiteX7" fmla="*/ 80284 w 80283"/>
                <a:gd name="connsiteY7" fmla="*/ 129679 h 168204"/>
                <a:gd name="connsiteX8" fmla="*/ 80284 w 80283"/>
                <a:gd name="connsiteY8" fmla="*/ 0 h 168204"/>
                <a:gd name="connsiteX9" fmla="*/ 54279 w 80283"/>
                <a:gd name="connsiteY9" fmla="*/ 0 h 168204"/>
                <a:gd name="connsiteX10" fmla="*/ 54279 w 80283"/>
                <a:gd name="connsiteY10" fmla="*/ 43960 h 168204"/>
                <a:gd name="connsiteX11" fmla="*/ 39970 w 80283"/>
                <a:gd name="connsiteY11" fmla="*/ 39970 h 168204"/>
                <a:gd name="connsiteX12" fmla="*/ 0 w 80283"/>
                <a:gd name="connsiteY12" fmla="*/ 85925 h 168204"/>
                <a:gd name="connsiteX13" fmla="*/ 0 w 80283"/>
                <a:gd name="connsiteY13" fmla="*/ 122249 h 168204"/>
                <a:gd name="connsiteX14" fmla="*/ 39970 w 80283"/>
                <a:gd name="connsiteY14" fmla="*/ 168204 h 168204"/>
                <a:gd name="connsiteX15" fmla="*/ 80284 w 80283"/>
                <a:gd name="connsiteY15" fmla="*/ 129679 h 168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0283" h="168204">
                  <a:moveTo>
                    <a:pt x="54279" y="127065"/>
                  </a:moveTo>
                  <a:cubicBezTo>
                    <a:pt x="54279" y="139448"/>
                    <a:pt x="50702" y="146052"/>
                    <a:pt x="40039" y="146052"/>
                  </a:cubicBezTo>
                  <a:cubicBezTo>
                    <a:pt x="30820" y="146052"/>
                    <a:pt x="25798" y="140067"/>
                    <a:pt x="25798" y="125826"/>
                  </a:cubicBezTo>
                  <a:lnTo>
                    <a:pt x="25798" y="82485"/>
                  </a:lnTo>
                  <a:cubicBezTo>
                    <a:pt x="25798" y="68245"/>
                    <a:pt x="30820" y="62260"/>
                    <a:pt x="40039" y="62260"/>
                  </a:cubicBezTo>
                  <a:cubicBezTo>
                    <a:pt x="49189" y="62260"/>
                    <a:pt x="54279" y="68245"/>
                    <a:pt x="54279" y="82485"/>
                  </a:cubicBezTo>
                  <a:lnTo>
                    <a:pt x="54279" y="127065"/>
                  </a:lnTo>
                  <a:close/>
                  <a:moveTo>
                    <a:pt x="80284" y="129679"/>
                  </a:moveTo>
                  <a:lnTo>
                    <a:pt x="80284" y="0"/>
                  </a:lnTo>
                  <a:lnTo>
                    <a:pt x="54279" y="0"/>
                  </a:lnTo>
                  <a:lnTo>
                    <a:pt x="54279" y="43960"/>
                  </a:lnTo>
                  <a:cubicBezTo>
                    <a:pt x="52697" y="42584"/>
                    <a:pt x="47400" y="39970"/>
                    <a:pt x="39970" y="39970"/>
                  </a:cubicBezTo>
                  <a:cubicBezTo>
                    <a:pt x="10594" y="39970"/>
                    <a:pt x="0" y="58820"/>
                    <a:pt x="0" y="85925"/>
                  </a:cubicBezTo>
                  <a:lnTo>
                    <a:pt x="0" y="122249"/>
                  </a:lnTo>
                  <a:cubicBezTo>
                    <a:pt x="0" y="149354"/>
                    <a:pt x="10594" y="168204"/>
                    <a:pt x="39970" y="168204"/>
                  </a:cubicBezTo>
                  <a:cubicBezTo>
                    <a:pt x="62122" y="168273"/>
                    <a:pt x="80284" y="157747"/>
                    <a:pt x="80284" y="129679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4C2C1927-7EBE-47F5-BB6F-A34BD25240E9}"/>
                </a:ext>
              </a:extLst>
            </p:cNvPr>
            <p:cNvSpPr/>
            <p:nvPr/>
          </p:nvSpPr>
          <p:spPr>
            <a:xfrm>
              <a:off x="10636467" y="6588278"/>
              <a:ext cx="117570" cy="166002"/>
            </a:xfrm>
            <a:custGeom>
              <a:avLst/>
              <a:gdLst>
                <a:gd name="connsiteX0" fmla="*/ 117571 w 117570"/>
                <a:gd name="connsiteY0" fmla="*/ 0 h 166002"/>
                <a:gd name="connsiteX1" fmla="*/ 117571 w 117570"/>
                <a:gd name="connsiteY1" fmla="*/ 165934 h 166002"/>
                <a:gd name="connsiteX2" fmla="*/ 91910 w 117570"/>
                <a:gd name="connsiteY2" fmla="*/ 165934 h 166002"/>
                <a:gd name="connsiteX3" fmla="*/ 91910 w 117570"/>
                <a:gd name="connsiteY3" fmla="*/ 36255 h 166002"/>
                <a:gd name="connsiteX4" fmla="*/ 91429 w 117570"/>
                <a:gd name="connsiteY4" fmla="*/ 36255 h 166002"/>
                <a:gd name="connsiteX5" fmla="*/ 65699 w 117570"/>
                <a:gd name="connsiteY5" fmla="*/ 166003 h 166002"/>
                <a:gd name="connsiteX6" fmla="*/ 51872 w 117570"/>
                <a:gd name="connsiteY6" fmla="*/ 166003 h 166002"/>
                <a:gd name="connsiteX7" fmla="*/ 26142 w 117570"/>
                <a:gd name="connsiteY7" fmla="*/ 36255 h 166002"/>
                <a:gd name="connsiteX8" fmla="*/ 25661 w 117570"/>
                <a:gd name="connsiteY8" fmla="*/ 36255 h 166002"/>
                <a:gd name="connsiteX9" fmla="*/ 25661 w 117570"/>
                <a:gd name="connsiteY9" fmla="*/ 166003 h 166002"/>
                <a:gd name="connsiteX10" fmla="*/ 0 w 117570"/>
                <a:gd name="connsiteY10" fmla="*/ 166003 h 166002"/>
                <a:gd name="connsiteX11" fmla="*/ 0 w 117570"/>
                <a:gd name="connsiteY11" fmla="*/ 0 h 166002"/>
                <a:gd name="connsiteX12" fmla="*/ 38319 w 117570"/>
                <a:gd name="connsiteY12" fmla="*/ 0 h 166002"/>
                <a:gd name="connsiteX13" fmla="*/ 58545 w 117570"/>
                <a:gd name="connsiteY13" fmla="*/ 96932 h 166002"/>
                <a:gd name="connsiteX14" fmla="*/ 59026 w 117570"/>
                <a:gd name="connsiteY14" fmla="*/ 96932 h 166002"/>
                <a:gd name="connsiteX15" fmla="*/ 79252 w 117570"/>
                <a:gd name="connsiteY15" fmla="*/ 0 h 166002"/>
                <a:gd name="connsiteX16" fmla="*/ 117571 w 117570"/>
                <a:gd name="connsiteY16" fmla="*/ 0 h 16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7570" h="166002">
                  <a:moveTo>
                    <a:pt x="117571" y="0"/>
                  </a:moveTo>
                  <a:lnTo>
                    <a:pt x="117571" y="165934"/>
                  </a:lnTo>
                  <a:lnTo>
                    <a:pt x="91910" y="165934"/>
                  </a:lnTo>
                  <a:lnTo>
                    <a:pt x="91910" y="36255"/>
                  </a:lnTo>
                  <a:lnTo>
                    <a:pt x="91429" y="36255"/>
                  </a:lnTo>
                  <a:lnTo>
                    <a:pt x="65699" y="166003"/>
                  </a:lnTo>
                  <a:lnTo>
                    <a:pt x="51872" y="166003"/>
                  </a:lnTo>
                  <a:lnTo>
                    <a:pt x="26142" y="36255"/>
                  </a:lnTo>
                  <a:lnTo>
                    <a:pt x="25661" y="36255"/>
                  </a:lnTo>
                  <a:lnTo>
                    <a:pt x="25661" y="166003"/>
                  </a:lnTo>
                  <a:lnTo>
                    <a:pt x="0" y="166003"/>
                  </a:lnTo>
                  <a:lnTo>
                    <a:pt x="0" y="0"/>
                  </a:lnTo>
                  <a:lnTo>
                    <a:pt x="38319" y="0"/>
                  </a:lnTo>
                  <a:lnTo>
                    <a:pt x="58545" y="96932"/>
                  </a:lnTo>
                  <a:lnTo>
                    <a:pt x="59026" y="96932"/>
                  </a:lnTo>
                  <a:lnTo>
                    <a:pt x="79252" y="0"/>
                  </a:lnTo>
                  <a:lnTo>
                    <a:pt x="117571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4A376C3-8423-45EC-98D9-08056BD67690}"/>
                </a:ext>
              </a:extLst>
            </p:cNvPr>
            <p:cNvSpPr/>
            <p:nvPr/>
          </p:nvSpPr>
          <p:spPr>
            <a:xfrm>
              <a:off x="11135094" y="6630587"/>
              <a:ext cx="25729" cy="123693"/>
            </a:xfrm>
            <a:custGeom>
              <a:avLst/>
              <a:gdLst>
                <a:gd name="connsiteX0" fmla="*/ 0 w 25729"/>
                <a:gd name="connsiteY0" fmla="*/ 0 h 123693"/>
                <a:gd name="connsiteX1" fmla="*/ 25729 w 25729"/>
                <a:gd name="connsiteY1" fmla="*/ 0 h 123693"/>
                <a:gd name="connsiteX2" fmla="*/ 25729 w 25729"/>
                <a:gd name="connsiteY2" fmla="*/ 123694 h 123693"/>
                <a:gd name="connsiteX3" fmla="*/ 0 w 25729"/>
                <a:gd name="connsiteY3" fmla="*/ 123694 h 123693"/>
                <a:gd name="connsiteX4" fmla="*/ 0 w 25729"/>
                <a:gd name="connsiteY4" fmla="*/ 0 h 123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29" h="123693">
                  <a:moveTo>
                    <a:pt x="0" y="0"/>
                  </a:moveTo>
                  <a:lnTo>
                    <a:pt x="25729" y="0"/>
                  </a:lnTo>
                  <a:lnTo>
                    <a:pt x="25729" y="123694"/>
                  </a:lnTo>
                  <a:lnTo>
                    <a:pt x="0" y="12369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3BDE2D4-8832-4766-865C-8447D35B28FC}"/>
                </a:ext>
              </a:extLst>
            </p:cNvPr>
            <p:cNvSpPr/>
            <p:nvPr/>
          </p:nvSpPr>
          <p:spPr>
            <a:xfrm>
              <a:off x="11132962" y="6586282"/>
              <a:ext cx="29994" cy="29994"/>
            </a:xfrm>
            <a:custGeom>
              <a:avLst/>
              <a:gdLst>
                <a:gd name="connsiteX0" fmla="*/ 29995 w 29994"/>
                <a:gd name="connsiteY0" fmla="*/ 14997 h 29994"/>
                <a:gd name="connsiteX1" fmla="*/ 14997 w 29994"/>
                <a:gd name="connsiteY1" fmla="*/ 29995 h 29994"/>
                <a:gd name="connsiteX2" fmla="*/ 0 w 29994"/>
                <a:gd name="connsiteY2" fmla="*/ 14997 h 29994"/>
                <a:gd name="connsiteX3" fmla="*/ 14997 w 29994"/>
                <a:gd name="connsiteY3" fmla="*/ 0 h 29994"/>
                <a:gd name="connsiteX4" fmla="*/ 29995 w 29994"/>
                <a:gd name="connsiteY4" fmla="*/ 14997 h 29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994" h="29994">
                  <a:moveTo>
                    <a:pt x="29995" y="14997"/>
                  </a:moveTo>
                  <a:cubicBezTo>
                    <a:pt x="29995" y="23322"/>
                    <a:pt x="23253" y="29995"/>
                    <a:pt x="14997" y="29995"/>
                  </a:cubicBezTo>
                  <a:cubicBezTo>
                    <a:pt x="6742" y="29995"/>
                    <a:pt x="0" y="23253"/>
                    <a:pt x="0" y="14997"/>
                  </a:cubicBezTo>
                  <a:cubicBezTo>
                    <a:pt x="0" y="6742"/>
                    <a:pt x="6742" y="0"/>
                    <a:pt x="14997" y="0"/>
                  </a:cubicBezTo>
                  <a:cubicBezTo>
                    <a:pt x="23253" y="0"/>
                    <a:pt x="29995" y="6673"/>
                    <a:pt x="29995" y="14997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E3E7A1CC-BC39-4758-A353-6C8BD11C04A0}"/>
                </a:ext>
              </a:extLst>
            </p:cNvPr>
            <p:cNvSpPr/>
            <p:nvPr/>
          </p:nvSpPr>
          <p:spPr>
            <a:xfrm>
              <a:off x="10927539" y="6628248"/>
              <a:ext cx="83517" cy="128234"/>
            </a:xfrm>
            <a:custGeom>
              <a:avLst/>
              <a:gdLst>
                <a:gd name="connsiteX0" fmla="*/ 56068 w 83517"/>
                <a:gd name="connsiteY0" fmla="*/ 94800 h 128234"/>
                <a:gd name="connsiteX1" fmla="*/ 37837 w 83517"/>
                <a:gd name="connsiteY1" fmla="*/ 106357 h 128234"/>
                <a:gd name="connsiteX2" fmla="*/ 25385 w 83517"/>
                <a:gd name="connsiteY2" fmla="*/ 91773 h 128234"/>
                <a:gd name="connsiteX3" fmla="*/ 56068 w 83517"/>
                <a:gd name="connsiteY3" fmla="*/ 66456 h 128234"/>
                <a:gd name="connsiteX4" fmla="*/ 56068 w 83517"/>
                <a:gd name="connsiteY4" fmla="*/ 94800 h 128234"/>
                <a:gd name="connsiteX5" fmla="*/ 81866 w 83517"/>
                <a:gd name="connsiteY5" fmla="*/ 112893 h 128234"/>
                <a:gd name="connsiteX6" fmla="*/ 81866 w 83517"/>
                <a:gd name="connsiteY6" fmla="*/ 33572 h 128234"/>
                <a:gd name="connsiteX7" fmla="*/ 44373 w 83517"/>
                <a:gd name="connsiteY7" fmla="*/ 0 h 128234"/>
                <a:gd name="connsiteX8" fmla="*/ 3027 w 83517"/>
                <a:gd name="connsiteY8" fmla="*/ 38594 h 128234"/>
                <a:gd name="connsiteX9" fmla="*/ 28756 w 83517"/>
                <a:gd name="connsiteY9" fmla="*/ 38594 h 128234"/>
                <a:gd name="connsiteX10" fmla="*/ 43479 w 83517"/>
                <a:gd name="connsiteY10" fmla="*/ 21120 h 128234"/>
                <a:gd name="connsiteX11" fmla="*/ 56137 w 83517"/>
                <a:gd name="connsiteY11" fmla="*/ 36943 h 128234"/>
                <a:gd name="connsiteX12" fmla="*/ 56137 w 83517"/>
                <a:gd name="connsiteY12" fmla="*/ 46574 h 128234"/>
                <a:gd name="connsiteX13" fmla="*/ 0 w 83517"/>
                <a:gd name="connsiteY13" fmla="*/ 95281 h 128234"/>
                <a:gd name="connsiteX14" fmla="*/ 29238 w 83517"/>
                <a:gd name="connsiteY14" fmla="*/ 128234 h 128234"/>
                <a:gd name="connsiteX15" fmla="*/ 57444 w 83517"/>
                <a:gd name="connsiteY15" fmla="*/ 116677 h 128234"/>
                <a:gd name="connsiteX16" fmla="*/ 58889 w 83517"/>
                <a:gd name="connsiteY16" fmla="*/ 125895 h 128234"/>
                <a:gd name="connsiteX17" fmla="*/ 83517 w 83517"/>
                <a:gd name="connsiteY17" fmla="*/ 125895 h 128234"/>
                <a:gd name="connsiteX18" fmla="*/ 81866 w 83517"/>
                <a:gd name="connsiteY18" fmla="*/ 112893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3517" h="128234">
                  <a:moveTo>
                    <a:pt x="56068" y="94800"/>
                  </a:moveTo>
                  <a:cubicBezTo>
                    <a:pt x="50633" y="100028"/>
                    <a:pt x="45886" y="106357"/>
                    <a:pt x="37837" y="106357"/>
                  </a:cubicBezTo>
                  <a:cubicBezTo>
                    <a:pt x="30614" y="106357"/>
                    <a:pt x="25385" y="101129"/>
                    <a:pt x="25385" y="91773"/>
                  </a:cubicBezTo>
                  <a:cubicBezTo>
                    <a:pt x="25385" y="74368"/>
                    <a:pt x="38800" y="70309"/>
                    <a:pt x="56068" y="66456"/>
                  </a:cubicBezTo>
                  <a:lnTo>
                    <a:pt x="56068" y="94800"/>
                  </a:lnTo>
                  <a:close/>
                  <a:moveTo>
                    <a:pt x="81866" y="112893"/>
                  </a:moveTo>
                  <a:lnTo>
                    <a:pt x="81866" y="33572"/>
                  </a:lnTo>
                  <a:cubicBezTo>
                    <a:pt x="81866" y="11076"/>
                    <a:pt x="68314" y="0"/>
                    <a:pt x="44373" y="0"/>
                  </a:cubicBezTo>
                  <a:cubicBezTo>
                    <a:pt x="20226" y="0"/>
                    <a:pt x="4403" y="13553"/>
                    <a:pt x="3027" y="38594"/>
                  </a:cubicBezTo>
                  <a:lnTo>
                    <a:pt x="28756" y="38594"/>
                  </a:lnTo>
                  <a:cubicBezTo>
                    <a:pt x="29238" y="28000"/>
                    <a:pt x="31715" y="21120"/>
                    <a:pt x="43479" y="21120"/>
                  </a:cubicBezTo>
                  <a:cubicBezTo>
                    <a:pt x="52009" y="21120"/>
                    <a:pt x="56137" y="26624"/>
                    <a:pt x="56137" y="36943"/>
                  </a:cubicBezTo>
                  <a:lnTo>
                    <a:pt x="56137" y="46574"/>
                  </a:lnTo>
                  <a:cubicBezTo>
                    <a:pt x="17887" y="51803"/>
                    <a:pt x="0" y="71203"/>
                    <a:pt x="0" y="95281"/>
                  </a:cubicBezTo>
                  <a:cubicBezTo>
                    <a:pt x="0" y="112274"/>
                    <a:pt x="9769" y="128234"/>
                    <a:pt x="29238" y="128234"/>
                  </a:cubicBezTo>
                  <a:cubicBezTo>
                    <a:pt x="42722" y="128234"/>
                    <a:pt x="47056" y="124794"/>
                    <a:pt x="57444" y="116677"/>
                  </a:cubicBezTo>
                  <a:cubicBezTo>
                    <a:pt x="57650" y="119016"/>
                    <a:pt x="58132" y="121836"/>
                    <a:pt x="58889" y="125895"/>
                  </a:cubicBezTo>
                  <a:lnTo>
                    <a:pt x="83517" y="125895"/>
                  </a:lnTo>
                  <a:cubicBezTo>
                    <a:pt x="82761" y="121836"/>
                    <a:pt x="81866" y="116814"/>
                    <a:pt x="81866" y="112893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157AB8CA-7975-4597-8147-6A31C6F77D9B}"/>
                </a:ext>
              </a:extLst>
            </p:cNvPr>
            <p:cNvSpPr/>
            <p:nvPr/>
          </p:nvSpPr>
          <p:spPr>
            <a:xfrm>
              <a:off x="10771925" y="6628248"/>
              <a:ext cx="83448" cy="128234"/>
            </a:xfrm>
            <a:custGeom>
              <a:avLst/>
              <a:gdLst>
                <a:gd name="connsiteX0" fmla="*/ 56068 w 83448"/>
                <a:gd name="connsiteY0" fmla="*/ 94800 h 128234"/>
                <a:gd name="connsiteX1" fmla="*/ 37837 w 83448"/>
                <a:gd name="connsiteY1" fmla="*/ 106357 h 128234"/>
                <a:gd name="connsiteX2" fmla="*/ 25385 w 83448"/>
                <a:gd name="connsiteY2" fmla="*/ 91773 h 128234"/>
                <a:gd name="connsiteX3" fmla="*/ 55999 w 83448"/>
                <a:gd name="connsiteY3" fmla="*/ 66456 h 128234"/>
                <a:gd name="connsiteX4" fmla="*/ 55999 w 83448"/>
                <a:gd name="connsiteY4" fmla="*/ 94800 h 128234"/>
                <a:gd name="connsiteX5" fmla="*/ 81866 w 83448"/>
                <a:gd name="connsiteY5" fmla="*/ 112893 h 128234"/>
                <a:gd name="connsiteX6" fmla="*/ 81866 w 83448"/>
                <a:gd name="connsiteY6" fmla="*/ 33572 h 128234"/>
                <a:gd name="connsiteX7" fmla="*/ 44373 w 83448"/>
                <a:gd name="connsiteY7" fmla="*/ 0 h 128234"/>
                <a:gd name="connsiteX8" fmla="*/ 3027 w 83448"/>
                <a:gd name="connsiteY8" fmla="*/ 38594 h 128234"/>
                <a:gd name="connsiteX9" fmla="*/ 28756 w 83448"/>
                <a:gd name="connsiteY9" fmla="*/ 38594 h 128234"/>
                <a:gd name="connsiteX10" fmla="*/ 43479 w 83448"/>
                <a:gd name="connsiteY10" fmla="*/ 21120 h 128234"/>
                <a:gd name="connsiteX11" fmla="*/ 56137 w 83448"/>
                <a:gd name="connsiteY11" fmla="*/ 36943 h 128234"/>
                <a:gd name="connsiteX12" fmla="*/ 56137 w 83448"/>
                <a:gd name="connsiteY12" fmla="*/ 46574 h 128234"/>
                <a:gd name="connsiteX13" fmla="*/ 0 w 83448"/>
                <a:gd name="connsiteY13" fmla="*/ 95281 h 128234"/>
                <a:gd name="connsiteX14" fmla="*/ 29238 w 83448"/>
                <a:gd name="connsiteY14" fmla="*/ 128234 h 128234"/>
                <a:gd name="connsiteX15" fmla="*/ 57444 w 83448"/>
                <a:gd name="connsiteY15" fmla="*/ 116677 h 128234"/>
                <a:gd name="connsiteX16" fmla="*/ 58889 w 83448"/>
                <a:gd name="connsiteY16" fmla="*/ 125895 h 128234"/>
                <a:gd name="connsiteX17" fmla="*/ 83449 w 83448"/>
                <a:gd name="connsiteY17" fmla="*/ 125895 h 128234"/>
                <a:gd name="connsiteX18" fmla="*/ 81866 w 83448"/>
                <a:gd name="connsiteY18" fmla="*/ 112893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3448" h="128234">
                  <a:moveTo>
                    <a:pt x="56068" y="94800"/>
                  </a:moveTo>
                  <a:cubicBezTo>
                    <a:pt x="50702" y="100028"/>
                    <a:pt x="45955" y="106357"/>
                    <a:pt x="37837" y="106357"/>
                  </a:cubicBezTo>
                  <a:cubicBezTo>
                    <a:pt x="30614" y="106357"/>
                    <a:pt x="25385" y="101129"/>
                    <a:pt x="25385" y="91773"/>
                  </a:cubicBezTo>
                  <a:cubicBezTo>
                    <a:pt x="25385" y="74368"/>
                    <a:pt x="38800" y="70309"/>
                    <a:pt x="55999" y="66456"/>
                  </a:cubicBezTo>
                  <a:lnTo>
                    <a:pt x="55999" y="94800"/>
                  </a:lnTo>
                  <a:close/>
                  <a:moveTo>
                    <a:pt x="81866" y="112893"/>
                  </a:moveTo>
                  <a:lnTo>
                    <a:pt x="81866" y="33572"/>
                  </a:lnTo>
                  <a:cubicBezTo>
                    <a:pt x="81866" y="11076"/>
                    <a:pt x="68314" y="0"/>
                    <a:pt x="44373" y="0"/>
                  </a:cubicBezTo>
                  <a:cubicBezTo>
                    <a:pt x="20226" y="0"/>
                    <a:pt x="4403" y="13553"/>
                    <a:pt x="3027" y="38594"/>
                  </a:cubicBezTo>
                  <a:lnTo>
                    <a:pt x="28756" y="38594"/>
                  </a:lnTo>
                  <a:cubicBezTo>
                    <a:pt x="29238" y="28000"/>
                    <a:pt x="31715" y="21120"/>
                    <a:pt x="43479" y="21120"/>
                  </a:cubicBezTo>
                  <a:cubicBezTo>
                    <a:pt x="52009" y="21120"/>
                    <a:pt x="56137" y="26624"/>
                    <a:pt x="56137" y="36943"/>
                  </a:cubicBezTo>
                  <a:lnTo>
                    <a:pt x="56137" y="46574"/>
                  </a:lnTo>
                  <a:cubicBezTo>
                    <a:pt x="17887" y="51803"/>
                    <a:pt x="0" y="71203"/>
                    <a:pt x="0" y="95281"/>
                  </a:cubicBezTo>
                  <a:cubicBezTo>
                    <a:pt x="0" y="112274"/>
                    <a:pt x="9769" y="128234"/>
                    <a:pt x="29238" y="128234"/>
                  </a:cubicBezTo>
                  <a:cubicBezTo>
                    <a:pt x="42722" y="128234"/>
                    <a:pt x="47056" y="124794"/>
                    <a:pt x="57444" y="116677"/>
                  </a:cubicBezTo>
                  <a:cubicBezTo>
                    <a:pt x="57582" y="119016"/>
                    <a:pt x="58132" y="121836"/>
                    <a:pt x="58889" y="125895"/>
                  </a:cubicBezTo>
                  <a:lnTo>
                    <a:pt x="83449" y="125895"/>
                  </a:lnTo>
                  <a:cubicBezTo>
                    <a:pt x="82829" y="121836"/>
                    <a:pt x="81866" y="116814"/>
                    <a:pt x="81866" y="112893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02D30FA3-1C30-45C2-AF17-F10927814297}"/>
                </a:ext>
              </a:extLst>
            </p:cNvPr>
            <p:cNvSpPr/>
            <p:nvPr/>
          </p:nvSpPr>
          <p:spPr>
            <a:xfrm>
              <a:off x="10874429" y="6588278"/>
              <a:ext cx="42515" cy="167653"/>
            </a:xfrm>
            <a:custGeom>
              <a:avLst/>
              <a:gdLst>
                <a:gd name="connsiteX0" fmla="*/ 39832 w 42515"/>
                <a:gd name="connsiteY0" fmla="*/ 146465 h 167653"/>
                <a:gd name="connsiteX1" fmla="*/ 25729 w 42515"/>
                <a:gd name="connsiteY1" fmla="*/ 130160 h 167653"/>
                <a:gd name="connsiteX2" fmla="*/ 25729 w 42515"/>
                <a:gd name="connsiteY2" fmla="*/ 0 h 167653"/>
                <a:gd name="connsiteX3" fmla="*/ 0 w 42515"/>
                <a:gd name="connsiteY3" fmla="*/ 0 h 167653"/>
                <a:gd name="connsiteX4" fmla="*/ 0 w 42515"/>
                <a:gd name="connsiteY4" fmla="*/ 129197 h 167653"/>
                <a:gd name="connsiteX5" fmla="*/ 39970 w 42515"/>
                <a:gd name="connsiteY5" fmla="*/ 167654 h 167653"/>
                <a:gd name="connsiteX6" fmla="*/ 42515 w 42515"/>
                <a:gd name="connsiteY6" fmla="*/ 167654 h 167653"/>
                <a:gd name="connsiteX7" fmla="*/ 42515 w 42515"/>
                <a:gd name="connsiteY7" fmla="*/ 146534 h 167653"/>
                <a:gd name="connsiteX8" fmla="*/ 39832 w 42515"/>
                <a:gd name="connsiteY8" fmla="*/ 146534 h 16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15" h="167653">
                  <a:moveTo>
                    <a:pt x="39832" y="146465"/>
                  </a:moveTo>
                  <a:cubicBezTo>
                    <a:pt x="26624" y="146465"/>
                    <a:pt x="25729" y="139173"/>
                    <a:pt x="25729" y="130160"/>
                  </a:cubicBezTo>
                  <a:lnTo>
                    <a:pt x="25729" y="0"/>
                  </a:lnTo>
                  <a:lnTo>
                    <a:pt x="0" y="0"/>
                  </a:lnTo>
                  <a:lnTo>
                    <a:pt x="0" y="129197"/>
                  </a:lnTo>
                  <a:cubicBezTo>
                    <a:pt x="0" y="150111"/>
                    <a:pt x="9287" y="167654"/>
                    <a:pt x="39970" y="167654"/>
                  </a:cubicBezTo>
                  <a:lnTo>
                    <a:pt x="42515" y="167654"/>
                  </a:lnTo>
                  <a:lnTo>
                    <a:pt x="42515" y="146534"/>
                  </a:lnTo>
                  <a:lnTo>
                    <a:pt x="39832" y="146534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93452D10-92BD-4C46-B884-F29F20214933}"/>
                </a:ext>
              </a:extLst>
            </p:cNvPr>
            <p:cNvSpPr/>
            <p:nvPr/>
          </p:nvSpPr>
          <p:spPr>
            <a:xfrm>
              <a:off x="11182426" y="6628316"/>
              <a:ext cx="79939" cy="128234"/>
            </a:xfrm>
            <a:custGeom>
              <a:avLst/>
              <a:gdLst>
                <a:gd name="connsiteX0" fmla="*/ 25729 w 79939"/>
                <a:gd name="connsiteY0" fmla="*/ 41346 h 128234"/>
                <a:gd name="connsiteX1" fmla="*/ 39970 w 79939"/>
                <a:gd name="connsiteY1" fmla="*/ 21120 h 128234"/>
                <a:gd name="connsiteX2" fmla="*/ 54211 w 79939"/>
                <a:gd name="connsiteY2" fmla="*/ 41346 h 128234"/>
                <a:gd name="connsiteX3" fmla="*/ 54211 w 79939"/>
                <a:gd name="connsiteY3" fmla="*/ 47744 h 128234"/>
                <a:gd name="connsiteX4" fmla="*/ 25729 w 79939"/>
                <a:gd name="connsiteY4" fmla="*/ 47744 h 128234"/>
                <a:gd name="connsiteX5" fmla="*/ 25729 w 79939"/>
                <a:gd name="connsiteY5" fmla="*/ 41346 h 128234"/>
                <a:gd name="connsiteX6" fmla="*/ 79940 w 79939"/>
                <a:gd name="connsiteY6" fmla="*/ 68933 h 128234"/>
                <a:gd name="connsiteX7" fmla="*/ 79940 w 79939"/>
                <a:gd name="connsiteY7" fmla="*/ 45955 h 128234"/>
                <a:gd name="connsiteX8" fmla="*/ 39970 w 79939"/>
                <a:gd name="connsiteY8" fmla="*/ 0 h 128234"/>
                <a:gd name="connsiteX9" fmla="*/ 0 w 79939"/>
                <a:gd name="connsiteY9" fmla="*/ 45955 h 128234"/>
                <a:gd name="connsiteX10" fmla="*/ 0 w 79939"/>
                <a:gd name="connsiteY10" fmla="*/ 82279 h 128234"/>
                <a:gd name="connsiteX11" fmla="*/ 39970 w 79939"/>
                <a:gd name="connsiteY11" fmla="*/ 128234 h 128234"/>
                <a:gd name="connsiteX12" fmla="*/ 79734 w 79939"/>
                <a:gd name="connsiteY12" fmla="*/ 89640 h 128234"/>
                <a:gd name="connsiteX13" fmla="*/ 79802 w 79939"/>
                <a:gd name="connsiteY13" fmla="*/ 86407 h 128234"/>
                <a:gd name="connsiteX14" fmla="*/ 54279 w 79939"/>
                <a:gd name="connsiteY14" fmla="*/ 86407 h 128234"/>
                <a:gd name="connsiteX15" fmla="*/ 54211 w 79939"/>
                <a:gd name="connsiteY15" fmla="*/ 89571 h 128234"/>
                <a:gd name="connsiteX16" fmla="*/ 40039 w 79939"/>
                <a:gd name="connsiteY16" fmla="*/ 107045 h 128234"/>
                <a:gd name="connsiteX17" fmla="*/ 25798 w 79939"/>
                <a:gd name="connsiteY17" fmla="*/ 86820 h 128234"/>
                <a:gd name="connsiteX18" fmla="*/ 25798 w 79939"/>
                <a:gd name="connsiteY18" fmla="*/ 68933 h 128234"/>
                <a:gd name="connsiteX19" fmla="*/ 79940 w 79939"/>
                <a:gd name="connsiteY19" fmla="*/ 68933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9939" h="128234">
                  <a:moveTo>
                    <a:pt x="25729" y="41346"/>
                  </a:moveTo>
                  <a:cubicBezTo>
                    <a:pt x="25729" y="27105"/>
                    <a:pt x="30751" y="21120"/>
                    <a:pt x="39970" y="21120"/>
                  </a:cubicBezTo>
                  <a:cubicBezTo>
                    <a:pt x="49189" y="21120"/>
                    <a:pt x="54211" y="27105"/>
                    <a:pt x="54211" y="41346"/>
                  </a:cubicBezTo>
                  <a:lnTo>
                    <a:pt x="54211" y="47744"/>
                  </a:lnTo>
                  <a:lnTo>
                    <a:pt x="25729" y="47744"/>
                  </a:lnTo>
                  <a:lnTo>
                    <a:pt x="25729" y="41346"/>
                  </a:lnTo>
                  <a:close/>
                  <a:moveTo>
                    <a:pt x="79940" y="68933"/>
                  </a:moveTo>
                  <a:lnTo>
                    <a:pt x="79940" y="45955"/>
                  </a:lnTo>
                  <a:cubicBezTo>
                    <a:pt x="79940" y="18850"/>
                    <a:pt x="69346" y="0"/>
                    <a:pt x="39970" y="0"/>
                  </a:cubicBezTo>
                  <a:cubicBezTo>
                    <a:pt x="10526" y="0"/>
                    <a:pt x="0" y="18850"/>
                    <a:pt x="0" y="45955"/>
                  </a:cubicBezTo>
                  <a:lnTo>
                    <a:pt x="0" y="82279"/>
                  </a:lnTo>
                  <a:cubicBezTo>
                    <a:pt x="0" y="109384"/>
                    <a:pt x="10526" y="128234"/>
                    <a:pt x="39970" y="128234"/>
                  </a:cubicBezTo>
                  <a:cubicBezTo>
                    <a:pt x="66594" y="128234"/>
                    <a:pt x="77807" y="112824"/>
                    <a:pt x="79734" y="89640"/>
                  </a:cubicBezTo>
                  <a:cubicBezTo>
                    <a:pt x="79734" y="89640"/>
                    <a:pt x="79871" y="87439"/>
                    <a:pt x="79802" y="86407"/>
                  </a:cubicBezTo>
                  <a:lnTo>
                    <a:pt x="54279" y="86407"/>
                  </a:lnTo>
                  <a:lnTo>
                    <a:pt x="54211" y="89571"/>
                  </a:lnTo>
                  <a:cubicBezTo>
                    <a:pt x="53591" y="101817"/>
                    <a:pt x="48638" y="107045"/>
                    <a:pt x="40039" y="107045"/>
                  </a:cubicBezTo>
                  <a:cubicBezTo>
                    <a:pt x="30820" y="107045"/>
                    <a:pt x="25798" y="101060"/>
                    <a:pt x="25798" y="86820"/>
                  </a:cubicBezTo>
                  <a:lnTo>
                    <a:pt x="25798" y="68933"/>
                  </a:lnTo>
                  <a:lnTo>
                    <a:pt x="79940" y="6893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FE94ADF7-C46C-4BBB-8DBF-956B6FCB049D}"/>
                </a:ext>
              </a:extLst>
            </p:cNvPr>
            <p:cNvSpPr/>
            <p:nvPr/>
          </p:nvSpPr>
          <p:spPr>
            <a:xfrm>
              <a:off x="10952374" y="6398334"/>
              <a:ext cx="96450" cy="165933"/>
            </a:xfrm>
            <a:custGeom>
              <a:avLst/>
              <a:gdLst>
                <a:gd name="connsiteX0" fmla="*/ 36530 w 96450"/>
                <a:gd name="connsiteY0" fmla="*/ 106220 h 165933"/>
                <a:gd name="connsiteX1" fmla="*/ 60265 w 96450"/>
                <a:gd name="connsiteY1" fmla="*/ 106220 h 165933"/>
                <a:gd name="connsiteX2" fmla="*/ 48501 w 96450"/>
                <a:gd name="connsiteY2" fmla="*/ 33159 h 165933"/>
                <a:gd name="connsiteX3" fmla="*/ 48019 w 96450"/>
                <a:gd name="connsiteY3" fmla="*/ 33159 h 165933"/>
                <a:gd name="connsiteX4" fmla="*/ 36530 w 96450"/>
                <a:gd name="connsiteY4" fmla="*/ 106220 h 165933"/>
                <a:gd name="connsiteX5" fmla="*/ 27587 w 96450"/>
                <a:gd name="connsiteY5" fmla="*/ 165934 h 165933"/>
                <a:gd name="connsiteX6" fmla="*/ 0 w 96450"/>
                <a:gd name="connsiteY6" fmla="*/ 165934 h 165933"/>
                <a:gd name="connsiteX7" fmla="*/ 30545 w 96450"/>
                <a:gd name="connsiteY7" fmla="*/ 0 h 165933"/>
                <a:gd name="connsiteX8" fmla="*/ 65906 w 96450"/>
                <a:gd name="connsiteY8" fmla="*/ 0 h 165933"/>
                <a:gd name="connsiteX9" fmla="*/ 96451 w 96450"/>
                <a:gd name="connsiteY9" fmla="*/ 165934 h 165933"/>
                <a:gd name="connsiteX10" fmla="*/ 68864 w 96450"/>
                <a:gd name="connsiteY10" fmla="*/ 165934 h 165933"/>
                <a:gd name="connsiteX11" fmla="*/ 63567 w 96450"/>
                <a:gd name="connsiteY11" fmla="*/ 127959 h 165933"/>
                <a:gd name="connsiteX12" fmla="*/ 32953 w 96450"/>
                <a:gd name="connsiteY12" fmla="*/ 127959 h 165933"/>
                <a:gd name="connsiteX13" fmla="*/ 27587 w 96450"/>
                <a:gd name="connsiteY13" fmla="*/ 165934 h 165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6450" h="165933">
                  <a:moveTo>
                    <a:pt x="36530" y="106220"/>
                  </a:moveTo>
                  <a:lnTo>
                    <a:pt x="60265" y="106220"/>
                  </a:lnTo>
                  <a:lnTo>
                    <a:pt x="48501" y="33159"/>
                  </a:lnTo>
                  <a:lnTo>
                    <a:pt x="48019" y="33159"/>
                  </a:lnTo>
                  <a:lnTo>
                    <a:pt x="36530" y="106220"/>
                  </a:lnTo>
                  <a:close/>
                  <a:moveTo>
                    <a:pt x="27587" y="165934"/>
                  </a:moveTo>
                  <a:lnTo>
                    <a:pt x="0" y="165934"/>
                  </a:lnTo>
                  <a:lnTo>
                    <a:pt x="30545" y="0"/>
                  </a:lnTo>
                  <a:lnTo>
                    <a:pt x="65906" y="0"/>
                  </a:lnTo>
                  <a:lnTo>
                    <a:pt x="96451" y="165934"/>
                  </a:lnTo>
                  <a:lnTo>
                    <a:pt x="68864" y="165934"/>
                  </a:lnTo>
                  <a:lnTo>
                    <a:pt x="63567" y="127959"/>
                  </a:lnTo>
                  <a:lnTo>
                    <a:pt x="32953" y="127959"/>
                  </a:lnTo>
                  <a:lnTo>
                    <a:pt x="27587" y="165934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A6DBBB38-E4B3-413A-9EE6-7943A6E81A56}"/>
                </a:ext>
              </a:extLst>
            </p:cNvPr>
            <p:cNvSpPr/>
            <p:nvPr/>
          </p:nvSpPr>
          <p:spPr>
            <a:xfrm>
              <a:off x="11337421" y="6438304"/>
              <a:ext cx="59507" cy="125963"/>
            </a:xfrm>
            <a:custGeom>
              <a:avLst/>
              <a:gdLst>
                <a:gd name="connsiteX0" fmla="*/ 0 w 59507"/>
                <a:gd name="connsiteY0" fmla="*/ 125964 h 125963"/>
                <a:gd name="connsiteX1" fmla="*/ 0 w 59507"/>
                <a:gd name="connsiteY1" fmla="*/ 2339 h 125963"/>
                <a:gd name="connsiteX2" fmla="*/ 24560 w 59507"/>
                <a:gd name="connsiteY2" fmla="*/ 2339 h 125963"/>
                <a:gd name="connsiteX3" fmla="*/ 24560 w 59507"/>
                <a:gd name="connsiteY3" fmla="*/ 12865 h 125963"/>
                <a:gd name="connsiteX4" fmla="*/ 25041 w 59507"/>
                <a:gd name="connsiteY4" fmla="*/ 12865 h 125963"/>
                <a:gd name="connsiteX5" fmla="*/ 54211 w 59507"/>
                <a:gd name="connsiteY5" fmla="*/ 0 h 125963"/>
                <a:gd name="connsiteX6" fmla="*/ 59508 w 59507"/>
                <a:gd name="connsiteY6" fmla="*/ 0 h 125963"/>
                <a:gd name="connsiteX7" fmla="*/ 59508 w 59507"/>
                <a:gd name="connsiteY7" fmla="*/ 26899 h 125963"/>
                <a:gd name="connsiteX8" fmla="*/ 42928 w 59507"/>
                <a:gd name="connsiteY8" fmla="*/ 24354 h 125963"/>
                <a:gd name="connsiteX9" fmla="*/ 25729 w 59507"/>
                <a:gd name="connsiteY9" fmla="*/ 40933 h 125963"/>
                <a:gd name="connsiteX10" fmla="*/ 25729 w 59507"/>
                <a:gd name="connsiteY10" fmla="*/ 125964 h 125963"/>
                <a:gd name="connsiteX11" fmla="*/ 0 w 59507"/>
                <a:gd name="connsiteY11" fmla="*/ 125964 h 125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507" h="125963">
                  <a:moveTo>
                    <a:pt x="0" y="125964"/>
                  </a:moveTo>
                  <a:lnTo>
                    <a:pt x="0" y="2339"/>
                  </a:lnTo>
                  <a:lnTo>
                    <a:pt x="24560" y="2339"/>
                  </a:lnTo>
                  <a:lnTo>
                    <a:pt x="24560" y="12865"/>
                  </a:lnTo>
                  <a:lnTo>
                    <a:pt x="25041" y="12865"/>
                  </a:lnTo>
                  <a:cubicBezTo>
                    <a:pt x="31233" y="2339"/>
                    <a:pt x="45818" y="0"/>
                    <a:pt x="54211" y="0"/>
                  </a:cubicBezTo>
                  <a:lnTo>
                    <a:pt x="59508" y="0"/>
                  </a:lnTo>
                  <a:lnTo>
                    <a:pt x="59508" y="26899"/>
                  </a:lnTo>
                  <a:cubicBezTo>
                    <a:pt x="54899" y="25729"/>
                    <a:pt x="50565" y="24354"/>
                    <a:pt x="42928" y="24354"/>
                  </a:cubicBezTo>
                  <a:cubicBezTo>
                    <a:pt x="34191" y="24354"/>
                    <a:pt x="25729" y="29857"/>
                    <a:pt x="25729" y="40933"/>
                  </a:cubicBezTo>
                  <a:lnTo>
                    <a:pt x="25729" y="125964"/>
                  </a:lnTo>
                  <a:lnTo>
                    <a:pt x="0" y="125964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1B5B91B0-8EC1-4664-AC80-90E852DCAFCB}"/>
                </a:ext>
              </a:extLst>
            </p:cNvPr>
            <p:cNvSpPr/>
            <p:nvPr/>
          </p:nvSpPr>
          <p:spPr>
            <a:xfrm>
              <a:off x="11234847" y="6440643"/>
              <a:ext cx="79940" cy="125895"/>
            </a:xfrm>
            <a:custGeom>
              <a:avLst/>
              <a:gdLst>
                <a:gd name="connsiteX0" fmla="*/ 79940 w 79940"/>
                <a:gd name="connsiteY0" fmla="*/ 0 h 125895"/>
                <a:gd name="connsiteX1" fmla="*/ 79940 w 79940"/>
                <a:gd name="connsiteY1" fmla="*/ 79940 h 125895"/>
                <a:gd name="connsiteX2" fmla="*/ 39970 w 79940"/>
                <a:gd name="connsiteY2" fmla="*/ 125895 h 125895"/>
                <a:gd name="connsiteX3" fmla="*/ 0 w 79940"/>
                <a:gd name="connsiteY3" fmla="*/ 79940 h 125895"/>
                <a:gd name="connsiteX4" fmla="*/ 0 w 79940"/>
                <a:gd name="connsiteY4" fmla="*/ 0 h 125895"/>
                <a:gd name="connsiteX5" fmla="*/ 25729 w 79940"/>
                <a:gd name="connsiteY5" fmla="*/ 0 h 125895"/>
                <a:gd name="connsiteX6" fmla="*/ 25729 w 79940"/>
                <a:gd name="connsiteY6" fmla="*/ 84549 h 125895"/>
                <a:gd name="connsiteX7" fmla="*/ 39970 w 79940"/>
                <a:gd name="connsiteY7" fmla="*/ 104775 h 125895"/>
                <a:gd name="connsiteX8" fmla="*/ 54211 w 79940"/>
                <a:gd name="connsiteY8" fmla="*/ 84549 h 125895"/>
                <a:gd name="connsiteX9" fmla="*/ 54211 w 79940"/>
                <a:gd name="connsiteY9" fmla="*/ 0 h 125895"/>
                <a:gd name="connsiteX10" fmla="*/ 79940 w 79940"/>
                <a:gd name="connsiteY10" fmla="*/ 0 h 12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940" h="125895">
                  <a:moveTo>
                    <a:pt x="79940" y="0"/>
                  </a:moveTo>
                  <a:lnTo>
                    <a:pt x="79940" y="79940"/>
                  </a:lnTo>
                  <a:cubicBezTo>
                    <a:pt x="79940" y="107045"/>
                    <a:pt x="69346" y="125895"/>
                    <a:pt x="39970" y="125895"/>
                  </a:cubicBezTo>
                  <a:cubicBezTo>
                    <a:pt x="10594" y="125895"/>
                    <a:pt x="0" y="107045"/>
                    <a:pt x="0" y="79940"/>
                  </a:cubicBezTo>
                  <a:lnTo>
                    <a:pt x="0" y="0"/>
                  </a:lnTo>
                  <a:lnTo>
                    <a:pt x="25729" y="0"/>
                  </a:lnTo>
                  <a:lnTo>
                    <a:pt x="25729" y="84549"/>
                  </a:lnTo>
                  <a:cubicBezTo>
                    <a:pt x="25729" y="98790"/>
                    <a:pt x="30751" y="104775"/>
                    <a:pt x="39970" y="104775"/>
                  </a:cubicBezTo>
                  <a:cubicBezTo>
                    <a:pt x="49189" y="104775"/>
                    <a:pt x="54211" y="98790"/>
                    <a:pt x="54211" y="84549"/>
                  </a:cubicBezTo>
                  <a:lnTo>
                    <a:pt x="54211" y="0"/>
                  </a:lnTo>
                  <a:lnTo>
                    <a:pt x="79940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7ADA47F2-D8D0-4FD1-A82D-A736B5B1BA63}"/>
                </a:ext>
              </a:extLst>
            </p:cNvPr>
            <p:cNvSpPr/>
            <p:nvPr/>
          </p:nvSpPr>
          <p:spPr>
            <a:xfrm>
              <a:off x="11503011" y="6438373"/>
              <a:ext cx="79939" cy="125895"/>
            </a:xfrm>
            <a:custGeom>
              <a:avLst/>
              <a:gdLst>
                <a:gd name="connsiteX0" fmla="*/ 0 w 79939"/>
                <a:gd name="connsiteY0" fmla="*/ 125895 h 125895"/>
                <a:gd name="connsiteX1" fmla="*/ 0 w 79939"/>
                <a:gd name="connsiteY1" fmla="*/ 45955 h 125895"/>
                <a:gd name="connsiteX2" fmla="*/ 39970 w 79939"/>
                <a:gd name="connsiteY2" fmla="*/ 0 h 125895"/>
                <a:gd name="connsiteX3" fmla="*/ 79940 w 79939"/>
                <a:gd name="connsiteY3" fmla="*/ 45955 h 125895"/>
                <a:gd name="connsiteX4" fmla="*/ 79940 w 79939"/>
                <a:gd name="connsiteY4" fmla="*/ 125895 h 125895"/>
                <a:gd name="connsiteX5" fmla="*/ 54211 w 79939"/>
                <a:gd name="connsiteY5" fmla="*/ 125895 h 125895"/>
                <a:gd name="connsiteX6" fmla="*/ 54211 w 79939"/>
                <a:gd name="connsiteY6" fmla="*/ 41484 h 125895"/>
                <a:gd name="connsiteX7" fmla="*/ 39970 w 79939"/>
                <a:gd name="connsiteY7" fmla="*/ 22014 h 125895"/>
                <a:gd name="connsiteX8" fmla="*/ 25729 w 79939"/>
                <a:gd name="connsiteY8" fmla="*/ 41484 h 125895"/>
                <a:gd name="connsiteX9" fmla="*/ 25729 w 79939"/>
                <a:gd name="connsiteY9" fmla="*/ 125895 h 125895"/>
                <a:gd name="connsiteX10" fmla="*/ 0 w 79939"/>
                <a:gd name="connsiteY10" fmla="*/ 125895 h 12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939" h="125895">
                  <a:moveTo>
                    <a:pt x="0" y="125895"/>
                  </a:moveTo>
                  <a:lnTo>
                    <a:pt x="0" y="45955"/>
                  </a:lnTo>
                  <a:cubicBezTo>
                    <a:pt x="0" y="19675"/>
                    <a:pt x="10594" y="0"/>
                    <a:pt x="39970" y="0"/>
                  </a:cubicBezTo>
                  <a:cubicBezTo>
                    <a:pt x="69414" y="0"/>
                    <a:pt x="79940" y="19744"/>
                    <a:pt x="79940" y="45955"/>
                  </a:cubicBezTo>
                  <a:lnTo>
                    <a:pt x="79940" y="125895"/>
                  </a:lnTo>
                  <a:lnTo>
                    <a:pt x="54211" y="125895"/>
                  </a:lnTo>
                  <a:lnTo>
                    <a:pt x="54211" y="41484"/>
                  </a:lnTo>
                  <a:cubicBezTo>
                    <a:pt x="54211" y="28206"/>
                    <a:pt x="48845" y="22014"/>
                    <a:pt x="39970" y="22014"/>
                  </a:cubicBezTo>
                  <a:cubicBezTo>
                    <a:pt x="31027" y="22014"/>
                    <a:pt x="25729" y="28206"/>
                    <a:pt x="25729" y="41484"/>
                  </a:cubicBezTo>
                  <a:lnTo>
                    <a:pt x="25729" y="125895"/>
                  </a:lnTo>
                  <a:lnTo>
                    <a:pt x="0" y="125895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61240197-7AFD-41D6-8952-659F1DC5B09D}"/>
                </a:ext>
              </a:extLst>
            </p:cNvPr>
            <p:cNvSpPr/>
            <p:nvPr/>
          </p:nvSpPr>
          <p:spPr>
            <a:xfrm>
              <a:off x="11400850" y="6438304"/>
              <a:ext cx="83379" cy="128302"/>
            </a:xfrm>
            <a:custGeom>
              <a:avLst/>
              <a:gdLst>
                <a:gd name="connsiteX0" fmla="*/ 56068 w 83379"/>
                <a:gd name="connsiteY0" fmla="*/ 94800 h 128302"/>
                <a:gd name="connsiteX1" fmla="*/ 37837 w 83379"/>
                <a:gd name="connsiteY1" fmla="*/ 106357 h 128302"/>
                <a:gd name="connsiteX2" fmla="*/ 25385 w 83379"/>
                <a:gd name="connsiteY2" fmla="*/ 91773 h 128302"/>
                <a:gd name="connsiteX3" fmla="*/ 55999 w 83379"/>
                <a:gd name="connsiteY3" fmla="*/ 66456 h 128302"/>
                <a:gd name="connsiteX4" fmla="*/ 55999 w 83379"/>
                <a:gd name="connsiteY4" fmla="*/ 94800 h 128302"/>
                <a:gd name="connsiteX5" fmla="*/ 81866 w 83379"/>
                <a:gd name="connsiteY5" fmla="*/ 112893 h 128302"/>
                <a:gd name="connsiteX6" fmla="*/ 81866 w 83379"/>
                <a:gd name="connsiteY6" fmla="*/ 33572 h 128302"/>
                <a:gd name="connsiteX7" fmla="*/ 44373 w 83379"/>
                <a:gd name="connsiteY7" fmla="*/ 0 h 128302"/>
                <a:gd name="connsiteX8" fmla="*/ 3027 w 83379"/>
                <a:gd name="connsiteY8" fmla="*/ 38594 h 128302"/>
                <a:gd name="connsiteX9" fmla="*/ 28756 w 83379"/>
                <a:gd name="connsiteY9" fmla="*/ 38594 h 128302"/>
                <a:gd name="connsiteX10" fmla="*/ 43479 w 83379"/>
                <a:gd name="connsiteY10" fmla="*/ 21120 h 128302"/>
                <a:gd name="connsiteX11" fmla="*/ 56137 w 83379"/>
                <a:gd name="connsiteY11" fmla="*/ 37012 h 128302"/>
                <a:gd name="connsiteX12" fmla="*/ 56137 w 83379"/>
                <a:gd name="connsiteY12" fmla="*/ 46643 h 128302"/>
                <a:gd name="connsiteX13" fmla="*/ 0 w 83379"/>
                <a:gd name="connsiteY13" fmla="*/ 95350 h 128302"/>
                <a:gd name="connsiteX14" fmla="*/ 29238 w 83379"/>
                <a:gd name="connsiteY14" fmla="*/ 128303 h 128302"/>
                <a:gd name="connsiteX15" fmla="*/ 57375 w 83379"/>
                <a:gd name="connsiteY15" fmla="*/ 116745 h 128302"/>
                <a:gd name="connsiteX16" fmla="*/ 58820 w 83379"/>
                <a:gd name="connsiteY16" fmla="*/ 125895 h 128302"/>
                <a:gd name="connsiteX17" fmla="*/ 83380 w 83379"/>
                <a:gd name="connsiteY17" fmla="*/ 125895 h 128302"/>
                <a:gd name="connsiteX18" fmla="*/ 81866 w 83379"/>
                <a:gd name="connsiteY18" fmla="*/ 112893 h 128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3379" h="128302">
                  <a:moveTo>
                    <a:pt x="56068" y="94800"/>
                  </a:moveTo>
                  <a:cubicBezTo>
                    <a:pt x="50702" y="100028"/>
                    <a:pt x="45955" y="106357"/>
                    <a:pt x="37837" y="106357"/>
                  </a:cubicBezTo>
                  <a:cubicBezTo>
                    <a:pt x="30614" y="106357"/>
                    <a:pt x="25385" y="101129"/>
                    <a:pt x="25385" y="91773"/>
                  </a:cubicBezTo>
                  <a:cubicBezTo>
                    <a:pt x="25385" y="74368"/>
                    <a:pt x="38800" y="70309"/>
                    <a:pt x="55999" y="66456"/>
                  </a:cubicBezTo>
                  <a:lnTo>
                    <a:pt x="55999" y="94800"/>
                  </a:lnTo>
                  <a:close/>
                  <a:moveTo>
                    <a:pt x="81866" y="112893"/>
                  </a:moveTo>
                  <a:lnTo>
                    <a:pt x="81866" y="33572"/>
                  </a:lnTo>
                  <a:cubicBezTo>
                    <a:pt x="81866" y="11076"/>
                    <a:pt x="68314" y="0"/>
                    <a:pt x="44373" y="0"/>
                  </a:cubicBezTo>
                  <a:cubicBezTo>
                    <a:pt x="20226" y="0"/>
                    <a:pt x="4403" y="13553"/>
                    <a:pt x="3027" y="38594"/>
                  </a:cubicBezTo>
                  <a:lnTo>
                    <a:pt x="28756" y="38594"/>
                  </a:lnTo>
                  <a:cubicBezTo>
                    <a:pt x="29238" y="28000"/>
                    <a:pt x="31715" y="21120"/>
                    <a:pt x="43479" y="21120"/>
                  </a:cubicBezTo>
                  <a:cubicBezTo>
                    <a:pt x="52009" y="21120"/>
                    <a:pt x="56137" y="26624"/>
                    <a:pt x="56137" y="37012"/>
                  </a:cubicBezTo>
                  <a:lnTo>
                    <a:pt x="56137" y="46643"/>
                  </a:lnTo>
                  <a:cubicBezTo>
                    <a:pt x="17887" y="51872"/>
                    <a:pt x="0" y="71272"/>
                    <a:pt x="0" y="95350"/>
                  </a:cubicBezTo>
                  <a:cubicBezTo>
                    <a:pt x="0" y="112274"/>
                    <a:pt x="9769" y="128303"/>
                    <a:pt x="29238" y="128303"/>
                  </a:cubicBezTo>
                  <a:cubicBezTo>
                    <a:pt x="42722" y="128303"/>
                    <a:pt x="47056" y="124863"/>
                    <a:pt x="57375" y="116745"/>
                  </a:cubicBezTo>
                  <a:cubicBezTo>
                    <a:pt x="57582" y="119084"/>
                    <a:pt x="58063" y="121836"/>
                    <a:pt x="58820" y="125895"/>
                  </a:cubicBezTo>
                  <a:lnTo>
                    <a:pt x="83380" y="125895"/>
                  </a:lnTo>
                  <a:cubicBezTo>
                    <a:pt x="82829" y="121836"/>
                    <a:pt x="81866" y="116745"/>
                    <a:pt x="81866" y="112893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8B794045-36CD-4D9F-A4A1-BE24E0B9E570}"/>
                </a:ext>
              </a:extLst>
            </p:cNvPr>
            <p:cNvSpPr/>
            <p:nvPr/>
          </p:nvSpPr>
          <p:spPr>
            <a:xfrm>
              <a:off x="10874429" y="6398334"/>
              <a:ext cx="42515" cy="167585"/>
            </a:xfrm>
            <a:custGeom>
              <a:avLst/>
              <a:gdLst>
                <a:gd name="connsiteX0" fmla="*/ 39832 w 42515"/>
                <a:gd name="connsiteY0" fmla="*/ 146465 h 167585"/>
                <a:gd name="connsiteX1" fmla="*/ 25729 w 42515"/>
                <a:gd name="connsiteY1" fmla="*/ 130161 h 167585"/>
                <a:gd name="connsiteX2" fmla="*/ 25729 w 42515"/>
                <a:gd name="connsiteY2" fmla="*/ 0 h 167585"/>
                <a:gd name="connsiteX3" fmla="*/ 0 w 42515"/>
                <a:gd name="connsiteY3" fmla="*/ 0 h 167585"/>
                <a:gd name="connsiteX4" fmla="*/ 0 w 42515"/>
                <a:gd name="connsiteY4" fmla="*/ 129129 h 167585"/>
                <a:gd name="connsiteX5" fmla="*/ 39970 w 42515"/>
                <a:gd name="connsiteY5" fmla="*/ 167585 h 167585"/>
                <a:gd name="connsiteX6" fmla="*/ 42515 w 42515"/>
                <a:gd name="connsiteY6" fmla="*/ 167585 h 167585"/>
                <a:gd name="connsiteX7" fmla="*/ 42515 w 42515"/>
                <a:gd name="connsiteY7" fmla="*/ 146465 h 167585"/>
                <a:gd name="connsiteX8" fmla="*/ 39832 w 42515"/>
                <a:gd name="connsiteY8" fmla="*/ 146465 h 167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15" h="167585">
                  <a:moveTo>
                    <a:pt x="39832" y="146465"/>
                  </a:moveTo>
                  <a:cubicBezTo>
                    <a:pt x="26624" y="146396"/>
                    <a:pt x="25729" y="139173"/>
                    <a:pt x="25729" y="130161"/>
                  </a:cubicBezTo>
                  <a:lnTo>
                    <a:pt x="25729" y="0"/>
                  </a:lnTo>
                  <a:lnTo>
                    <a:pt x="0" y="0"/>
                  </a:lnTo>
                  <a:lnTo>
                    <a:pt x="0" y="129129"/>
                  </a:lnTo>
                  <a:cubicBezTo>
                    <a:pt x="0" y="150042"/>
                    <a:pt x="9287" y="167585"/>
                    <a:pt x="39970" y="167585"/>
                  </a:cubicBezTo>
                  <a:lnTo>
                    <a:pt x="42515" y="167585"/>
                  </a:lnTo>
                  <a:lnTo>
                    <a:pt x="42515" y="146465"/>
                  </a:lnTo>
                  <a:lnTo>
                    <a:pt x="39832" y="146465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EFAC8BB9-F165-4A63-B9D5-46062BBD7541}"/>
                </a:ext>
              </a:extLst>
            </p:cNvPr>
            <p:cNvSpPr/>
            <p:nvPr/>
          </p:nvSpPr>
          <p:spPr>
            <a:xfrm>
              <a:off x="11054191" y="6438304"/>
              <a:ext cx="79114" cy="128234"/>
            </a:xfrm>
            <a:custGeom>
              <a:avLst/>
              <a:gdLst>
                <a:gd name="connsiteX0" fmla="*/ 28619 w 79114"/>
                <a:gd name="connsiteY0" fmla="*/ 31027 h 128234"/>
                <a:gd name="connsiteX1" fmla="*/ 40383 w 79114"/>
                <a:gd name="connsiteY1" fmla="*/ 21120 h 128234"/>
                <a:gd name="connsiteX2" fmla="*/ 54211 w 79114"/>
                <a:gd name="connsiteY2" fmla="*/ 36530 h 128234"/>
                <a:gd name="connsiteX3" fmla="*/ 77188 w 79114"/>
                <a:gd name="connsiteY3" fmla="*/ 34535 h 128234"/>
                <a:gd name="connsiteX4" fmla="*/ 39144 w 79114"/>
                <a:gd name="connsiteY4" fmla="*/ 0 h 128234"/>
                <a:gd name="connsiteX5" fmla="*/ 3165 w 79114"/>
                <a:gd name="connsiteY5" fmla="*/ 33090 h 128234"/>
                <a:gd name="connsiteX6" fmla="*/ 53660 w 79114"/>
                <a:gd name="connsiteY6" fmla="*/ 96313 h 128234"/>
                <a:gd name="connsiteX7" fmla="*/ 41552 w 79114"/>
                <a:gd name="connsiteY7" fmla="*/ 107114 h 128234"/>
                <a:gd name="connsiteX8" fmla="*/ 23803 w 79114"/>
                <a:gd name="connsiteY8" fmla="*/ 87576 h 128234"/>
                <a:gd name="connsiteX9" fmla="*/ 0 w 79114"/>
                <a:gd name="connsiteY9" fmla="*/ 91360 h 128234"/>
                <a:gd name="connsiteX10" fmla="*/ 41346 w 79114"/>
                <a:gd name="connsiteY10" fmla="*/ 128234 h 128234"/>
                <a:gd name="connsiteX11" fmla="*/ 79114 w 79114"/>
                <a:gd name="connsiteY11" fmla="*/ 94937 h 128234"/>
                <a:gd name="connsiteX12" fmla="*/ 28619 w 79114"/>
                <a:gd name="connsiteY12" fmla="*/ 31027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9114" h="128234">
                  <a:moveTo>
                    <a:pt x="28619" y="31027"/>
                  </a:moveTo>
                  <a:cubicBezTo>
                    <a:pt x="28619" y="24629"/>
                    <a:pt x="33434" y="21120"/>
                    <a:pt x="40383" y="21120"/>
                  </a:cubicBezTo>
                  <a:cubicBezTo>
                    <a:pt x="49120" y="21120"/>
                    <a:pt x="52766" y="25936"/>
                    <a:pt x="54211" y="36530"/>
                  </a:cubicBezTo>
                  <a:lnTo>
                    <a:pt x="77188" y="34535"/>
                  </a:lnTo>
                  <a:cubicBezTo>
                    <a:pt x="74849" y="18575"/>
                    <a:pt x="66869" y="0"/>
                    <a:pt x="39144" y="0"/>
                  </a:cubicBezTo>
                  <a:cubicBezTo>
                    <a:pt x="18987" y="0"/>
                    <a:pt x="3165" y="13553"/>
                    <a:pt x="3165" y="33090"/>
                  </a:cubicBezTo>
                  <a:cubicBezTo>
                    <a:pt x="3165" y="66869"/>
                    <a:pt x="53660" y="74918"/>
                    <a:pt x="53660" y="96313"/>
                  </a:cubicBezTo>
                  <a:cubicBezTo>
                    <a:pt x="53660" y="103193"/>
                    <a:pt x="48638" y="107114"/>
                    <a:pt x="41552" y="107114"/>
                  </a:cubicBezTo>
                  <a:cubicBezTo>
                    <a:pt x="29307" y="107114"/>
                    <a:pt x="25454" y="97896"/>
                    <a:pt x="23803" y="87576"/>
                  </a:cubicBezTo>
                  <a:lnTo>
                    <a:pt x="0" y="91360"/>
                  </a:lnTo>
                  <a:cubicBezTo>
                    <a:pt x="2821" y="114888"/>
                    <a:pt x="17818" y="128234"/>
                    <a:pt x="41346" y="128234"/>
                  </a:cubicBezTo>
                  <a:cubicBezTo>
                    <a:pt x="63292" y="128234"/>
                    <a:pt x="79114" y="116952"/>
                    <a:pt x="79114" y="94937"/>
                  </a:cubicBezTo>
                  <a:cubicBezTo>
                    <a:pt x="79114" y="58201"/>
                    <a:pt x="28619" y="50358"/>
                    <a:pt x="28619" y="31027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0F30E5B-7662-4C21-BB31-8BAA7C14FD08}"/>
                </a:ext>
              </a:extLst>
            </p:cNvPr>
            <p:cNvSpPr/>
            <p:nvPr/>
          </p:nvSpPr>
          <p:spPr>
            <a:xfrm>
              <a:off x="11141768" y="6438304"/>
              <a:ext cx="78976" cy="128234"/>
            </a:xfrm>
            <a:custGeom>
              <a:avLst/>
              <a:gdLst>
                <a:gd name="connsiteX0" fmla="*/ 28550 w 78976"/>
                <a:gd name="connsiteY0" fmla="*/ 31027 h 128234"/>
                <a:gd name="connsiteX1" fmla="*/ 40314 w 78976"/>
                <a:gd name="connsiteY1" fmla="*/ 21120 h 128234"/>
                <a:gd name="connsiteX2" fmla="*/ 54073 w 78976"/>
                <a:gd name="connsiteY2" fmla="*/ 36530 h 128234"/>
                <a:gd name="connsiteX3" fmla="*/ 77051 w 78976"/>
                <a:gd name="connsiteY3" fmla="*/ 34535 h 128234"/>
                <a:gd name="connsiteX4" fmla="*/ 39144 w 78976"/>
                <a:gd name="connsiteY4" fmla="*/ 0 h 128234"/>
                <a:gd name="connsiteX5" fmla="*/ 3165 w 78976"/>
                <a:gd name="connsiteY5" fmla="*/ 33090 h 128234"/>
                <a:gd name="connsiteX6" fmla="*/ 53591 w 78976"/>
                <a:gd name="connsiteY6" fmla="*/ 96313 h 128234"/>
                <a:gd name="connsiteX7" fmla="*/ 41552 w 78976"/>
                <a:gd name="connsiteY7" fmla="*/ 107114 h 128234"/>
                <a:gd name="connsiteX8" fmla="*/ 23803 w 78976"/>
                <a:gd name="connsiteY8" fmla="*/ 87576 h 128234"/>
                <a:gd name="connsiteX9" fmla="*/ 0 w 78976"/>
                <a:gd name="connsiteY9" fmla="*/ 91360 h 128234"/>
                <a:gd name="connsiteX10" fmla="*/ 41346 w 78976"/>
                <a:gd name="connsiteY10" fmla="*/ 128234 h 128234"/>
                <a:gd name="connsiteX11" fmla="*/ 78977 w 78976"/>
                <a:gd name="connsiteY11" fmla="*/ 94937 h 128234"/>
                <a:gd name="connsiteX12" fmla="*/ 28550 w 78976"/>
                <a:gd name="connsiteY12" fmla="*/ 31027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976" h="128234">
                  <a:moveTo>
                    <a:pt x="28550" y="31027"/>
                  </a:moveTo>
                  <a:cubicBezTo>
                    <a:pt x="28550" y="24629"/>
                    <a:pt x="33366" y="21120"/>
                    <a:pt x="40314" y="21120"/>
                  </a:cubicBezTo>
                  <a:cubicBezTo>
                    <a:pt x="48982" y="21120"/>
                    <a:pt x="52560" y="25936"/>
                    <a:pt x="54073" y="36530"/>
                  </a:cubicBezTo>
                  <a:lnTo>
                    <a:pt x="77051" y="34535"/>
                  </a:lnTo>
                  <a:cubicBezTo>
                    <a:pt x="74712" y="18575"/>
                    <a:pt x="66731" y="0"/>
                    <a:pt x="39144" y="0"/>
                  </a:cubicBezTo>
                  <a:cubicBezTo>
                    <a:pt x="18987" y="0"/>
                    <a:pt x="3165" y="13553"/>
                    <a:pt x="3165" y="33090"/>
                  </a:cubicBezTo>
                  <a:cubicBezTo>
                    <a:pt x="3165" y="66869"/>
                    <a:pt x="53591" y="74918"/>
                    <a:pt x="53591" y="96313"/>
                  </a:cubicBezTo>
                  <a:cubicBezTo>
                    <a:pt x="53591" y="103193"/>
                    <a:pt x="48569" y="107114"/>
                    <a:pt x="41552" y="107114"/>
                  </a:cubicBezTo>
                  <a:cubicBezTo>
                    <a:pt x="29376" y="107114"/>
                    <a:pt x="25523" y="97896"/>
                    <a:pt x="23803" y="87576"/>
                  </a:cubicBezTo>
                  <a:lnTo>
                    <a:pt x="0" y="91360"/>
                  </a:lnTo>
                  <a:cubicBezTo>
                    <a:pt x="2821" y="114888"/>
                    <a:pt x="17818" y="128234"/>
                    <a:pt x="41346" y="128234"/>
                  </a:cubicBezTo>
                  <a:cubicBezTo>
                    <a:pt x="63154" y="128234"/>
                    <a:pt x="78977" y="116952"/>
                    <a:pt x="78977" y="94937"/>
                  </a:cubicBezTo>
                  <a:cubicBezTo>
                    <a:pt x="78908" y="58201"/>
                    <a:pt x="28550" y="50358"/>
                    <a:pt x="28550" y="31027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57AC6BF2-F635-4357-AAE5-06A1E4C5E184}"/>
                </a:ext>
              </a:extLst>
            </p:cNvPr>
            <p:cNvSpPr/>
            <p:nvPr/>
          </p:nvSpPr>
          <p:spPr>
            <a:xfrm>
              <a:off x="11696051" y="6438373"/>
              <a:ext cx="79939" cy="128234"/>
            </a:xfrm>
            <a:custGeom>
              <a:avLst/>
              <a:gdLst>
                <a:gd name="connsiteX0" fmla="*/ 25661 w 79939"/>
                <a:gd name="connsiteY0" fmla="*/ 41346 h 128234"/>
                <a:gd name="connsiteX1" fmla="*/ 39901 w 79939"/>
                <a:gd name="connsiteY1" fmla="*/ 21120 h 128234"/>
                <a:gd name="connsiteX2" fmla="*/ 54142 w 79939"/>
                <a:gd name="connsiteY2" fmla="*/ 41346 h 128234"/>
                <a:gd name="connsiteX3" fmla="*/ 54142 w 79939"/>
                <a:gd name="connsiteY3" fmla="*/ 47813 h 128234"/>
                <a:gd name="connsiteX4" fmla="*/ 25661 w 79939"/>
                <a:gd name="connsiteY4" fmla="*/ 47813 h 128234"/>
                <a:gd name="connsiteX5" fmla="*/ 25661 w 79939"/>
                <a:gd name="connsiteY5" fmla="*/ 41346 h 128234"/>
                <a:gd name="connsiteX6" fmla="*/ 79940 w 79939"/>
                <a:gd name="connsiteY6" fmla="*/ 68933 h 128234"/>
                <a:gd name="connsiteX7" fmla="*/ 79940 w 79939"/>
                <a:gd name="connsiteY7" fmla="*/ 45955 h 128234"/>
                <a:gd name="connsiteX8" fmla="*/ 39970 w 79939"/>
                <a:gd name="connsiteY8" fmla="*/ 0 h 128234"/>
                <a:gd name="connsiteX9" fmla="*/ 0 w 79939"/>
                <a:gd name="connsiteY9" fmla="*/ 45955 h 128234"/>
                <a:gd name="connsiteX10" fmla="*/ 0 w 79939"/>
                <a:gd name="connsiteY10" fmla="*/ 82279 h 128234"/>
                <a:gd name="connsiteX11" fmla="*/ 39970 w 79939"/>
                <a:gd name="connsiteY11" fmla="*/ 128234 h 128234"/>
                <a:gd name="connsiteX12" fmla="*/ 79665 w 79939"/>
                <a:gd name="connsiteY12" fmla="*/ 89640 h 128234"/>
                <a:gd name="connsiteX13" fmla="*/ 79734 w 79939"/>
                <a:gd name="connsiteY13" fmla="*/ 86407 h 128234"/>
                <a:gd name="connsiteX14" fmla="*/ 54211 w 79939"/>
                <a:gd name="connsiteY14" fmla="*/ 86407 h 128234"/>
                <a:gd name="connsiteX15" fmla="*/ 54142 w 79939"/>
                <a:gd name="connsiteY15" fmla="*/ 89571 h 128234"/>
                <a:gd name="connsiteX16" fmla="*/ 39970 w 79939"/>
                <a:gd name="connsiteY16" fmla="*/ 107045 h 128234"/>
                <a:gd name="connsiteX17" fmla="*/ 25729 w 79939"/>
                <a:gd name="connsiteY17" fmla="*/ 86820 h 128234"/>
                <a:gd name="connsiteX18" fmla="*/ 25729 w 79939"/>
                <a:gd name="connsiteY18" fmla="*/ 68933 h 128234"/>
                <a:gd name="connsiteX19" fmla="*/ 79940 w 79939"/>
                <a:gd name="connsiteY19" fmla="*/ 68933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9939" h="128234">
                  <a:moveTo>
                    <a:pt x="25661" y="41346"/>
                  </a:moveTo>
                  <a:cubicBezTo>
                    <a:pt x="25661" y="27105"/>
                    <a:pt x="30751" y="21120"/>
                    <a:pt x="39901" y="21120"/>
                  </a:cubicBezTo>
                  <a:cubicBezTo>
                    <a:pt x="49120" y="21120"/>
                    <a:pt x="54142" y="27105"/>
                    <a:pt x="54142" y="41346"/>
                  </a:cubicBezTo>
                  <a:lnTo>
                    <a:pt x="54142" y="47813"/>
                  </a:lnTo>
                  <a:lnTo>
                    <a:pt x="25661" y="47813"/>
                  </a:lnTo>
                  <a:lnTo>
                    <a:pt x="25661" y="41346"/>
                  </a:lnTo>
                  <a:close/>
                  <a:moveTo>
                    <a:pt x="79940" y="68933"/>
                  </a:moveTo>
                  <a:lnTo>
                    <a:pt x="79940" y="45955"/>
                  </a:lnTo>
                  <a:cubicBezTo>
                    <a:pt x="79940" y="18850"/>
                    <a:pt x="69414" y="0"/>
                    <a:pt x="39970" y="0"/>
                  </a:cubicBezTo>
                  <a:cubicBezTo>
                    <a:pt x="10526" y="0"/>
                    <a:pt x="0" y="18850"/>
                    <a:pt x="0" y="45955"/>
                  </a:cubicBezTo>
                  <a:lnTo>
                    <a:pt x="0" y="82279"/>
                  </a:lnTo>
                  <a:cubicBezTo>
                    <a:pt x="0" y="109384"/>
                    <a:pt x="10526" y="128234"/>
                    <a:pt x="39970" y="128234"/>
                  </a:cubicBezTo>
                  <a:cubicBezTo>
                    <a:pt x="66594" y="128234"/>
                    <a:pt x="77807" y="112824"/>
                    <a:pt x="79665" y="89640"/>
                  </a:cubicBezTo>
                  <a:cubicBezTo>
                    <a:pt x="79665" y="89640"/>
                    <a:pt x="79802" y="87439"/>
                    <a:pt x="79734" y="86407"/>
                  </a:cubicBezTo>
                  <a:lnTo>
                    <a:pt x="54211" y="86407"/>
                  </a:lnTo>
                  <a:lnTo>
                    <a:pt x="54142" y="89571"/>
                  </a:lnTo>
                  <a:cubicBezTo>
                    <a:pt x="53523" y="101817"/>
                    <a:pt x="48569" y="107045"/>
                    <a:pt x="39970" y="107045"/>
                  </a:cubicBezTo>
                  <a:cubicBezTo>
                    <a:pt x="30751" y="107045"/>
                    <a:pt x="25729" y="101060"/>
                    <a:pt x="25729" y="86820"/>
                  </a:cubicBezTo>
                  <a:lnTo>
                    <a:pt x="25729" y="68933"/>
                  </a:lnTo>
                  <a:lnTo>
                    <a:pt x="79940" y="6893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957E77C6-7D4C-4C8C-915B-8DA1DF2B15E5}"/>
                </a:ext>
              </a:extLst>
            </p:cNvPr>
            <p:cNvSpPr/>
            <p:nvPr/>
          </p:nvSpPr>
          <p:spPr>
            <a:xfrm>
              <a:off x="10926439" y="6398334"/>
              <a:ext cx="23527" cy="42309"/>
            </a:xfrm>
            <a:custGeom>
              <a:avLst/>
              <a:gdLst>
                <a:gd name="connsiteX0" fmla="*/ 0 w 23527"/>
                <a:gd name="connsiteY0" fmla="*/ 0 h 42309"/>
                <a:gd name="connsiteX1" fmla="*/ 0 w 23527"/>
                <a:gd name="connsiteY1" fmla="*/ 23528 h 42309"/>
                <a:gd name="connsiteX2" fmla="*/ 7499 w 23527"/>
                <a:gd name="connsiteY2" fmla="*/ 23528 h 42309"/>
                <a:gd name="connsiteX3" fmla="*/ 69 w 23527"/>
                <a:gd name="connsiteY3" fmla="*/ 42309 h 42309"/>
                <a:gd name="connsiteX4" fmla="*/ 12658 w 23527"/>
                <a:gd name="connsiteY4" fmla="*/ 42309 h 42309"/>
                <a:gd name="connsiteX5" fmla="*/ 23528 w 23527"/>
                <a:gd name="connsiteY5" fmla="*/ 23528 h 42309"/>
                <a:gd name="connsiteX6" fmla="*/ 23528 w 23527"/>
                <a:gd name="connsiteY6" fmla="*/ 0 h 42309"/>
                <a:gd name="connsiteX7" fmla="*/ 0 w 23527"/>
                <a:gd name="connsiteY7" fmla="*/ 0 h 42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527" h="42309">
                  <a:moveTo>
                    <a:pt x="0" y="0"/>
                  </a:moveTo>
                  <a:lnTo>
                    <a:pt x="0" y="23528"/>
                  </a:lnTo>
                  <a:lnTo>
                    <a:pt x="7499" y="23528"/>
                  </a:lnTo>
                  <a:cubicBezTo>
                    <a:pt x="5160" y="29513"/>
                    <a:pt x="69" y="42309"/>
                    <a:pt x="69" y="42309"/>
                  </a:cubicBezTo>
                  <a:lnTo>
                    <a:pt x="12658" y="42309"/>
                  </a:lnTo>
                  <a:lnTo>
                    <a:pt x="23528" y="23528"/>
                  </a:lnTo>
                  <a:lnTo>
                    <a:pt x="2352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2312BA56-9CF5-46E0-9A0A-E2B679D62300}"/>
                </a:ext>
              </a:extLst>
            </p:cNvPr>
            <p:cNvSpPr/>
            <p:nvPr/>
          </p:nvSpPr>
          <p:spPr>
            <a:xfrm>
              <a:off x="11601319" y="6438373"/>
              <a:ext cx="79939" cy="128234"/>
            </a:xfrm>
            <a:custGeom>
              <a:avLst/>
              <a:gdLst>
                <a:gd name="connsiteX0" fmla="*/ 54142 w 79939"/>
                <a:gd name="connsiteY0" fmla="*/ 84962 h 128234"/>
                <a:gd name="connsiteX1" fmla="*/ 54142 w 79939"/>
                <a:gd name="connsiteY1" fmla="*/ 89640 h 128234"/>
                <a:gd name="connsiteX2" fmla="*/ 39970 w 79939"/>
                <a:gd name="connsiteY2" fmla="*/ 107114 h 128234"/>
                <a:gd name="connsiteX3" fmla="*/ 25729 w 79939"/>
                <a:gd name="connsiteY3" fmla="*/ 86888 h 128234"/>
                <a:gd name="connsiteX4" fmla="*/ 25729 w 79939"/>
                <a:gd name="connsiteY4" fmla="*/ 41346 h 128234"/>
                <a:gd name="connsiteX5" fmla="*/ 39970 w 79939"/>
                <a:gd name="connsiteY5" fmla="*/ 21120 h 128234"/>
                <a:gd name="connsiteX6" fmla="*/ 54211 w 79939"/>
                <a:gd name="connsiteY6" fmla="*/ 41346 h 128234"/>
                <a:gd name="connsiteX7" fmla="*/ 54211 w 79939"/>
                <a:gd name="connsiteY7" fmla="*/ 45955 h 128234"/>
                <a:gd name="connsiteX8" fmla="*/ 79940 w 79939"/>
                <a:gd name="connsiteY8" fmla="*/ 45955 h 128234"/>
                <a:gd name="connsiteX9" fmla="*/ 39970 w 79939"/>
                <a:gd name="connsiteY9" fmla="*/ 0 h 128234"/>
                <a:gd name="connsiteX10" fmla="*/ 0 w 79939"/>
                <a:gd name="connsiteY10" fmla="*/ 45955 h 128234"/>
                <a:gd name="connsiteX11" fmla="*/ 0 w 79939"/>
                <a:gd name="connsiteY11" fmla="*/ 82279 h 128234"/>
                <a:gd name="connsiteX12" fmla="*/ 39970 w 79939"/>
                <a:gd name="connsiteY12" fmla="*/ 128234 h 128234"/>
                <a:gd name="connsiteX13" fmla="*/ 79802 w 79939"/>
                <a:gd name="connsiteY13" fmla="*/ 84962 h 128234"/>
                <a:gd name="connsiteX14" fmla="*/ 54142 w 79939"/>
                <a:gd name="connsiteY14" fmla="*/ 84962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939" h="128234">
                  <a:moveTo>
                    <a:pt x="54142" y="84962"/>
                  </a:moveTo>
                  <a:lnTo>
                    <a:pt x="54142" y="89640"/>
                  </a:lnTo>
                  <a:cubicBezTo>
                    <a:pt x="53523" y="101886"/>
                    <a:pt x="48569" y="107114"/>
                    <a:pt x="39970" y="107114"/>
                  </a:cubicBezTo>
                  <a:cubicBezTo>
                    <a:pt x="30751" y="107114"/>
                    <a:pt x="25729" y="101129"/>
                    <a:pt x="25729" y="86888"/>
                  </a:cubicBezTo>
                  <a:lnTo>
                    <a:pt x="25729" y="41346"/>
                  </a:lnTo>
                  <a:cubicBezTo>
                    <a:pt x="25729" y="27105"/>
                    <a:pt x="30751" y="21120"/>
                    <a:pt x="39970" y="21120"/>
                  </a:cubicBezTo>
                  <a:cubicBezTo>
                    <a:pt x="49189" y="21120"/>
                    <a:pt x="54211" y="27105"/>
                    <a:pt x="54211" y="41346"/>
                  </a:cubicBezTo>
                  <a:lnTo>
                    <a:pt x="54211" y="45955"/>
                  </a:lnTo>
                  <a:lnTo>
                    <a:pt x="79940" y="45955"/>
                  </a:lnTo>
                  <a:cubicBezTo>
                    <a:pt x="79940" y="18850"/>
                    <a:pt x="69346" y="0"/>
                    <a:pt x="39970" y="0"/>
                  </a:cubicBezTo>
                  <a:cubicBezTo>
                    <a:pt x="10526" y="0"/>
                    <a:pt x="0" y="18850"/>
                    <a:pt x="0" y="45955"/>
                  </a:cubicBezTo>
                  <a:lnTo>
                    <a:pt x="0" y="82279"/>
                  </a:lnTo>
                  <a:cubicBezTo>
                    <a:pt x="0" y="109384"/>
                    <a:pt x="10594" y="128234"/>
                    <a:pt x="39970" y="128234"/>
                  </a:cubicBezTo>
                  <a:cubicBezTo>
                    <a:pt x="71341" y="128234"/>
                    <a:pt x="79802" y="106082"/>
                    <a:pt x="79802" y="84962"/>
                  </a:cubicBezTo>
                  <a:lnTo>
                    <a:pt x="54142" y="84962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83557298-3406-4A01-8AEA-2C510D336E73}"/>
                </a:ext>
              </a:extLst>
            </p:cNvPr>
            <p:cNvSpPr/>
            <p:nvPr/>
          </p:nvSpPr>
          <p:spPr>
            <a:xfrm>
              <a:off x="10488170" y="6361401"/>
              <a:ext cx="105288" cy="135859"/>
            </a:xfrm>
            <a:custGeom>
              <a:avLst/>
              <a:gdLst>
                <a:gd name="connsiteX0" fmla="*/ 47993 w 105288"/>
                <a:gd name="connsiteY0" fmla="*/ 4324 h 135859"/>
                <a:gd name="connsiteX1" fmla="*/ 43453 w 105288"/>
                <a:gd name="connsiteY1" fmla="*/ 31017 h 135859"/>
                <a:gd name="connsiteX2" fmla="*/ 89752 w 105288"/>
                <a:gd name="connsiteY2" fmla="*/ 34594 h 135859"/>
                <a:gd name="connsiteX3" fmla="*/ 99315 w 105288"/>
                <a:gd name="connsiteY3" fmla="*/ 30054 h 135859"/>
                <a:gd name="connsiteX4" fmla="*/ 105231 w 105288"/>
                <a:gd name="connsiteY4" fmla="*/ 30398 h 135859"/>
                <a:gd name="connsiteX5" fmla="*/ 100071 w 105288"/>
                <a:gd name="connsiteY5" fmla="*/ 38928 h 135859"/>
                <a:gd name="connsiteX6" fmla="*/ 89614 w 105288"/>
                <a:gd name="connsiteY6" fmla="*/ 42231 h 135859"/>
                <a:gd name="connsiteX7" fmla="*/ 54735 w 105288"/>
                <a:gd name="connsiteY7" fmla="*/ 55095 h 135859"/>
                <a:gd name="connsiteX8" fmla="*/ 50952 w 105288"/>
                <a:gd name="connsiteY8" fmla="*/ 75046 h 135859"/>
                <a:gd name="connsiteX9" fmla="*/ 52327 w 105288"/>
                <a:gd name="connsiteY9" fmla="*/ 103252 h 135859"/>
                <a:gd name="connsiteX10" fmla="*/ 38431 w 105288"/>
                <a:gd name="connsiteY10" fmla="*/ 123684 h 135859"/>
                <a:gd name="connsiteX11" fmla="*/ 40839 w 105288"/>
                <a:gd name="connsiteY11" fmla="*/ 134210 h 135859"/>
                <a:gd name="connsiteX12" fmla="*/ 35748 w 105288"/>
                <a:gd name="connsiteY12" fmla="*/ 135104 h 135859"/>
                <a:gd name="connsiteX13" fmla="*/ 26736 w 105288"/>
                <a:gd name="connsiteY13" fmla="*/ 120864 h 135859"/>
                <a:gd name="connsiteX14" fmla="*/ 33340 w 105288"/>
                <a:gd name="connsiteY14" fmla="*/ 95203 h 135859"/>
                <a:gd name="connsiteX15" fmla="*/ 24603 w 105288"/>
                <a:gd name="connsiteY15" fmla="*/ 107448 h 135859"/>
                <a:gd name="connsiteX16" fmla="*/ 15866 w 105288"/>
                <a:gd name="connsiteY16" fmla="*/ 106898 h 135859"/>
                <a:gd name="connsiteX17" fmla="*/ 14215 w 105288"/>
                <a:gd name="connsiteY17" fmla="*/ 111851 h 135859"/>
                <a:gd name="connsiteX18" fmla="*/ 8849 w 105288"/>
                <a:gd name="connsiteY18" fmla="*/ 111026 h 135859"/>
                <a:gd name="connsiteX19" fmla="*/ 8367 w 105288"/>
                <a:gd name="connsiteY19" fmla="*/ 95616 h 135859"/>
                <a:gd name="connsiteX20" fmla="*/ 17173 w 105288"/>
                <a:gd name="connsiteY20" fmla="*/ 88392 h 135859"/>
                <a:gd name="connsiteX21" fmla="*/ 14215 w 105288"/>
                <a:gd name="connsiteY21" fmla="*/ 75940 h 135859"/>
                <a:gd name="connsiteX22" fmla="*/ 14352 w 105288"/>
                <a:gd name="connsiteY22" fmla="*/ 63832 h 135859"/>
                <a:gd name="connsiteX23" fmla="*/ 43 w 105288"/>
                <a:gd name="connsiteY23" fmla="*/ 52137 h 135859"/>
                <a:gd name="connsiteX24" fmla="*/ 27080 w 105288"/>
                <a:gd name="connsiteY24" fmla="*/ 28678 h 135859"/>
                <a:gd name="connsiteX25" fmla="*/ 21714 w 105288"/>
                <a:gd name="connsiteY25" fmla="*/ 10310 h 135859"/>
                <a:gd name="connsiteX26" fmla="*/ 31207 w 105288"/>
                <a:gd name="connsiteY26" fmla="*/ 403 h 135859"/>
                <a:gd name="connsiteX27" fmla="*/ 47993 w 105288"/>
                <a:gd name="connsiteY27" fmla="*/ 4324 h 135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5288" h="135859">
                  <a:moveTo>
                    <a:pt x="47993" y="4324"/>
                  </a:moveTo>
                  <a:cubicBezTo>
                    <a:pt x="51777" y="12855"/>
                    <a:pt x="48888" y="24963"/>
                    <a:pt x="43453" y="31017"/>
                  </a:cubicBezTo>
                  <a:cubicBezTo>
                    <a:pt x="53015" y="43125"/>
                    <a:pt x="76887" y="38103"/>
                    <a:pt x="89752" y="34594"/>
                  </a:cubicBezTo>
                  <a:cubicBezTo>
                    <a:pt x="93261" y="33906"/>
                    <a:pt x="96012" y="27646"/>
                    <a:pt x="99315" y="30054"/>
                  </a:cubicBezTo>
                  <a:cubicBezTo>
                    <a:pt x="100209" y="30742"/>
                    <a:pt x="105919" y="24688"/>
                    <a:pt x="105231" y="30398"/>
                  </a:cubicBezTo>
                  <a:cubicBezTo>
                    <a:pt x="105231" y="33838"/>
                    <a:pt x="103649" y="37553"/>
                    <a:pt x="100071" y="38928"/>
                  </a:cubicBezTo>
                  <a:cubicBezTo>
                    <a:pt x="97388" y="39892"/>
                    <a:pt x="89614" y="42231"/>
                    <a:pt x="89614" y="42231"/>
                  </a:cubicBezTo>
                  <a:cubicBezTo>
                    <a:pt x="75924" y="46565"/>
                    <a:pt x="68426" y="48491"/>
                    <a:pt x="54735" y="55095"/>
                  </a:cubicBezTo>
                  <a:cubicBezTo>
                    <a:pt x="48406" y="58466"/>
                    <a:pt x="50057" y="70574"/>
                    <a:pt x="50952" y="75046"/>
                  </a:cubicBezTo>
                  <a:cubicBezTo>
                    <a:pt x="51846" y="79449"/>
                    <a:pt x="56042" y="95341"/>
                    <a:pt x="52327" y="103252"/>
                  </a:cubicBezTo>
                  <a:cubicBezTo>
                    <a:pt x="49300" y="109719"/>
                    <a:pt x="38637" y="115704"/>
                    <a:pt x="38431" y="123684"/>
                  </a:cubicBezTo>
                  <a:cubicBezTo>
                    <a:pt x="38431" y="127193"/>
                    <a:pt x="44210" y="131389"/>
                    <a:pt x="40839" y="134210"/>
                  </a:cubicBezTo>
                  <a:cubicBezTo>
                    <a:pt x="38706" y="136067"/>
                    <a:pt x="37124" y="136342"/>
                    <a:pt x="35748" y="135104"/>
                  </a:cubicBezTo>
                  <a:cubicBezTo>
                    <a:pt x="35748" y="135104"/>
                    <a:pt x="25429" y="124510"/>
                    <a:pt x="26736" y="120864"/>
                  </a:cubicBezTo>
                  <a:cubicBezTo>
                    <a:pt x="26667" y="119488"/>
                    <a:pt x="38293" y="102770"/>
                    <a:pt x="33340" y="95203"/>
                  </a:cubicBezTo>
                  <a:cubicBezTo>
                    <a:pt x="30588" y="97817"/>
                    <a:pt x="30244" y="104903"/>
                    <a:pt x="24603" y="107448"/>
                  </a:cubicBezTo>
                  <a:cubicBezTo>
                    <a:pt x="21989" y="108687"/>
                    <a:pt x="18136" y="105591"/>
                    <a:pt x="15866" y="106898"/>
                  </a:cubicBezTo>
                  <a:cubicBezTo>
                    <a:pt x="14972" y="107448"/>
                    <a:pt x="15040" y="111026"/>
                    <a:pt x="14215" y="111851"/>
                  </a:cubicBezTo>
                  <a:cubicBezTo>
                    <a:pt x="13389" y="112746"/>
                    <a:pt x="9606" y="112608"/>
                    <a:pt x="8849" y="111026"/>
                  </a:cubicBezTo>
                  <a:cubicBezTo>
                    <a:pt x="6716" y="106692"/>
                    <a:pt x="7542" y="99262"/>
                    <a:pt x="8367" y="95616"/>
                  </a:cubicBezTo>
                  <a:cubicBezTo>
                    <a:pt x="9537" y="90181"/>
                    <a:pt x="20819" y="96166"/>
                    <a:pt x="17173" y="88392"/>
                  </a:cubicBezTo>
                  <a:cubicBezTo>
                    <a:pt x="15797" y="85572"/>
                    <a:pt x="14077" y="81857"/>
                    <a:pt x="14215" y="75940"/>
                  </a:cubicBezTo>
                  <a:cubicBezTo>
                    <a:pt x="14352" y="71400"/>
                    <a:pt x="18136" y="66103"/>
                    <a:pt x="14352" y="63832"/>
                  </a:cubicBezTo>
                  <a:cubicBezTo>
                    <a:pt x="10156" y="61700"/>
                    <a:pt x="249" y="57366"/>
                    <a:pt x="43" y="52137"/>
                  </a:cubicBezTo>
                  <a:cubicBezTo>
                    <a:pt x="-1126" y="39754"/>
                    <a:pt x="21851" y="39754"/>
                    <a:pt x="27080" y="28678"/>
                  </a:cubicBezTo>
                  <a:cubicBezTo>
                    <a:pt x="27080" y="23312"/>
                    <a:pt x="20338" y="18771"/>
                    <a:pt x="21714" y="10310"/>
                  </a:cubicBezTo>
                  <a:cubicBezTo>
                    <a:pt x="22402" y="6044"/>
                    <a:pt x="25704" y="1091"/>
                    <a:pt x="31207" y="403"/>
                  </a:cubicBezTo>
                  <a:cubicBezTo>
                    <a:pt x="38224" y="-629"/>
                    <a:pt x="42421" y="197"/>
                    <a:pt x="47993" y="4324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4BB2513F-FA67-4938-ACA7-E8E2BA2A0215}"/>
                </a:ext>
              </a:extLst>
            </p:cNvPr>
            <p:cNvSpPr/>
            <p:nvPr/>
          </p:nvSpPr>
          <p:spPr>
            <a:xfrm>
              <a:off x="10712210" y="6297026"/>
              <a:ext cx="149550" cy="184831"/>
            </a:xfrm>
            <a:custGeom>
              <a:avLst/>
              <a:gdLst>
                <a:gd name="connsiteX0" fmla="*/ 125620 w 149550"/>
                <a:gd name="connsiteY0" fmla="*/ 71726 h 184831"/>
                <a:gd name="connsiteX1" fmla="*/ 124726 w 149550"/>
                <a:gd name="connsiteY1" fmla="*/ 46478 h 184831"/>
                <a:gd name="connsiteX2" fmla="*/ 135183 w 149550"/>
                <a:gd name="connsiteY2" fmla="*/ 51913 h 184831"/>
                <a:gd name="connsiteX3" fmla="*/ 125620 w 149550"/>
                <a:gd name="connsiteY3" fmla="*/ 71726 h 184831"/>
                <a:gd name="connsiteX4" fmla="*/ 145915 w 149550"/>
                <a:gd name="connsiteY4" fmla="*/ 43657 h 184831"/>
                <a:gd name="connsiteX5" fmla="*/ 103881 w 149550"/>
                <a:gd name="connsiteY5" fmla="*/ 21299 h 184831"/>
                <a:gd name="connsiteX6" fmla="*/ 100097 w 149550"/>
                <a:gd name="connsiteY6" fmla="*/ 8297 h 184831"/>
                <a:gd name="connsiteX7" fmla="*/ 81041 w 149550"/>
                <a:gd name="connsiteY7" fmla="*/ 385 h 184831"/>
                <a:gd name="connsiteX8" fmla="*/ 72166 w 149550"/>
                <a:gd name="connsiteY8" fmla="*/ 5820 h 184831"/>
                <a:gd name="connsiteX9" fmla="*/ 71134 w 149550"/>
                <a:gd name="connsiteY9" fmla="*/ 12562 h 184831"/>
                <a:gd name="connsiteX10" fmla="*/ 69758 w 149550"/>
                <a:gd name="connsiteY10" fmla="*/ 20749 h 184831"/>
                <a:gd name="connsiteX11" fmla="*/ 69758 w 149550"/>
                <a:gd name="connsiteY11" fmla="*/ 27835 h 184831"/>
                <a:gd name="connsiteX12" fmla="*/ 74299 w 149550"/>
                <a:gd name="connsiteY12" fmla="*/ 31137 h 184831"/>
                <a:gd name="connsiteX13" fmla="*/ 12314 w 149550"/>
                <a:gd name="connsiteY13" fmla="*/ 31549 h 184831"/>
                <a:gd name="connsiteX14" fmla="*/ 0 w 149550"/>
                <a:gd name="connsiteY14" fmla="*/ 31274 h 184831"/>
                <a:gd name="connsiteX15" fmla="*/ 8462 w 149550"/>
                <a:gd name="connsiteY15" fmla="*/ 36916 h 184831"/>
                <a:gd name="connsiteX16" fmla="*/ 6398 w 149550"/>
                <a:gd name="connsiteY16" fmla="*/ 38429 h 184831"/>
                <a:gd name="connsiteX17" fmla="*/ 18575 w 149550"/>
                <a:gd name="connsiteY17" fmla="*/ 42075 h 184831"/>
                <a:gd name="connsiteX18" fmla="*/ 51390 w 149550"/>
                <a:gd name="connsiteY18" fmla="*/ 52876 h 184831"/>
                <a:gd name="connsiteX19" fmla="*/ 81797 w 149550"/>
                <a:gd name="connsiteY19" fmla="*/ 68630 h 184831"/>
                <a:gd name="connsiteX20" fmla="*/ 78151 w 149550"/>
                <a:gd name="connsiteY20" fmla="*/ 114379 h 184831"/>
                <a:gd name="connsiteX21" fmla="*/ 81797 w 149550"/>
                <a:gd name="connsiteY21" fmla="*/ 158614 h 184831"/>
                <a:gd name="connsiteX22" fmla="*/ 82417 w 149550"/>
                <a:gd name="connsiteY22" fmla="*/ 168108 h 184831"/>
                <a:gd name="connsiteX23" fmla="*/ 68176 w 149550"/>
                <a:gd name="connsiteY23" fmla="*/ 175951 h 184831"/>
                <a:gd name="connsiteX24" fmla="*/ 89434 w 149550"/>
                <a:gd name="connsiteY24" fmla="*/ 178152 h 184831"/>
                <a:gd name="connsiteX25" fmla="*/ 94800 w 149550"/>
                <a:gd name="connsiteY25" fmla="*/ 171066 h 184831"/>
                <a:gd name="connsiteX26" fmla="*/ 100510 w 149550"/>
                <a:gd name="connsiteY26" fmla="*/ 120639 h 184831"/>
                <a:gd name="connsiteX27" fmla="*/ 106357 w 149550"/>
                <a:gd name="connsiteY27" fmla="*/ 172580 h 184831"/>
                <a:gd name="connsiteX28" fmla="*/ 95625 w 149550"/>
                <a:gd name="connsiteY28" fmla="*/ 182830 h 184831"/>
                <a:gd name="connsiteX29" fmla="*/ 105601 w 149550"/>
                <a:gd name="connsiteY29" fmla="*/ 184344 h 184831"/>
                <a:gd name="connsiteX30" fmla="*/ 118878 w 149550"/>
                <a:gd name="connsiteY30" fmla="*/ 177326 h 184831"/>
                <a:gd name="connsiteX31" fmla="*/ 125964 w 149550"/>
                <a:gd name="connsiteY31" fmla="*/ 92020 h 184831"/>
                <a:gd name="connsiteX32" fmla="*/ 148391 w 149550"/>
                <a:gd name="connsiteY32" fmla="*/ 53220 h 184831"/>
                <a:gd name="connsiteX33" fmla="*/ 145915 w 149550"/>
                <a:gd name="connsiteY33" fmla="*/ 43657 h 184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49550" h="184831">
                  <a:moveTo>
                    <a:pt x="125620" y="71726"/>
                  </a:moveTo>
                  <a:cubicBezTo>
                    <a:pt x="126514" y="65809"/>
                    <a:pt x="122868" y="52119"/>
                    <a:pt x="124726" y="46478"/>
                  </a:cubicBezTo>
                  <a:lnTo>
                    <a:pt x="135183" y="51913"/>
                  </a:lnTo>
                  <a:cubicBezTo>
                    <a:pt x="132912" y="55628"/>
                    <a:pt x="128509" y="63814"/>
                    <a:pt x="125620" y="71726"/>
                  </a:cubicBezTo>
                  <a:moveTo>
                    <a:pt x="145915" y="43657"/>
                  </a:moveTo>
                  <a:cubicBezTo>
                    <a:pt x="131880" y="34645"/>
                    <a:pt x="119704" y="18685"/>
                    <a:pt x="103881" y="21299"/>
                  </a:cubicBezTo>
                  <a:cubicBezTo>
                    <a:pt x="95557" y="20611"/>
                    <a:pt x="102367" y="11736"/>
                    <a:pt x="100097" y="8297"/>
                  </a:cubicBezTo>
                  <a:cubicBezTo>
                    <a:pt x="96313" y="1555"/>
                    <a:pt x="95832" y="-1059"/>
                    <a:pt x="81041" y="385"/>
                  </a:cubicBezTo>
                  <a:cubicBezTo>
                    <a:pt x="76982" y="798"/>
                    <a:pt x="73680" y="2312"/>
                    <a:pt x="72166" y="5820"/>
                  </a:cubicBezTo>
                  <a:cubicBezTo>
                    <a:pt x="70859" y="9810"/>
                    <a:pt x="72029" y="8847"/>
                    <a:pt x="71134" y="12562"/>
                  </a:cubicBezTo>
                  <a:cubicBezTo>
                    <a:pt x="69896" y="16277"/>
                    <a:pt x="65562" y="17997"/>
                    <a:pt x="69758" y="20749"/>
                  </a:cubicBezTo>
                  <a:cubicBezTo>
                    <a:pt x="70102" y="21987"/>
                    <a:pt x="70034" y="24051"/>
                    <a:pt x="69758" y="27835"/>
                  </a:cubicBezTo>
                  <a:cubicBezTo>
                    <a:pt x="69552" y="30518"/>
                    <a:pt x="72923" y="30242"/>
                    <a:pt x="74299" y="31137"/>
                  </a:cubicBezTo>
                  <a:cubicBezTo>
                    <a:pt x="57444" y="43451"/>
                    <a:pt x="27174" y="41250"/>
                    <a:pt x="12314" y="31549"/>
                  </a:cubicBezTo>
                  <a:cubicBezTo>
                    <a:pt x="9563" y="29761"/>
                    <a:pt x="0" y="30174"/>
                    <a:pt x="0" y="31274"/>
                  </a:cubicBezTo>
                  <a:cubicBezTo>
                    <a:pt x="0" y="33751"/>
                    <a:pt x="6260" y="34301"/>
                    <a:pt x="8462" y="36916"/>
                  </a:cubicBezTo>
                  <a:cubicBezTo>
                    <a:pt x="7430" y="37259"/>
                    <a:pt x="5641" y="36847"/>
                    <a:pt x="6398" y="38429"/>
                  </a:cubicBezTo>
                  <a:cubicBezTo>
                    <a:pt x="7155" y="40011"/>
                    <a:pt x="18506" y="42075"/>
                    <a:pt x="18575" y="42075"/>
                  </a:cubicBezTo>
                  <a:cubicBezTo>
                    <a:pt x="27243" y="47992"/>
                    <a:pt x="40796" y="50812"/>
                    <a:pt x="51390" y="52876"/>
                  </a:cubicBezTo>
                  <a:cubicBezTo>
                    <a:pt x="72923" y="56041"/>
                    <a:pt x="78977" y="54871"/>
                    <a:pt x="81797" y="68630"/>
                  </a:cubicBezTo>
                  <a:cubicBezTo>
                    <a:pt x="84618" y="82596"/>
                    <a:pt x="81316" y="95391"/>
                    <a:pt x="78151" y="114379"/>
                  </a:cubicBezTo>
                  <a:cubicBezTo>
                    <a:pt x="75537" y="131371"/>
                    <a:pt x="79114" y="141966"/>
                    <a:pt x="81797" y="158614"/>
                  </a:cubicBezTo>
                  <a:cubicBezTo>
                    <a:pt x="82279" y="161710"/>
                    <a:pt x="83930" y="166801"/>
                    <a:pt x="82417" y="168108"/>
                  </a:cubicBezTo>
                  <a:cubicBezTo>
                    <a:pt x="79458" y="170722"/>
                    <a:pt x="71547" y="172992"/>
                    <a:pt x="68176" y="175951"/>
                  </a:cubicBezTo>
                  <a:cubicBezTo>
                    <a:pt x="66731" y="180835"/>
                    <a:pt x="80353" y="177670"/>
                    <a:pt x="89434" y="178152"/>
                  </a:cubicBezTo>
                  <a:cubicBezTo>
                    <a:pt x="93768" y="178496"/>
                    <a:pt x="94800" y="173887"/>
                    <a:pt x="94800" y="171066"/>
                  </a:cubicBezTo>
                  <a:cubicBezTo>
                    <a:pt x="95625" y="145062"/>
                    <a:pt x="96382" y="136944"/>
                    <a:pt x="100510" y="120639"/>
                  </a:cubicBezTo>
                  <a:cubicBezTo>
                    <a:pt x="102986" y="134673"/>
                    <a:pt x="103262" y="158339"/>
                    <a:pt x="106357" y="172580"/>
                  </a:cubicBezTo>
                  <a:cubicBezTo>
                    <a:pt x="102780" y="176776"/>
                    <a:pt x="93286" y="180560"/>
                    <a:pt x="95625" y="182830"/>
                  </a:cubicBezTo>
                  <a:cubicBezTo>
                    <a:pt x="98377" y="185444"/>
                    <a:pt x="103124" y="184963"/>
                    <a:pt x="105601" y="184344"/>
                  </a:cubicBezTo>
                  <a:cubicBezTo>
                    <a:pt x="111379" y="182968"/>
                    <a:pt x="114682" y="181110"/>
                    <a:pt x="118878" y="177326"/>
                  </a:cubicBezTo>
                  <a:cubicBezTo>
                    <a:pt x="118878" y="177326"/>
                    <a:pt x="127546" y="120226"/>
                    <a:pt x="125964" y="92020"/>
                  </a:cubicBezTo>
                  <a:cubicBezTo>
                    <a:pt x="125070" y="76266"/>
                    <a:pt x="140549" y="67254"/>
                    <a:pt x="148391" y="53220"/>
                  </a:cubicBezTo>
                  <a:cubicBezTo>
                    <a:pt x="150249" y="49574"/>
                    <a:pt x="150180" y="46409"/>
                    <a:pt x="145915" y="43657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8559DC13-7947-4A3C-9EBA-F0A81028326B}"/>
                </a:ext>
              </a:extLst>
            </p:cNvPr>
            <p:cNvSpPr/>
            <p:nvPr/>
          </p:nvSpPr>
          <p:spPr>
            <a:xfrm>
              <a:off x="10556726" y="6265423"/>
              <a:ext cx="151680" cy="101022"/>
            </a:xfrm>
            <a:custGeom>
              <a:avLst/>
              <a:gdLst>
                <a:gd name="connsiteX0" fmla="*/ 112625 w 151680"/>
                <a:gd name="connsiteY0" fmla="*/ 25040 h 101022"/>
                <a:gd name="connsiteX1" fmla="*/ 134639 w 151680"/>
                <a:gd name="connsiteY1" fmla="*/ 30544 h 101022"/>
                <a:gd name="connsiteX2" fmla="*/ 141794 w 151680"/>
                <a:gd name="connsiteY2" fmla="*/ 35084 h 101022"/>
                <a:gd name="connsiteX3" fmla="*/ 143307 w 151680"/>
                <a:gd name="connsiteY3" fmla="*/ 34259 h 101022"/>
                <a:gd name="connsiteX4" fmla="*/ 148811 w 151680"/>
                <a:gd name="connsiteY4" fmla="*/ 34121 h 101022"/>
                <a:gd name="connsiteX5" fmla="*/ 151632 w 151680"/>
                <a:gd name="connsiteY5" fmla="*/ 28755 h 101022"/>
                <a:gd name="connsiteX6" fmla="*/ 137735 w 151680"/>
                <a:gd name="connsiteY6" fmla="*/ 24558 h 101022"/>
                <a:gd name="connsiteX7" fmla="*/ 114001 w 151680"/>
                <a:gd name="connsiteY7" fmla="*/ 15959 h 101022"/>
                <a:gd name="connsiteX8" fmla="*/ 58414 w 151680"/>
                <a:gd name="connsiteY8" fmla="*/ 11763 h 101022"/>
                <a:gd name="connsiteX9" fmla="*/ 38051 w 151680"/>
                <a:gd name="connsiteY9" fmla="*/ 67 h 101022"/>
                <a:gd name="connsiteX10" fmla="*/ 26080 w 151680"/>
                <a:gd name="connsiteY10" fmla="*/ 9492 h 101022"/>
                <a:gd name="connsiteX11" fmla="*/ 26699 w 151680"/>
                <a:gd name="connsiteY11" fmla="*/ 24146 h 101022"/>
                <a:gd name="connsiteX12" fmla="*/ 34129 w 151680"/>
                <a:gd name="connsiteY12" fmla="*/ 29443 h 101022"/>
                <a:gd name="connsiteX13" fmla="*/ 38601 w 151680"/>
                <a:gd name="connsiteY13" fmla="*/ 30819 h 101022"/>
                <a:gd name="connsiteX14" fmla="*/ 43485 w 151680"/>
                <a:gd name="connsiteY14" fmla="*/ 32883 h 101022"/>
                <a:gd name="connsiteX15" fmla="*/ 48576 w 151680"/>
                <a:gd name="connsiteY15" fmla="*/ 32470 h 101022"/>
                <a:gd name="connsiteX16" fmla="*/ 55318 w 151680"/>
                <a:gd name="connsiteY16" fmla="*/ 30956 h 101022"/>
                <a:gd name="connsiteX17" fmla="*/ 55456 w 151680"/>
                <a:gd name="connsiteY17" fmla="*/ 30956 h 101022"/>
                <a:gd name="connsiteX18" fmla="*/ 52635 w 151680"/>
                <a:gd name="connsiteY18" fmla="*/ 42445 h 101022"/>
                <a:gd name="connsiteX19" fmla="*/ 41215 w 151680"/>
                <a:gd name="connsiteY19" fmla="*/ 39212 h 101022"/>
                <a:gd name="connsiteX20" fmla="*/ 17137 w 151680"/>
                <a:gd name="connsiteY20" fmla="*/ 47811 h 101022"/>
                <a:gd name="connsiteX21" fmla="*/ 4891 w 151680"/>
                <a:gd name="connsiteY21" fmla="*/ 92322 h 101022"/>
                <a:gd name="connsiteX22" fmla="*/ 764 w 151680"/>
                <a:gd name="connsiteY22" fmla="*/ 98651 h 101022"/>
                <a:gd name="connsiteX23" fmla="*/ 7230 w 151680"/>
                <a:gd name="connsiteY23" fmla="*/ 97894 h 101022"/>
                <a:gd name="connsiteX24" fmla="*/ 25668 w 151680"/>
                <a:gd name="connsiteY24" fmla="*/ 91290 h 101022"/>
                <a:gd name="connsiteX25" fmla="*/ 27525 w 151680"/>
                <a:gd name="connsiteY25" fmla="*/ 79113 h 101022"/>
                <a:gd name="connsiteX26" fmla="*/ 40390 w 151680"/>
                <a:gd name="connsiteY26" fmla="*/ 60332 h 101022"/>
                <a:gd name="connsiteX27" fmla="*/ 65087 w 151680"/>
                <a:gd name="connsiteY27" fmla="*/ 69551 h 101022"/>
                <a:gd name="connsiteX28" fmla="*/ 76232 w 151680"/>
                <a:gd name="connsiteY28" fmla="*/ 63290 h 101022"/>
                <a:gd name="connsiteX29" fmla="*/ 81873 w 151680"/>
                <a:gd name="connsiteY29" fmla="*/ 36529 h 101022"/>
                <a:gd name="connsiteX30" fmla="*/ 112625 w 151680"/>
                <a:gd name="connsiteY30" fmla="*/ 25040 h 101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51680" h="101022">
                  <a:moveTo>
                    <a:pt x="112625" y="25040"/>
                  </a:moveTo>
                  <a:cubicBezTo>
                    <a:pt x="118747" y="26141"/>
                    <a:pt x="132988" y="30200"/>
                    <a:pt x="134639" y="30544"/>
                  </a:cubicBezTo>
                  <a:cubicBezTo>
                    <a:pt x="136290" y="30888"/>
                    <a:pt x="140487" y="34809"/>
                    <a:pt x="141794" y="35084"/>
                  </a:cubicBezTo>
                  <a:cubicBezTo>
                    <a:pt x="142482" y="35222"/>
                    <a:pt x="142688" y="35359"/>
                    <a:pt x="143307" y="34259"/>
                  </a:cubicBezTo>
                  <a:cubicBezTo>
                    <a:pt x="143858" y="33158"/>
                    <a:pt x="146334" y="34878"/>
                    <a:pt x="148811" y="34121"/>
                  </a:cubicBezTo>
                  <a:cubicBezTo>
                    <a:pt x="150462" y="33639"/>
                    <a:pt x="151976" y="29237"/>
                    <a:pt x="151632" y="28755"/>
                  </a:cubicBezTo>
                  <a:cubicBezTo>
                    <a:pt x="150049" y="26829"/>
                    <a:pt x="141725" y="24627"/>
                    <a:pt x="137735" y="24558"/>
                  </a:cubicBezTo>
                  <a:cubicBezTo>
                    <a:pt x="133057" y="22976"/>
                    <a:pt x="122187" y="18573"/>
                    <a:pt x="114001" y="15959"/>
                  </a:cubicBezTo>
                  <a:cubicBezTo>
                    <a:pt x="95495" y="10111"/>
                    <a:pt x="76163" y="1237"/>
                    <a:pt x="58414" y="11763"/>
                  </a:cubicBezTo>
                  <a:cubicBezTo>
                    <a:pt x="50984" y="8736"/>
                    <a:pt x="50847" y="-896"/>
                    <a:pt x="38051" y="67"/>
                  </a:cubicBezTo>
                  <a:cubicBezTo>
                    <a:pt x="31928" y="549"/>
                    <a:pt x="27525" y="5296"/>
                    <a:pt x="26080" y="9492"/>
                  </a:cubicBezTo>
                  <a:cubicBezTo>
                    <a:pt x="24567" y="13689"/>
                    <a:pt x="24016" y="18986"/>
                    <a:pt x="26699" y="24146"/>
                  </a:cubicBezTo>
                  <a:cubicBezTo>
                    <a:pt x="28213" y="27035"/>
                    <a:pt x="31171" y="28411"/>
                    <a:pt x="34129" y="29443"/>
                  </a:cubicBezTo>
                  <a:cubicBezTo>
                    <a:pt x="35574" y="29924"/>
                    <a:pt x="37156" y="30268"/>
                    <a:pt x="38601" y="30819"/>
                  </a:cubicBezTo>
                  <a:cubicBezTo>
                    <a:pt x="40734" y="31576"/>
                    <a:pt x="41078" y="33227"/>
                    <a:pt x="43485" y="32883"/>
                  </a:cubicBezTo>
                  <a:cubicBezTo>
                    <a:pt x="45274" y="32607"/>
                    <a:pt x="46719" y="32332"/>
                    <a:pt x="48576" y="32470"/>
                  </a:cubicBezTo>
                  <a:cubicBezTo>
                    <a:pt x="50227" y="32607"/>
                    <a:pt x="54562" y="33227"/>
                    <a:pt x="55318" y="30956"/>
                  </a:cubicBezTo>
                  <a:cubicBezTo>
                    <a:pt x="55387" y="30956"/>
                    <a:pt x="55387" y="30956"/>
                    <a:pt x="55456" y="30956"/>
                  </a:cubicBezTo>
                  <a:cubicBezTo>
                    <a:pt x="55593" y="35153"/>
                    <a:pt x="54768" y="41413"/>
                    <a:pt x="52635" y="42445"/>
                  </a:cubicBezTo>
                  <a:cubicBezTo>
                    <a:pt x="49677" y="43133"/>
                    <a:pt x="48370" y="41276"/>
                    <a:pt x="41215" y="39212"/>
                  </a:cubicBezTo>
                  <a:cubicBezTo>
                    <a:pt x="34129" y="37148"/>
                    <a:pt x="17481" y="35084"/>
                    <a:pt x="17137" y="47811"/>
                  </a:cubicBezTo>
                  <a:cubicBezTo>
                    <a:pt x="16587" y="68312"/>
                    <a:pt x="19063" y="74917"/>
                    <a:pt x="4891" y="92322"/>
                  </a:cubicBezTo>
                  <a:cubicBezTo>
                    <a:pt x="2415" y="95349"/>
                    <a:pt x="-1713" y="95486"/>
                    <a:pt x="764" y="98651"/>
                  </a:cubicBezTo>
                  <a:cubicBezTo>
                    <a:pt x="2690" y="100577"/>
                    <a:pt x="5786" y="99132"/>
                    <a:pt x="7230" y="97894"/>
                  </a:cubicBezTo>
                  <a:cubicBezTo>
                    <a:pt x="10808" y="107044"/>
                    <a:pt x="23053" y="93422"/>
                    <a:pt x="25668" y="91290"/>
                  </a:cubicBezTo>
                  <a:cubicBezTo>
                    <a:pt x="31171" y="86956"/>
                    <a:pt x="24911" y="83241"/>
                    <a:pt x="27525" y="79113"/>
                  </a:cubicBezTo>
                  <a:cubicBezTo>
                    <a:pt x="31997" y="70376"/>
                    <a:pt x="38945" y="66868"/>
                    <a:pt x="40390" y="60332"/>
                  </a:cubicBezTo>
                  <a:cubicBezTo>
                    <a:pt x="47544" y="65904"/>
                    <a:pt x="56213" y="70238"/>
                    <a:pt x="65087" y="69551"/>
                  </a:cubicBezTo>
                  <a:cubicBezTo>
                    <a:pt x="68733" y="68863"/>
                    <a:pt x="72104" y="67487"/>
                    <a:pt x="76232" y="63290"/>
                  </a:cubicBezTo>
                  <a:cubicBezTo>
                    <a:pt x="80360" y="59094"/>
                    <a:pt x="81460" y="45816"/>
                    <a:pt x="81873" y="36529"/>
                  </a:cubicBezTo>
                  <a:cubicBezTo>
                    <a:pt x="82630" y="17954"/>
                    <a:pt x="95563" y="21944"/>
                    <a:pt x="112625" y="25040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865F3ED5-EFC2-47B9-A07C-52B5B5CBE9D7}"/>
                </a:ext>
              </a:extLst>
            </p:cNvPr>
            <p:cNvSpPr/>
            <p:nvPr/>
          </p:nvSpPr>
          <p:spPr>
            <a:xfrm>
              <a:off x="10541435" y="6331878"/>
              <a:ext cx="258145" cy="232808"/>
            </a:xfrm>
            <a:custGeom>
              <a:avLst/>
              <a:gdLst>
                <a:gd name="connsiteX0" fmla="*/ 250922 w 258145"/>
                <a:gd name="connsiteY0" fmla="*/ 225992 h 232808"/>
                <a:gd name="connsiteX1" fmla="*/ 231109 w 258145"/>
                <a:gd name="connsiteY1" fmla="*/ 212577 h 232808"/>
                <a:gd name="connsiteX2" fmla="*/ 223748 w 258145"/>
                <a:gd name="connsiteY2" fmla="*/ 197786 h 232808"/>
                <a:gd name="connsiteX3" fmla="*/ 205930 w 258145"/>
                <a:gd name="connsiteY3" fmla="*/ 154652 h 232808"/>
                <a:gd name="connsiteX4" fmla="*/ 166923 w 258145"/>
                <a:gd name="connsiteY4" fmla="*/ 119704 h 232808"/>
                <a:gd name="connsiteX5" fmla="*/ 157085 w 258145"/>
                <a:gd name="connsiteY5" fmla="*/ 114407 h 232808"/>
                <a:gd name="connsiteX6" fmla="*/ 159356 w 258145"/>
                <a:gd name="connsiteY6" fmla="*/ 85169 h 232808"/>
                <a:gd name="connsiteX7" fmla="*/ 160456 w 258145"/>
                <a:gd name="connsiteY7" fmla="*/ 80972 h 232808"/>
                <a:gd name="connsiteX8" fmla="*/ 164653 w 258145"/>
                <a:gd name="connsiteY8" fmla="*/ 70859 h 232808"/>
                <a:gd name="connsiteX9" fmla="*/ 161213 w 258145"/>
                <a:gd name="connsiteY9" fmla="*/ 63429 h 232808"/>
                <a:gd name="connsiteX10" fmla="*/ 190038 w 258145"/>
                <a:gd name="connsiteY10" fmla="*/ 69277 h 232808"/>
                <a:gd name="connsiteX11" fmla="*/ 225399 w 258145"/>
                <a:gd name="connsiteY11" fmla="*/ 50634 h 232808"/>
                <a:gd name="connsiteX12" fmla="*/ 230559 w 258145"/>
                <a:gd name="connsiteY12" fmla="*/ 48432 h 232808"/>
                <a:gd name="connsiteX13" fmla="*/ 235856 w 258145"/>
                <a:gd name="connsiteY13" fmla="*/ 43960 h 232808"/>
                <a:gd name="connsiteX14" fmla="*/ 232898 w 258145"/>
                <a:gd name="connsiteY14" fmla="*/ 36118 h 232808"/>
                <a:gd name="connsiteX15" fmla="*/ 228426 w 258145"/>
                <a:gd name="connsiteY15" fmla="*/ 37356 h 232808"/>
                <a:gd name="connsiteX16" fmla="*/ 226844 w 258145"/>
                <a:gd name="connsiteY16" fmla="*/ 36187 h 232808"/>
                <a:gd name="connsiteX17" fmla="*/ 223748 w 258145"/>
                <a:gd name="connsiteY17" fmla="*/ 39076 h 232808"/>
                <a:gd name="connsiteX18" fmla="*/ 221822 w 258145"/>
                <a:gd name="connsiteY18" fmla="*/ 43685 h 232808"/>
                <a:gd name="connsiteX19" fmla="*/ 191208 w 258145"/>
                <a:gd name="connsiteY19" fmla="*/ 55243 h 232808"/>
                <a:gd name="connsiteX20" fmla="*/ 187355 w 258145"/>
                <a:gd name="connsiteY20" fmla="*/ 55931 h 232808"/>
                <a:gd name="connsiteX21" fmla="*/ 149380 w 258145"/>
                <a:gd name="connsiteY21" fmla="*/ 42791 h 232808"/>
                <a:gd name="connsiteX22" fmla="*/ 140024 w 258145"/>
                <a:gd name="connsiteY22" fmla="*/ 42928 h 232808"/>
                <a:gd name="connsiteX23" fmla="*/ 139268 w 258145"/>
                <a:gd name="connsiteY23" fmla="*/ 38182 h 232808"/>
                <a:gd name="connsiteX24" fmla="*/ 146009 w 258145"/>
                <a:gd name="connsiteY24" fmla="*/ 33504 h 232808"/>
                <a:gd name="connsiteX25" fmla="*/ 145390 w 258145"/>
                <a:gd name="connsiteY25" fmla="*/ 25454 h 232808"/>
                <a:gd name="connsiteX26" fmla="*/ 146491 w 258145"/>
                <a:gd name="connsiteY26" fmla="*/ 23115 h 232808"/>
                <a:gd name="connsiteX27" fmla="*/ 143877 w 258145"/>
                <a:gd name="connsiteY27" fmla="*/ 19332 h 232808"/>
                <a:gd name="connsiteX28" fmla="*/ 140850 w 258145"/>
                <a:gd name="connsiteY28" fmla="*/ 10457 h 232808"/>
                <a:gd name="connsiteX29" fmla="*/ 136860 w 258145"/>
                <a:gd name="connsiteY29" fmla="*/ 2408 h 232808"/>
                <a:gd name="connsiteX30" fmla="*/ 118491 w 258145"/>
                <a:gd name="connsiteY30" fmla="*/ 2958 h 232808"/>
                <a:gd name="connsiteX31" fmla="*/ 109342 w 258145"/>
                <a:gd name="connsiteY31" fmla="*/ 5917 h 232808"/>
                <a:gd name="connsiteX32" fmla="*/ 98472 w 258145"/>
                <a:gd name="connsiteY32" fmla="*/ 22565 h 232808"/>
                <a:gd name="connsiteX33" fmla="*/ 97784 w 258145"/>
                <a:gd name="connsiteY33" fmla="*/ 34398 h 232808"/>
                <a:gd name="connsiteX34" fmla="*/ 106727 w 258145"/>
                <a:gd name="connsiteY34" fmla="*/ 48432 h 232808"/>
                <a:gd name="connsiteX35" fmla="*/ 112162 w 258145"/>
                <a:gd name="connsiteY35" fmla="*/ 51046 h 232808"/>
                <a:gd name="connsiteX36" fmla="*/ 112369 w 258145"/>
                <a:gd name="connsiteY36" fmla="*/ 51665 h 232808"/>
                <a:gd name="connsiteX37" fmla="*/ 106796 w 258145"/>
                <a:gd name="connsiteY37" fmla="*/ 54280 h 232808"/>
                <a:gd name="connsiteX38" fmla="*/ 98197 w 258145"/>
                <a:gd name="connsiteY38" fmla="*/ 61366 h 232808"/>
                <a:gd name="connsiteX39" fmla="*/ 37175 w 258145"/>
                <a:gd name="connsiteY39" fmla="*/ 104431 h 232808"/>
                <a:gd name="connsiteX40" fmla="*/ 21421 w 258145"/>
                <a:gd name="connsiteY40" fmla="*/ 108421 h 232808"/>
                <a:gd name="connsiteX41" fmla="*/ 24723 w 258145"/>
                <a:gd name="connsiteY41" fmla="*/ 110898 h 232808"/>
                <a:gd name="connsiteX42" fmla="*/ 18050 w 258145"/>
                <a:gd name="connsiteY42" fmla="*/ 113444 h 232808"/>
                <a:gd name="connsiteX43" fmla="*/ 21559 w 258145"/>
                <a:gd name="connsiteY43" fmla="*/ 117709 h 232808"/>
                <a:gd name="connsiteX44" fmla="*/ 40409 w 258145"/>
                <a:gd name="connsiteY44" fmla="*/ 111724 h 232808"/>
                <a:gd name="connsiteX45" fmla="*/ 110030 w 258145"/>
                <a:gd name="connsiteY45" fmla="*/ 76432 h 232808"/>
                <a:gd name="connsiteX46" fmla="*/ 121174 w 258145"/>
                <a:gd name="connsiteY46" fmla="*/ 90741 h 232808"/>
                <a:gd name="connsiteX47" fmla="*/ 112644 w 258145"/>
                <a:gd name="connsiteY47" fmla="*/ 108353 h 232808"/>
                <a:gd name="connsiteX48" fmla="*/ 112231 w 258145"/>
                <a:gd name="connsiteY48" fmla="*/ 128441 h 232808"/>
                <a:gd name="connsiteX49" fmla="*/ 101843 w 258145"/>
                <a:gd name="connsiteY49" fmla="*/ 141443 h 232808"/>
                <a:gd name="connsiteX50" fmla="*/ 73912 w 258145"/>
                <a:gd name="connsiteY50" fmla="*/ 166141 h 232808"/>
                <a:gd name="connsiteX51" fmla="*/ 48389 w 258145"/>
                <a:gd name="connsiteY51" fmla="*/ 175978 h 232808"/>
                <a:gd name="connsiteX52" fmla="*/ 27131 w 258145"/>
                <a:gd name="connsiteY52" fmla="*/ 190976 h 232808"/>
                <a:gd name="connsiteX53" fmla="*/ 11240 w 258145"/>
                <a:gd name="connsiteY53" fmla="*/ 201089 h 232808"/>
                <a:gd name="connsiteX54" fmla="*/ 4979 w 258145"/>
                <a:gd name="connsiteY54" fmla="*/ 202740 h 232808"/>
                <a:gd name="connsiteX55" fmla="*/ 26 w 258145"/>
                <a:gd name="connsiteY55" fmla="*/ 209000 h 232808"/>
                <a:gd name="connsiteX56" fmla="*/ 5048 w 258145"/>
                <a:gd name="connsiteY56" fmla="*/ 222209 h 232808"/>
                <a:gd name="connsiteX57" fmla="*/ 13303 w 258145"/>
                <a:gd name="connsiteY57" fmla="*/ 232046 h 232808"/>
                <a:gd name="connsiteX58" fmla="*/ 22797 w 258145"/>
                <a:gd name="connsiteY58" fmla="*/ 231290 h 232808"/>
                <a:gd name="connsiteX59" fmla="*/ 16812 w 258145"/>
                <a:gd name="connsiteY59" fmla="*/ 222965 h 232808"/>
                <a:gd name="connsiteX60" fmla="*/ 17087 w 258145"/>
                <a:gd name="connsiteY60" fmla="*/ 213334 h 232808"/>
                <a:gd name="connsiteX61" fmla="*/ 28782 w 258145"/>
                <a:gd name="connsiteY61" fmla="*/ 203772 h 232808"/>
                <a:gd name="connsiteX62" fmla="*/ 85745 w 258145"/>
                <a:gd name="connsiteY62" fmla="*/ 186091 h 232808"/>
                <a:gd name="connsiteX63" fmla="*/ 122344 w 258145"/>
                <a:gd name="connsiteY63" fmla="*/ 167792 h 232808"/>
                <a:gd name="connsiteX64" fmla="*/ 143326 w 258145"/>
                <a:gd name="connsiteY64" fmla="*/ 147428 h 232808"/>
                <a:gd name="connsiteX65" fmla="*/ 187699 w 258145"/>
                <a:gd name="connsiteY65" fmla="*/ 166622 h 232808"/>
                <a:gd name="connsiteX66" fmla="*/ 195198 w 258145"/>
                <a:gd name="connsiteY66" fmla="*/ 184853 h 232808"/>
                <a:gd name="connsiteX67" fmla="*/ 220996 w 258145"/>
                <a:gd name="connsiteY67" fmla="*/ 218769 h 232808"/>
                <a:gd name="connsiteX68" fmla="*/ 221340 w 258145"/>
                <a:gd name="connsiteY68" fmla="*/ 228400 h 232808"/>
                <a:gd name="connsiteX69" fmla="*/ 227807 w 258145"/>
                <a:gd name="connsiteY69" fmla="*/ 232597 h 232808"/>
                <a:gd name="connsiteX70" fmla="*/ 238470 w 258145"/>
                <a:gd name="connsiteY70" fmla="*/ 232597 h 232808"/>
                <a:gd name="connsiteX71" fmla="*/ 253192 w 258145"/>
                <a:gd name="connsiteY71" fmla="*/ 232597 h 232808"/>
                <a:gd name="connsiteX72" fmla="*/ 258146 w 258145"/>
                <a:gd name="connsiteY72" fmla="*/ 229639 h 232808"/>
                <a:gd name="connsiteX73" fmla="*/ 250922 w 258145"/>
                <a:gd name="connsiteY73" fmla="*/ 225992 h 232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58145" h="232808">
                  <a:moveTo>
                    <a:pt x="250922" y="225992"/>
                  </a:moveTo>
                  <a:cubicBezTo>
                    <a:pt x="243561" y="224273"/>
                    <a:pt x="235237" y="219044"/>
                    <a:pt x="231109" y="212577"/>
                  </a:cubicBezTo>
                  <a:cubicBezTo>
                    <a:pt x="228220" y="208106"/>
                    <a:pt x="226156" y="203015"/>
                    <a:pt x="223748" y="197786"/>
                  </a:cubicBezTo>
                  <a:cubicBezTo>
                    <a:pt x="215768" y="180312"/>
                    <a:pt x="211158" y="161050"/>
                    <a:pt x="205930" y="154652"/>
                  </a:cubicBezTo>
                  <a:cubicBezTo>
                    <a:pt x="196780" y="143301"/>
                    <a:pt x="178894" y="127547"/>
                    <a:pt x="166923" y="119704"/>
                  </a:cubicBezTo>
                  <a:cubicBezTo>
                    <a:pt x="163346" y="117365"/>
                    <a:pt x="160044" y="115714"/>
                    <a:pt x="157085" y="114407"/>
                  </a:cubicBezTo>
                  <a:cubicBezTo>
                    <a:pt x="159975" y="100235"/>
                    <a:pt x="159356" y="85169"/>
                    <a:pt x="159356" y="85169"/>
                  </a:cubicBezTo>
                  <a:cubicBezTo>
                    <a:pt x="159356" y="82279"/>
                    <a:pt x="159425" y="82210"/>
                    <a:pt x="160456" y="80972"/>
                  </a:cubicBezTo>
                  <a:cubicBezTo>
                    <a:pt x="163552" y="78496"/>
                    <a:pt x="165616" y="75537"/>
                    <a:pt x="164653" y="70859"/>
                  </a:cubicBezTo>
                  <a:cubicBezTo>
                    <a:pt x="164515" y="70171"/>
                    <a:pt x="161970" y="64668"/>
                    <a:pt x="161213" y="63429"/>
                  </a:cubicBezTo>
                  <a:cubicBezTo>
                    <a:pt x="165547" y="65149"/>
                    <a:pt x="184535" y="69690"/>
                    <a:pt x="190038" y="69277"/>
                  </a:cubicBezTo>
                  <a:cubicBezTo>
                    <a:pt x="199532" y="68658"/>
                    <a:pt x="222028" y="52973"/>
                    <a:pt x="225399" y="50634"/>
                  </a:cubicBezTo>
                  <a:cubicBezTo>
                    <a:pt x="227876" y="49189"/>
                    <a:pt x="229320" y="48845"/>
                    <a:pt x="230559" y="48432"/>
                  </a:cubicBezTo>
                  <a:cubicBezTo>
                    <a:pt x="231866" y="48088"/>
                    <a:pt x="235099" y="46024"/>
                    <a:pt x="235856" y="43960"/>
                  </a:cubicBezTo>
                  <a:cubicBezTo>
                    <a:pt x="236131" y="43066"/>
                    <a:pt x="235168" y="36530"/>
                    <a:pt x="232898" y="36118"/>
                  </a:cubicBezTo>
                  <a:cubicBezTo>
                    <a:pt x="231935" y="36049"/>
                    <a:pt x="229320" y="37631"/>
                    <a:pt x="228426" y="37356"/>
                  </a:cubicBezTo>
                  <a:cubicBezTo>
                    <a:pt x="227876" y="37218"/>
                    <a:pt x="227325" y="36187"/>
                    <a:pt x="226844" y="36187"/>
                  </a:cubicBezTo>
                  <a:cubicBezTo>
                    <a:pt x="225605" y="36118"/>
                    <a:pt x="224367" y="38113"/>
                    <a:pt x="223748" y="39076"/>
                  </a:cubicBezTo>
                  <a:cubicBezTo>
                    <a:pt x="222922" y="40314"/>
                    <a:pt x="222647" y="42653"/>
                    <a:pt x="221822" y="43685"/>
                  </a:cubicBezTo>
                  <a:cubicBezTo>
                    <a:pt x="220239" y="45680"/>
                    <a:pt x="198431" y="51803"/>
                    <a:pt x="191208" y="55243"/>
                  </a:cubicBezTo>
                  <a:cubicBezTo>
                    <a:pt x="189970" y="55862"/>
                    <a:pt x="188662" y="56275"/>
                    <a:pt x="187355" y="55931"/>
                  </a:cubicBezTo>
                  <a:cubicBezTo>
                    <a:pt x="181645" y="54142"/>
                    <a:pt x="158530" y="40933"/>
                    <a:pt x="149380" y="42791"/>
                  </a:cubicBezTo>
                  <a:cubicBezTo>
                    <a:pt x="146491" y="43410"/>
                    <a:pt x="142019" y="44992"/>
                    <a:pt x="140024" y="42928"/>
                  </a:cubicBezTo>
                  <a:cubicBezTo>
                    <a:pt x="138992" y="41828"/>
                    <a:pt x="138373" y="39970"/>
                    <a:pt x="139268" y="38182"/>
                  </a:cubicBezTo>
                  <a:cubicBezTo>
                    <a:pt x="140231" y="36118"/>
                    <a:pt x="145046" y="35843"/>
                    <a:pt x="146009" y="33504"/>
                  </a:cubicBezTo>
                  <a:cubicBezTo>
                    <a:pt x="147041" y="30889"/>
                    <a:pt x="145321" y="25730"/>
                    <a:pt x="145390" y="25454"/>
                  </a:cubicBezTo>
                  <a:cubicBezTo>
                    <a:pt x="145459" y="24491"/>
                    <a:pt x="146560" y="24010"/>
                    <a:pt x="146491" y="23115"/>
                  </a:cubicBezTo>
                  <a:cubicBezTo>
                    <a:pt x="146353" y="22152"/>
                    <a:pt x="145184" y="21189"/>
                    <a:pt x="143877" y="19332"/>
                  </a:cubicBezTo>
                  <a:cubicBezTo>
                    <a:pt x="142501" y="17405"/>
                    <a:pt x="142088" y="12590"/>
                    <a:pt x="140850" y="10457"/>
                  </a:cubicBezTo>
                  <a:cubicBezTo>
                    <a:pt x="141125" y="9769"/>
                    <a:pt x="142019" y="5366"/>
                    <a:pt x="136860" y="2408"/>
                  </a:cubicBezTo>
                  <a:cubicBezTo>
                    <a:pt x="131700" y="-550"/>
                    <a:pt x="123238" y="-1238"/>
                    <a:pt x="118491" y="2958"/>
                  </a:cubicBezTo>
                  <a:cubicBezTo>
                    <a:pt x="115808" y="5366"/>
                    <a:pt x="112231" y="4403"/>
                    <a:pt x="109342" y="5917"/>
                  </a:cubicBezTo>
                  <a:cubicBezTo>
                    <a:pt x="103907" y="8737"/>
                    <a:pt x="107415" y="14447"/>
                    <a:pt x="98472" y="22565"/>
                  </a:cubicBezTo>
                  <a:cubicBezTo>
                    <a:pt x="94551" y="26074"/>
                    <a:pt x="96890" y="32884"/>
                    <a:pt x="97784" y="34398"/>
                  </a:cubicBezTo>
                  <a:cubicBezTo>
                    <a:pt x="94000" y="41484"/>
                    <a:pt x="100673" y="49877"/>
                    <a:pt x="106727" y="48432"/>
                  </a:cubicBezTo>
                  <a:cubicBezTo>
                    <a:pt x="108722" y="50358"/>
                    <a:pt x="109961" y="51184"/>
                    <a:pt x="112162" y="51046"/>
                  </a:cubicBezTo>
                  <a:cubicBezTo>
                    <a:pt x="112231" y="51253"/>
                    <a:pt x="112300" y="51459"/>
                    <a:pt x="112369" y="51665"/>
                  </a:cubicBezTo>
                  <a:cubicBezTo>
                    <a:pt x="110993" y="52147"/>
                    <a:pt x="108103" y="53660"/>
                    <a:pt x="106796" y="54280"/>
                  </a:cubicBezTo>
                  <a:cubicBezTo>
                    <a:pt x="103356" y="56068"/>
                    <a:pt x="101361" y="58270"/>
                    <a:pt x="98197" y="61366"/>
                  </a:cubicBezTo>
                  <a:cubicBezTo>
                    <a:pt x="88084" y="71203"/>
                    <a:pt x="73018" y="86545"/>
                    <a:pt x="37175" y="104431"/>
                  </a:cubicBezTo>
                  <a:cubicBezTo>
                    <a:pt x="33117" y="106908"/>
                    <a:pt x="21421" y="105876"/>
                    <a:pt x="21421" y="108421"/>
                  </a:cubicBezTo>
                  <a:cubicBezTo>
                    <a:pt x="22178" y="109660"/>
                    <a:pt x="24723" y="110898"/>
                    <a:pt x="24723" y="110898"/>
                  </a:cubicBezTo>
                  <a:cubicBezTo>
                    <a:pt x="24792" y="112343"/>
                    <a:pt x="20389" y="112962"/>
                    <a:pt x="18050" y="113444"/>
                  </a:cubicBezTo>
                  <a:cubicBezTo>
                    <a:pt x="15987" y="114613"/>
                    <a:pt x="19977" y="116264"/>
                    <a:pt x="21559" y="117709"/>
                  </a:cubicBezTo>
                  <a:cubicBezTo>
                    <a:pt x="29539" y="119153"/>
                    <a:pt x="33667" y="117365"/>
                    <a:pt x="40409" y="111724"/>
                  </a:cubicBezTo>
                  <a:cubicBezTo>
                    <a:pt x="67652" y="101129"/>
                    <a:pt x="87946" y="90810"/>
                    <a:pt x="110030" y="76432"/>
                  </a:cubicBezTo>
                  <a:cubicBezTo>
                    <a:pt x="114708" y="73405"/>
                    <a:pt x="117391" y="76707"/>
                    <a:pt x="121174" y="90741"/>
                  </a:cubicBezTo>
                  <a:cubicBezTo>
                    <a:pt x="122619" y="96176"/>
                    <a:pt x="115396" y="100648"/>
                    <a:pt x="112644" y="108353"/>
                  </a:cubicBezTo>
                  <a:cubicBezTo>
                    <a:pt x="109548" y="116952"/>
                    <a:pt x="109892" y="123419"/>
                    <a:pt x="112231" y="128441"/>
                  </a:cubicBezTo>
                  <a:cubicBezTo>
                    <a:pt x="109686" y="134013"/>
                    <a:pt x="101843" y="141443"/>
                    <a:pt x="101843" y="141443"/>
                  </a:cubicBezTo>
                  <a:cubicBezTo>
                    <a:pt x="101843" y="141443"/>
                    <a:pt x="83268" y="156784"/>
                    <a:pt x="73912" y="166141"/>
                  </a:cubicBezTo>
                  <a:cubicBezTo>
                    <a:pt x="65794" y="174190"/>
                    <a:pt x="55957" y="172332"/>
                    <a:pt x="48389" y="175978"/>
                  </a:cubicBezTo>
                  <a:cubicBezTo>
                    <a:pt x="40684" y="179693"/>
                    <a:pt x="33667" y="185541"/>
                    <a:pt x="27131" y="190976"/>
                  </a:cubicBezTo>
                  <a:cubicBezTo>
                    <a:pt x="22384" y="194897"/>
                    <a:pt x="17569" y="198406"/>
                    <a:pt x="11240" y="201089"/>
                  </a:cubicBezTo>
                  <a:cubicBezTo>
                    <a:pt x="8763" y="202121"/>
                    <a:pt x="7593" y="202396"/>
                    <a:pt x="4979" y="202740"/>
                  </a:cubicBezTo>
                  <a:cubicBezTo>
                    <a:pt x="1677" y="203221"/>
                    <a:pt x="-249" y="206248"/>
                    <a:pt x="26" y="209000"/>
                  </a:cubicBezTo>
                  <a:cubicBezTo>
                    <a:pt x="301" y="211545"/>
                    <a:pt x="2571" y="217324"/>
                    <a:pt x="5048" y="222209"/>
                  </a:cubicBezTo>
                  <a:cubicBezTo>
                    <a:pt x="6355" y="224961"/>
                    <a:pt x="9382" y="231221"/>
                    <a:pt x="13303" y="232046"/>
                  </a:cubicBezTo>
                  <a:cubicBezTo>
                    <a:pt x="15918" y="232597"/>
                    <a:pt x="21559" y="233766"/>
                    <a:pt x="22797" y="231290"/>
                  </a:cubicBezTo>
                  <a:cubicBezTo>
                    <a:pt x="24448" y="228056"/>
                    <a:pt x="17362" y="227162"/>
                    <a:pt x="16812" y="222965"/>
                  </a:cubicBezTo>
                  <a:cubicBezTo>
                    <a:pt x="16468" y="220282"/>
                    <a:pt x="16193" y="215880"/>
                    <a:pt x="17087" y="213334"/>
                  </a:cubicBezTo>
                  <a:cubicBezTo>
                    <a:pt x="18601" y="208931"/>
                    <a:pt x="24999" y="205835"/>
                    <a:pt x="28782" y="203772"/>
                  </a:cubicBezTo>
                  <a:cubicBezTo>
                    <a:pt x="40546" y="197374"/>
                    <a:pt x="75357" y="189187"/>
                    <a:pt x="85745" y="186091"/>
                  </a:cubicBezTo>
                  <a:cubicBezTo>
                    <a:pt x="100742" y="179556"/>
                    <a:pt x="112575" y="174121"/>
                    <a:pt x="122344" y="167792"/>
                  </a:cubicBezTo>
                  <a:cubicBezTo>
                    <a:pt x="131012" y="162563"/>
                    <a:pt x="137960" y="154308"/>
                    <a:pt x="143326" y="147428"/>
                  </a:cubicBezTo>
                  <a:cubicBezTo>
                    <a:pt x="156191" y="153826"/>
                    <a:pt x="175110" y="161807"/>
                    <a:pt x="187699" y="166622"/>
                  </a:cubicBezTo>
                  <a:cubicBezTo>
                    <a:pt x="195129" y="169443"/>
                    <a:pt x="191070" y="174190"/>
                    <a:pt x="195198" y="184853"/>
                  </a:cubicBezTo>
                  <a:cubicBezTo>
                    <a:pt x="198156" y="192489"/>
                    <a:pt x="203453" y="198062"/>
                    <a:pt x="220996" y="218769"/>
                  </a:cubicBezTo>
                  <a:cubicBezTo>
                    <a:pt x="223542" y="222209"/>
                    <a:pt x="220790" y="224548"/>
                    <a:pt x="221340" y="228400"/>
                  </a:cubicBezTo>
                  <a:cubicBezTo>
                    <a:pt x="221959" y="232528"/>
                    <a:pt x="223954" y="232666"/>
                    <a:pt x="227807" y="232597"/>
                  </a:cubicBezTo>
                  <a:cubicBezTo>
                    <a:pt x="231384" y="232459"/>
                    <a:pt x="234893" y="232597"/>
                    <a:pt x="238470" y="232597"/>
                  </a:cubicBezTo>
                  <a:cubicBezTo>
                    <a:pt x="243011" y="232597"/>
                    <a:pt x="248652" y="232597"/>
                    <a:pt x="253192" y="232597"/>
                  </a:cubicBezTo>
                  <a:cubicBezTo>
                    <a:pt x="254843" y="232597"/>
                    <a:pt x="258146" y="232046"/>
                    <a:pt x="258146" y="229639"/>
                  </a:cubicBezTo>
                  <a:cubicBezTo>
                    <a:pt x="258008" y="226749"/>
                    <a:pt x="253192" y="226543"/>
                    <a:pt x="250922" y="225992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788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371" y="2084851"/>
            <a:ext cx="3360000" cy="3840427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416000" y="2084851"/>
            <a:ext cx="3360000" cy="3814349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351999" y="2084851"/>
            <a:ext cx="3360000" cy="3814349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de la date 3">
            <a:extLst>
              <a:ext uri="{FF2B5EF4-FFF2-40B4-BE49-F238E27FC236}">
                <a16:creationId xmlns:a16="http://schemas.microsoft.com/office/drawing/2014/main" id="{15CA4CAF-6729-AB4D-9354-99C08AEAB1B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cap="all" dirty="0"/>
              <a:t>Date</a:t>
            </a:r>
          </a:p>
        </p:txBody>
      </p:sp>
      <p:sp>
        <p:nvSpPr>
          <p:cNvPr id="25" name="Titre 18">
            <a:extLst>
              <a:ext uri="{FF2B5EF4-FFF2-40B4-BE49-F238E27FC236}">
                <a16:creationId xmlns:a16="http://schemas.microsoft.com/office/drawing/2014/main" id="{8909A550-9D66-7141-BF64-73CAD20968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910402"/>
            <a:ext cx="11233151" cy="719988"/>
          </a:xfrm>
        </p:spPr>
        <p:txBody>
          <a:bodyPr/>
          <a:lstStyle/>
          <a:p>
            <a:r>
              <a:rPr lang="fr-FR" dirty="0"/>
              <a:t>Sommaire</a:t>
            </a:r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745ED2D7-3CC1-3B41-AA37-64BDE1CE24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DESCOM / DEMOS</a:t>
            </a:r>
          </a:p>
        </p:txBody>
      </p:sp>
    </p:spTree>
    <p:extLst>
      <p:ext uri="{BB962C8B-B14F-4D97-AF65-F5344CB8AC3E}">
        <p14:creationId xmlns:p14="http://schemas.microsoft.com/office/powerpoint/2010/main" val="40033759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A954CCC1-5027-4384-BFF6-B54153C697A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252404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4" imgW="592" imgH="591" progId="TCLayout.ActiveDocument.1">
                  <p:embed/>
                </p:oleObj>
              </mc:Choice>
              <mc:Fallback>
                <p:oleObj name="Diapositive think-cell" r:id="rId4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330AE89A-7771-4A6E-A02D-893DCB66C876}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>
          <a:xfrm>
            <a:off x="554737" y="6498755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solidFill>
                  <a:schemeClr val="bg2"/>
                </a:solidFill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fr-FR">
                <a:solidFill>
                  <a:srgbClr val="FFFFFF"/>
                </a:solidFill>
              </a:rPr>
              <a:t>Source: …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A2DB95-455F-4A78-A50F-EA57062AA13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60110" y="2387600"/>
            <a:ext cx="4269493" cy="233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392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5338D63-7F58-4C41-967C-A9B0AAD4A3E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4000" y="496800"/>
            <a:ext cx="11185200" cy="5407113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38560" y="1700171"/>
            <a:ext cx="2880000" cy="129987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E34A377-C4E7-474E-AF9C-C0C1512C4B48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1538558" y="3000049"/>
            <a:ext cx="7560000" cy="169200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20000"/>
              </a:lnSpc>
              <a:buNone/>
              <a:defRPr sz="38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TITRE DU CHAPITRE sur plusieurs lignes</a:t>
            </a:r>
          </a:p>
        </p:txBody>
      </p:sp>
      <p:sp>
        <p:nvSpPr>
          <p:cNvPr id="50" name="Espace réservé du numéro de diapositive 49">
            <a:extLst>
              <a:ext uri="{FF2B5EF4-FFF2-40B4-BE49-F238E27FC236}">
                <a16:creationId xmlns:a16="http://schemas.microsoft.com/office/drawing/2014/main" id="{28BD423F-B223-3849-B9E3-A73BC014845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395469" y="6229647"/>
            <a:ext cx="720000" cy="288000"/>
          </a:xfrm>
          <a:prstGeom prst="rect">
            <a:avLst/>
          </a:prstGeom>
        </p:spPr>
        <p:txBody>
          <a:bodyPr/>
          <a:lstStyle/>
          <a:p>
            <a:fld id="{975A587B-5814-4D9B-9598-FE9CB954CB01}" type="slidenum">
              <a:rPr lang="fr-FR" smtClean="0">
                <a:solidFill>
                  <a:srgbClr val="000000">
                    <a:tint val="75000"/>
                  </a:srgbClr>
                </a:solidFill>
              </a:rPr>
              <a:pPr/>
              <a:t>‹N°›</a:t>
            </a:fld>
            <a:endParaRPr lang="fr-FR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4" name="Espace réservé du texte 6">
            <a:extLst>
              <a:ext uri="{FF2B5EF4-FFF2-40B4-BE49-F238E27FC236}">
                <a16:creationId xmlns:a16="http://schemas.microsoft.com/office/drawing/2014/main" id="{73D67ACB-3E0F-4ED7-8607-B138A3FD73A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7961" y="2283861"/>
            <a:ext cx="28800" cy="2422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715907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uverture de 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5338D63-7F58-4C41-967C-A9B0AAD4A3E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4000" y="496800"/>
            <a:ext cx="11185200" cy="5407113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E34A377-C4E7-474E-AF9C-C0C1512C4B48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1538558" y="3000049"/>
            <a:ext cx="7560000" cy="169200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20000"/>
              </a:lnSpc>
              <a:buNone/>
              <a:defRPr sz="38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TITRE DE LA SOUS-PARTIE SUR PLUSIEURS LIGNES</a:t>
            </a:r>
          </a:p>
        </p:txBody>
      </p:sp>
      <p:sp>
        <p:nvSpPr>
          <p:cNvPr id="50" name="Espace réservé du numéro de diapositive 49">
            <a:extLst>
              <a:ext uri="{FF2B5EF4-FFF2-40B4-BE49-F238E27FC236}">
                <a16:creationId xmlns:a16="http://schemas.microsoft.com/office/drawing/2014/main" id="{28BD423F-B223-3849-B9E3-A73BC014845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395469" y="6229647"/>
            <a:ext cx="720000" cy="288000"/>
          </a:xfrm>
          <a:prstGeom prst="rect">
            <a:avLst/>
          </a:prstGeom>
        </p:spPr>
        <p:txBody>
          <a:bodyPr/>
          <a:lstStyle/>
          <a:p>
            <a:fld id="{975A587B-5814-4D9B-9598-FE9CB954CB01}" type="slidenum">
              <a:rPr lang="fr-FR" smtClean="0">
                <a:solidFill>
                  <a:srgbClr val="000000">
                    <a:tint val="75000"/>
                  </a:srgbClr>
                </a:solidFill>
              </a:rPr>
              <a:pPr/>
              <a:t>‹N°›</a:t>
            </a:fld>
            <a:endParaRPr lang="fr-FR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4" name="Espace réservé du texte 6">
            <a:extLst>
              <a:ext uri="{FF2B5EF4-FFF2-40B4-BE49-F238E27FC236}">
                <a16:creationId xmlns:a16="http://schemas.microsoft.com/office/drawing/2014/main" id="{73D67ACB-3E0F-4ED7-8607-B138A3FD73A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 flipH="1">
            <a:off x="1376760" y="2968283"/>
            <a:ext cx="45719" cy="17383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64669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/ sous-titre /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A4F0766-6309-644C-9BCE-2E607A270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E9918C01-3017-D749-B811-9FCBA8038409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0" y="6396842"/>
            <a:ext cx="1560000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cap="all"/>
              <a:t>08/09/2023</a:t>
            </a:r>
            <a:endParaRPr lang="fr-FR" cap="all" dirty="0"/>
          </a:p>
        </p:txBody>
      </p:sp>
      <p:sp>
        <p:nvSpPr>
          <p:cNvPr id="16" name="Espace réservé du texte 7">
            <a:extLst>
              <a:ext uri="{FF2B5EF4-FFF2-40B4-BE49-F238E27FC236}">
                <a16:creationId xmlns:a16="http://schemas.microsoft.com/office/drawing/2014/main" id="{EB9C9A62-C54B-3841-9346-5A54D37158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801" y="1664906"/>
            <a:ext cx="11232819" cy="323935"/>
          </a:xfrm>
        </p:spPr>
        <p:txBody>
          <a:bodyPr/>
          <a:lstStyle>
            <a:lvl1pPr marL="12700" indent="114297">
              <a:spcBef>
                <a:spcPts val="533"/>
              </a:spcBef>
              <a:spcAft>
                <a:spcPts val="1067"/>
              </a:spcAft>
              <a:buFont typeface="+mj-lt"/>
              <a:buNone/>
              <a:tabLst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Sous-titre</a:t>
            </a:r>
          </a:p>
          <a:p>
            <a:pPr lvl="0"/>
            <a:endParaRPr lang="fr-FR" dirty="0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8B219A12-DAFE-504E-9ED9-CFD78BD6A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Titre</a:t>
            </a:r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99BFD6E0-B235-DA4F-9D70-E9444B53C4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/>
              <a:t>DARP</a:t>
            </a:r>
            <a:endParaRPr lang="fr-FR" dirty="0"/>
          </a:p>
        </p:txBody>
      </p:sp>
      <p:sp>
        <p:nvSpPr>
          <p:cNvPr id="8" name="Espace réservé du texte 11">
            <a:extLst>
              <a:ext uri="{FF2B5EF4-FFF2-40B4-BE49-F238E27FC236}">
                <a16:creationId xmlns:a16="http://schemas.microsoft.com/office/drawing/2014/main" id="{0AF74C14-DE22-FE4D-B865-03FBE975D5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31800" y="2276872"/>
            <a:ext cx="11232445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8993472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371" y="2084851"/>
            <a:ext cx="3360000" cy="3840427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416000" y="2084851"/>
            <a:ext cx="3360000" cy="3814349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351999" y="2084851"/>
            <a:ext cx="3360000" cy="3814349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de la date 3">
            <a:extLst>
              <a:ext uri="{FF2B5EF4-FFF2-40B4-BE49-F238E27FC236}">
                <a16:creationId xmlns:a16="http://schemas.microsoft.com/office/drawing/2014/main" id="{15CA4CAF-6729-AB4D-9354-99C08AEAB1B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cap="all"/>
              <a:t>08/09/2023</a:t>
            </a:r>
            <a:endParaRPr lang="fr-FR" cap="all" dirty="0"/>
          </a:p>
        </p:txBody>
      </p:sp>
      <p:sp>
        <p:nvSpPr>
          <p:cNvPr id="25" name="Titre 18">
            <a:extLst>
              <a:ext uri="{FF2B5EF4-FFF2-40B4-BE49-F238E27FC236}">
                <a16:creationId xmlns:a16="http://schemas.microsoft.com/office/drawing/2014/main" id="{8909A550-9D66-7141-BF64-73CAD20968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910402"/>
            <a:ext cx="11233151" cy="719988"/>
          </a:xfrm>
        </p:spPr>
        <p:txBody>
          <a:bodyPr/>
          <a:lstStyle/>
          <a:p>
            <a:r>
              <a:rPr lang="fr-FR" dirty="0"/>
              <a:t>Sommaire</a:t>
            </a:r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745ED2D7-3CC1-3B41-AA37-64BDE1CE24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/>
              <a:t>DARP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508464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onnes d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3" name="Espace réservé de la date 3">
            <a:extLst>
              <a:ext uri="{FF2B5EF4-FFF2-40B4-BE49-F238E27FC236}">
                <a16:creationId xmlns:a16="http://schemas.microsoft.com/office/drawing/2014/main" id="{15CA4CAF-6729-AB4D-9354-99C08AEAB1B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cap="all"/>
              <a:t>08/09/2023</a:t>
            </a:r>
            <a:endParaRPr lang="fr-FR" cap="all" dirty="0"/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745ED2D7-3CC1-3B41-AA37-64BDE1CE24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/>
              <a:t>DARP</a:t>
            </a:r>
            <a:endParaRPr lang="fr-FR" dirty="0"/>
          </a:p>
        </p:txBody>
      </p:sp>
      <p:sp>
        <p:nvSpPr>
          <p:cNvPr id="11" name="Espace réservé du texte 7">
            <a:extLst>
              <a:ext uri="{FF2B5EF4-FFF2-40B4-BE49-F238E27FC236}">
                <a16:creationId xmlns:a16="http://schemas.microsoft.com/office/drawing/2014/main" id="{D4959A1A-C7DE-6748-A32B-7732F0ACFC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31801" y="1664906"/>
            <a:ext cx="11232819" cy="323935"/>
          </a:xfrm>
        </p:spPr>
        <p:txBody>
          <a:bodyPr/>
          <a:lstStyle>
            <a:lvl1pPr marL="0" indent="126997">
              <a:spcBef>
                <a:spcPts val="533"/>
              </a:spcBef>
              <a:spcAft>
                <a:spcPts val="1067"/>
              </a:spcAft>
              <a:buFont typeface="+mj-lt"/>
              <a:buNone/>
              <a:tabLst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Sous-titre</a:t>
            </a:r>
          </a:p>
          <a:p>
            <a:pPr lvl="0"/>
            <a:endParaRPr lang="fr-FR" dirty="0"/>
          </a:p>
        </p:txBody>
      </p:sp>
      <p:sp>
        <p:nvSpPr>
          <p:cNvPr id="12" name="Titre 18">
            <a:extLst>
              <a:ext uri="{FF2B5EF4-FFF2-40B4-BE49-F238E27FC236}">
                <a16:creationId xmlns:a16="http://schemas.microsoft.com/office/drawing/2014/main" id="{5919F96B-C5FF-5146-9075-19E07CEBB7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910402"/>
            <a:ext cx="11233151" cy="719988"/>
          </a:xfrm>
        </p:spPr>
        <p:txBody>
          <a:bodyPr/>
          <a:lstStyle/>
          <a:p>
            <a:r>
              <a:rPr lang="fr-FR" dirty="0"/>
              <a:t>Titre</a:t>
            </a:r>
          </a:p>
        </p:txBody>
      </p:sp>
      <p:sp>
        <p:nvSpPr>
          <p:cNvPr id="13" name="Espace réservé du texte 11">
            <a:extLst>
              <a:ext uri="{FF2B5EF4-FFF2-40B4-BE49-F238E27FC236}">
                <a16:creationId xmlns:a16="http://schemas.microsoft.com/office/drawing/2014/main" id="{AC8956DD-B832-6147-8A66-A70995085B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31371" y="2276872"/>
            <a:ext cx="3408628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>
            <a:extLst>
              <a:ext uri="{FF2B5EF4-FFF2-40B4-BE49-F238E27FC236}">
                <a16:creationId xmlns:a16="http://schemas.microsoft.com/office/drawing/2014/main" id="{DF66E72C-274C-AC4E-B20B-393EBD9A71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367808" y="2276872"/>
            <a:ext cx="3360000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10D42E91-F78E-1D46-9374-4446D0F579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8304245" y="2276872"/>
            <a:ext cx="3360000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16590708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, sous-titre, textes 3 et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31371" y="2276872"/>
            <a:ext cx="3360000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7" name="Espace réservé de la date 3">
            <a:extLst>
              <a:ext uri="{FF2B5EF4-FFF2-40B4-BE49-F238E27FC236}">
                <a16:creationId xmlns:a16="http://schemas.microsoft.com/office/drawing/2014/main" id="{CEFA8BB7-D3E4-254A-BB0E-3D1C8C64E19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cap="all"/>
              <a:t>08/09/2023</a:t>
            </a:r>
            <a:endParaRPr lang="fr-FR" cap="all" dirty="0"/>
          </a:p>
        </p:txBody>
      </p:sp>
      <p:sp>
        <p:nvSpPr>
          <p:cNvPr id="18" name="Espace réservé du texte 7">
            <a:extLst>
              <a:ext uri="{FF2B5EF4-FFF2-40B4-BE49-F238E27FC236}">
                <a16:creationId xmlns:a16="http://schemas.microsoft.com/office/drawing/2014/main" id="{35840C24-F178-C44C-B5A1-3EB8F3EF4B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801" y="1664906"/>
            <a:ext cx="11232819" cy="323935"/>
          </a:xfrm>
        </p:spPr>
        <p:txBody>
          <a:bodyPr/>
          <a:lstStyle>
            <a:lvl1pPr marL="0" indent="126997">
              <a:spcBef>
                <a:spcPts val="533"/>
              </a:spcBef>
              <a:spcAft>
                <a:spcPts val="1067"/>
              </a:spcAft>
              <a:buFont typeface="+mj-lt"/>
              <a:buNone/>
              <a:tabLst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Sous-titre</a:t>
            </a:r>
          </a:p>
          <a:p>
            <a:pPr lvl="0"/>
            <a:endParaRPr lang="fr-FR" dirty="0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0271A58A-1CC5-D145-89AA-12537E5CE3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910402"/>
            <a:ext cx="11233151" cy="719988"/>
          </a:xfrm>
        </p:spPr>
        <p:txBody>
          <a:bodyPr/>
          <a:lstStyle/>
          <a:p>
            <a:r>
              <a:rPr lang="fr-FR" dirty="0"/>
              <a:t>Titre</a:t>
            </a:r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D46074BB-6BF7-8249-9377-D0271B2AEC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/>
              <a:t>DARP</a:t>
            </a:r>
            <a:endParaRPr lang="fr-FR" dirty="0"/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7004A35F-FCE5-0248-9AD4-C4E7502EF1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175787" y="2276872"/>
            <a:ext cx="7488832" cy="3840427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34605073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, sous-titre, textes 3, et graphiqu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8304245" y="2276872"/>
            <a:ext cx="3360000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7" name="Espace réservé de la date 3">
            <a:extLst>
              <a:ext uri="{FF2B5EF4-FFF2-40B4-BE49-F238E27FC236}">
                <a16:creationId xmlns:a16="http://schemas.microsoft.com/office/drawing/2014/main" id="{CEFA8BB7-D3E4-254A-BB0E-3D1C8C64E19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cap="all"/>
              <a:t>08/09/2023</a:t>
            </a:r>
            <a:endParaRPr lang="fr-FR" cap="all" dirty="0"/>
          </a:p>
        </p:txBody>
      </p:sp>
      <p:sp>
        <p:nvSpPr>
          <p:cNvPr id="18" name="Espace réservé du texte 7">
            <a:extLst>
              <a:ext uri="{FF2B5EF4-FFF2-40B4-BE49-F238E27FC236}">
                <a16:creationId xmlns:a16="http://schemas.microsoft.com/office/drawing/2014/main" id="{35840C24-F178-C44C-B5A1-3EB8F3EF4B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801" y="1664906"/>
            <a:ext cx="11232819" cy="323935"/>
          </a:xfrm>
        </p:spPr>
        <p:txBody>
          <a:bodyPr/>
          <a:lstStyle>
            <a:lvl1pPr marL="0" indent="126997">
              <a:spcBef>
                <a:spcPts val="533"/>
              </a:spcBef>
              <a:spcAft>
                <a:spcPts val="1067"/>
              </a:spcAft>
              <a:buFont typeface="+mj-lt"/>
              <a:buNone/>
              <a:tabLst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Sous-titre</a:t>
            </a:r>
          </a:p>
          <a:p>
            <a:pPr lvl="0"/>
            <a:endParaRPr lang="fr-FR" dirty="0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0271A58A-1CC5-D145-89AA-12537E5CE3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910402"/>
            <a:ext cx="11233151" cy="719988"/>
          </a:xfrm>
        </p:spPr>
        <p:txBody>
          <a:bodyPr/>
          <a:lstStyle/>
          <a:p>
            <a:r>
              <a:rPr lang="fr-FR" dirty="0"/>
              <a:t>Titre</a:t>
            </a:r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D46074BB-6BF7-8249-9377-D0271B2AEC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/>
              <a:t>DARP</a:t>
            </a:r>
            <a:endParaRPr lang="fr-FR" dirty="0"/>
          </a:p>
        </p:txBody>
      </p:sp>
      <p:sp>
        <p:nvSpPr>
          <p:cNvPr id="3" name="Espace réservé du graphique 2">
            <a:extLst>
              <a:ext uri="{FF2B5EF4-FFF2-40B4-BE49-F238E27FC236}">
                <a16:creationId xmlns:a16="http://schemas.microsoft.com/office/drawing/2014/main" id="{66D3B633-BB7B-4941-BF9B-161C5342E3AA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431371" y="2276873"/>
            <a:ext cx="7681384" cy="3839633"/>
          </a:xfrm>
        </p:spPr>
        <p:txBody>
          <a:bodyPr/>
          <a:lstStyle/>
          <a:p>
            <a:r>
              <a:rPr lang="fr-FR"/>
              <a:t>Cliquez sur l'icône pour ajouter un graphique</a:t>
            </a:r>
          </a:p>
        </p:txBody>
      </p:sp>
    </p:spTree>
    <p:extLst>
      <p:ext uri="{BB962C8B-B14F-4D97-AF65-F5344CB8AC3E}">
        <p14:creationId xmlns:p14="http://schemas.microsoft.com/office/powerpoint/2010/main" val="19888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829DF172-12F0-D244-8F51-E16DC05073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36000" y="336000"/>
            <a:ext cx="1920000" cy="1920000"/>
          </a:xfrm>
          <a:prstGeom prst="rect">
            <a:avLst/>
          </a:prstGeom>
        </p:spPr>
      </p:pic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800" y="2852936"/>
            <a:ext cx="11232000" cy="3057632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4333" b="1" cap="all" baseline="0"/>
            </a:lvl1pPr>
            <a:lvl2pPr marL="122764" indent="0">
              <a:spcBef>
                <a:spcPts val="667"/>
              </a:spcBef>
              <a:spcAft>
                <a:spcPts val="0"/>
              </a:spcAft>
              <a:buNone/>
              <a:tabLst/>
              <a:defRPr sz="2467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>
            <a:cxnSpLocks/>
          </p:cNvCxnSpPr>
          <p:nvPr/>
        </p:nvCxnSpPr>
        <p:spPr bwMode="gray">
          <a:xfrm>
            <a:off x="431800" y="6379200"/>
            <a:ext cx="11232819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e la date 3">
            <a:extLst>
              <a:ext uri="{FF2B5EF4-FFF2-40B4-BE49-F238E27FC236}">
                <a16:creationId xmlns:a16="http://schemas.microsoft.com/office/drawing/2014/main" id="{C192E6B1-2CEB-FB47-B10B-D25D43DF8D96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cap="all"/>
              <a:t>08/09/2023</a:t>
            </a:r>
            <a:endParaRPr lang="fr-FR" cap="all" dirty="0"/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0593ECE3-ACEF-7441-BABB-08F519CCE7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6" name="Espace réservé du pied de page 4">
            <a:extLst>
              <a:ext uri="{FF2B5EF4-FFF2-40B4-BE49-F238E27FC236}">
                <a16:creationId xmlns:a16="http://schemas.microsoft.com/office/drawing/2014/main" id="{4D728EC0-9FC5-AB4E-B907-86A468EF1E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23926" y="260648"/>
            <a:ext cx="6241025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/>
              <a:t>DARP</a:t>
            </a:r>
            <a:endParaRPr lang="fr-FR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B5534E2-19C3-C848-AD92-C2BA62CED4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2743180" y="463310"/>
            <a:ext cx="2680741" cy="153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6610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/>
          </p:nvPr>
        </p:nvSpPr>
        <p:spPr bwMode="gray">
          <a:xfrm>
            <a:off x="0" y="984000"/>
            <a:ext cx="12192000" cy="5925277"/>
          </a:xfrm>
          <a:solidFill>
            <a:schemeClr val="tx2"/>
          </a:solidFill>
        </p:spPr>
        <p:txBody>
          <a:bodyPr tIns="1080000" anchor="ctr" anchorCtr="0"/>
          <a:lstStyle>
            <a:lvl1pPr algn="ctr">
              <a:defRPr cap="all" baseline="0"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02A90153-98CB-E943-A611-AD9242F15601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85713" y="6396842"/>
            <a:ext cx="1560000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bg1"/>
                </a:solidFill>
              </a:defRPr>
            </a:lvl1pPr>
          </a:lstStyle>
          <a:p>
            <a:r>
              <a:rPr lang="fr-FR" cap="all"/>
              <a:t>08/09/2023</a:t>
            </a:r>
            <a:endParaRPr lang="fr-FR" cap="all" dirty="0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984000"/>
            <a:ext cx="11232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bg1"/>
            </a:solidFill>
          </a:ln>
        </p:spPr>
        <p:txBody>
          <a:bodyPr lIns="0" bIns="360000" anchor="ctr" anchorCtr="0"/>
          <a:lstStyle>
            <a:lvl1pPr marL="527987" indent="-527987">
              <a:buFont typeface="+mj-lt"/>
              <a:buAutoNum type="arabicPeriod"/>
              <a:defRPr sz="4333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BE3965BE-3A81-1248-821F-39E8294A18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DCBACC69-485F-9F49-A64D-9385F9776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/>
              <a:t>DARP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25762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onnes d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3" name="Espace réservé de la date 3">
            <a:extLst>
              <a:ext uri="{FF2B5EF4-FFF2-40B4-BE49-F238E27FC236}">
                <a16:creationId xmlns:a16="http://schemas.microsoft.com/office/drawing/2014/main" id="{15CA4CAF-6729-AB4D-9354-99C08AEAB1B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cap="all" dirty="0"/>
              <a:t>Date</a:t>
            </a:r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745ED2D7-3CC1-3B41-AA37-64BDE1CE24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DESCOM / DEMOS</a:t>
            </a:r>
          </a:p>
        </p:txBody>
      </p:sp>
      <p:sp>
        <p:nvSpPr>
          <p:cNvPr id="11" name="Espace réservé du texte 7">
            <a:extLst>
              <a:ext uri="{FF2B5EF4-FFF2-40B4-BE49-F238E27FC236}">
                <a16:creationId xmlns:a16="http://schemas.microsoft.com/office/drawing/2014/main" id="{D4959A1A-C7DE-6748-A32B-7732F0ACFC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31801" y="1664906"/>
            <a:ext cx="11232819" cy="323935"/>
          </a:xfrm>
        </p:spPr>
        <p:txBody>
          <a:bodyPr/>
          <a:lstStyle>
            <a:lvl1pPr marL="0" indent="126997">
              <a:spcBef>
                <a:spcPts val="533"/>
              </a:spcBef>
              <a:spcAft>
                <a:spcPts val="1067"/>
              </a:spcAft>
              <a:buFont typeface="+mj-lt"/>
              <a:buNone/>
              <a:tabLst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Sous-titre</a:t>
            </a:r>
          </a:p>
          <a:p>
            <a:pPr lvl="0"/>
            <a:endParaRPr lang="fr-FR" dirty="0"/>
          </a:p>
        </p:txBody>
      </p:sp>
      <p:sp>
        <p:nvSpPr>
          <p:cNvPr id="12" name="Titre 18">
            <a:extLst>
              <a:ext uri="{FF2B5EF4-FFF2-40B4-BE49-F238E27FC236}">
                <a16:creationId xmlns:a16="http://schemas.microsoft.com/office/drawing/2014/main" id="{5919F96B-C5FF-5146-9075-19E07CEBB7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910402"/>
            <a:ext cx="11233151" cy="719988"/>
          </a:xfrm>
        </p:spPr>
        <p:txBody>
          <a:bodyPr/>
          <a:lstStyle/>
          <a:p>
            <a:r>
              <a:rPr lang="fr-FR" dirty="0"/>
              <a:t>Titre</a:t>
            </a:r>
          </a:p>
        </p:txBody>
      </p:sp>
      <p:sp>
        <p:nvSpPr>
          <p:cNvPr id="13" name="Espace réservé du texte 11">
            <a:extLst>
              <a:ext uri="{FF2B5EF4-FFF2-40B4-BE49-F238E27FC236}">
                <a16:creationId xmlns:a16="http://schemas.microsoft.com/office/drawing/2014/main" id="{AC8956DD-B832-6147-8A66-A70995085B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31371" y="2276872"/>
            <a:ext cx="3408628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>
            <a:extLst>
              <a:ext uri="{FF2B5EF4-FFF2-40B4-BE49-F238E27FC236}">
                <a16:creationId xmlns:a16="http://schemas.microsoft.com/office/drawing/2014/main" id="{DF66E72C-274C-AC4E-B20B-393EBD9A71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367808" y="2276872"/>
            <a:ext cx="3360000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10D42E91-F78E-1D46-9374-4446D0F579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8304245" y="2276872"/>
            <a:ext cx="3360000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22165905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08/09/2023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960000" y="5829266"/>
            <a:ext cx="4320000" cy="597263"/>
          </a:xfrm>
        </p:spPr>
        <p:txBody>
          <a:bodyPr anchor="ctr" anchorCtr="0"/>
          <a:lstStyle>
            <a:lvl1pPr algn="l">
              <a:defRPr sz="1533"/>
            </a:lvl1pPr>
          </a:lstStyle>
          <a:p>
            <a:r>
              <a:rPr lang="fr-FR"/>
              <a:t>DARP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53DF2B5-DDEC-9F4F-AC71-1D361A99EA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304246" y="717133"/>
            <a:ext cx="2927751" cy="168147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A456506-B875-0447-AE4C-DB90090465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719403" y="452669"/>
            <a:ext cx="3600000" cy="3600000"/>
          </a:xfrm>
          <a:prstGeom prst="rect">
            <a:avLst/>
          </a:prstGeom>
        </p:spPr>
      </p:pic>
      <p:sp>
        <p:nvSpPr>
          <p:cNvPr id="8" name="ZoneTexte 7"/>
          <p:cNvSpPr txBox="1"/>
          <p:nvPr userDrawn="1"/>
        </p:nvSpPr>
        <p:spPr>
          <a:xfrm>
            <a:off x="5135894" y="3525011"/>
            <a:ext cx="6240693" cy="605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3333" b="1" dirty="0"/>
              <a:t>Point de situation</a:t>
            </a:r>
            <a:r>
              <a:rPr lang="fr-FR" sz="3333" b="1" baseline="0" dirty="0"/>
              <a:t> Vaccination</a:t>
            </a:r>
            <a:endParaRPr lang="fr-FR" sz="3333" b="1" dirty="0"/>
          </a:p>
        </p:txBody>
      </p:sp>
    </p:spTree>
    <p:extLst>
      <p:ext uri="{BB962C8B-B14F-4D97-AF65-F5344CB8AC3E}">
        <p14:creationId xmlns:p14="http://schemas.microsoft.com/office/powerpoint/2010/main" val="40677832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ème de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08/09/2023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960000" y="5829266"/>
            <a:ext cx="4320000" cy="597263"/>
          </a:xfrm>
        </p:spPr>
        <p:txBody>
          <a:bodyPr anchor="ctr" anchorCtr="0"/>
          <a:lstStyle>
            <a:lvl1pPr algn="l">
              <a:defRPr sz="1533"/>
            </a:lvl1pPr>
          </a:lstStyle>
          <a:p>
            <a:r>
              <a:rPr lang="fr-FR"/>
              <a:t>DARP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53DF2B5-DDEC-9F4F-AC71-1D361A99EA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304246" y="717133"/>
            <a:ext cx="2927751" cy="168147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A456506-B875-0447-AE4C-DB90090465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720000" y="480000"/>
            <a:ext cx="36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9146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057519-07EC-9E41-A9AC-99EF886AE1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D564622-99BF-1844-8C1C-E373630003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2C9FB9-FCCC-FE45-8B78-444611263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08/09/2023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026A41-AF1E-264D-A6A8-BF17F20AC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DARP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B747FBD-9CF2-1240-AD6B-C9F2AF78A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78BA5-CFD4-C44C-8CD2-EC1219E70F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98043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/ sous-titre /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A4F0766-6309-644C-9BCE-2E607A270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E9918C01-3017-D749-B811-9FCBA8038409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0" y="6396842"/>
            <a:ext cx="1560000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cap="all"/>
              <a:t>08/09/2023</a:t>
            </a:r>
            <a:endParaRPr lang="fr-FR" cap="all" dirty="0"/>
          </a:p>
        </p:txBody>
      </p:sp>
      <p:sp>
        <p:nvSpPr>
          <p:cNvPr id="16" name="Espace réservé du texte 7">
            <a:extLst>
              <a:ext uri="{FF2B5EF4-FFF2-40B4-BE49-F238E27FC236}">
                <a16:creationId xmlns:a16="http://schemas.microsoft.com/office/drawing/2014/main" id="{EB9C9A62-C54B-3841-9346-5A54D37158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801" y="1664906"/>
            <a:ext cx="11232819" cy="323935"/>
          </a:xfrm>
        </p:spPr>
        <p:txBody>
          <a:bodyPr/>
          <a:lstStyle>
            <a:lvl1pPr marL="12700" indent="114297">
              <a:spcBef>
                <a:spcPts val="533"/>
              </a:spcBef>
              <a:spcAft>
                <a:spcPts val="1067"/>
              </a:spcAft>
              <a:buFont typeface="+mj-lt"/>
              <a:buNone/>
              <a:tabLst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Sous-titre</a:t>
            </a:r>
          </a:p>
          <a:p>
            <a:pPr lvl="0"/>
            <a:endParaRPr lang="fr-FR" dirty="0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8B219A12-DAFE-504E-9ED9-CFD78BD6A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Titre</a:t>
            </a:r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99BFD6E0-B235-DA4F-9D70-E9444B53C4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/>
              <a:t>DARP</a:t>
            </a:r>
            <a:endParaRPr lang="fr-FR" dirty="0"/>
          </a:p>
        </p:txBody>
      </p:sp>
      <p:sp>
        <p:nvSpPr>
          <p:cNvPr id="8" name="Espace réservé du texte 11">
            <a:extLst>
              <a:ext uri="{FF2B5EF4-FFF2-40B4-BE49-F238E27FC236}">
                <a16:creationId xmlns:a16="http://schemas.microsoft.com/office/drawing/2014/main" id="{0AF74C14-DE22-FE4D-B865-03FBE975D5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31800" y="2276872"/>
            <a:ext cx="11232445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23751512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371" y="2084851"/>
            <a:ext cx="3360000" cy="3840427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416000" y="2084851"/>
            <a:ext cx="3360000" cy="3814349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351999" y="2084851"/>
            <a:ext cx="3360000" cy="3814349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de la date 3">
            <a:extLst>
              <a:ext uri="{FF2B5EF4-FFF2-40B4-BE49-F238E27FC236}">
                <a16:creationId xmlns:a16="http://schemas.microsoft.com/office/drawing/2014/main" id="{15CA4CAF-6729-AB4D-9354-99C08AEAB1B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cap="all"/>
              <a:t>08/09/2023</a:t>
            </a:r>
            <a:endParaRPr lang="fr-FR" cap="all" dirty="0"/>
          </a:p>
        </p:txBody>
      </p:sp>
      <p:sp>
        <p:nvSpPr>
          <p:cNvPr id="25" name="Titre 18">
            <a:extLst>
              <a:ext uri="{FF2B5EF4-FFF2-40B4-BE49-F238E27FC236}">
                <a16:creationId xmlns:a16="http://schemas.microsoft.com/office/drawing/2014/main" id="{8909A550-9D66-7141-BF64-73CAD20968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910402"/>
            <a:ext cx="11233151" cy="719988"/>
          </a:xfrm>
        </p:spPr>
        <p:txBody>
          <a:bodyPr/>
          <a:lstStyle/>
          <a:p>
            <a:r>
              <a:rPr lang="fr-FR" dirty="0"/>
              <a:t>Sommaire</a:t>
            </a:r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745ED2D7-3CC1-3B41-AA37-64BDE1CE24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/>
              <a:t>DARP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470369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onnes d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3" name="Espace réservé de la date 3">
            <a:extLst>
              <a:ext uri="{FF2B5EF4-FFF2-40B4-BE49-F238E27FC236}">
                <a16:creationId xmlns:a16="http://schemas.microsoft.com/office/drawing/2014/main" id="{15CA4CAF-6729-AB4D-9354-99C08AEAB1B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cap="all"/>
              <a:t>08/09/2023</a:t>
            </a:r>
            <a:endParaRPr lang="fr-FR" cap="all" dirty="0"/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745ED2D7-3CC1-3B41-AA37-64BDE1CE24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/>
              <a:t>DARP</a:t>
            </a:r>
            <a:endParaRPr lang="fr-FR" dirty="0"/>
          </a:p>
        </p:txBody>
      </p:sp>
      <p:sp>
        <p:nvSpPr>
          <p:cNvPr id="11" name="Espace réservé du texte 7">
            <a:extLst>
              <a:ext uri="{FF2B5EF4-FFF2-40B4-BE49-F238E27FC236}">
                <a16:creationId xmlns:a16="http://schemas.microsoft.com/office/drawing/2014/main" id="{D4959A1A-C7DE-6748-A32B-7732F0ACFC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31801" y="1664906"/>
            <a:ext cx="11232819" cy="323935"/>
          </a:xfrm>
        </p:spPr>
        <p:txBody>
          <a:bodyPr/>
          <a:lstStyle>
            <a:lvl1pPr marL="0" indent="126997">
              <a:spcBef>
                <a:spcPts val="533"/>
              </a:spcBef>
              <a:spcAft>
                <a:spcPts val="1067"/>
              </a:spcAft>
              <a:buFont typeface="+mj-lt"/>
              <a:buNone/>
              <a:tabLst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Sous-titre</a:t>
            </a:r>
          </a:p>
          <a:p>
            <a:pPr lvl="0"/>
            <a:endParaRPr lang="fr-FR" dirty="0"/>
          </a:p>
        </p:txBody>
      </p:sp>
      <p:sp>
        <p:nvSpPr>
          <p:cNvPr id="12" name="Titre 18">
            <a:extLst>
              <a:ext uri="{FF2B5EF4-FFF2-40B4-BE49-F238E27FC236}">
                <a16:creationId xmlns:a16="http://schemas.microsoft.com/office/drawing/2014/main" id="{5919F96B-C5FF-5146-9075-19E07CEBB7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910402"/>
            <a:ext cx="11233151" cy="719988"/>
          </a:xfrm>
        </p:spPr>
        <p:txBody>
          <a:bodyPr/>
          <a:lstStyle/>
          <a:p>
            <a:r>
              <a:rPr lang="fr-FR" dirty="0"/>
              <a:t>Titre</a:t>
            </a:r>
          </a:p>
        </p:txBody>
      </p:sp>
      <p:sp>
        <p:nvSpPr>
          <p:cNvPr id="13" name="Espace réservé du texte 11">
            <a:extLst>
              <a:ext uri="{FF2B5EF4-FFF2-40B4-BE49-F238E27FC236}">
                <a16:creationId xmlns:a16="http://schemas.microsoft.com/office/drawing/2014/main" id="{AC8956DD-B832-6147-8A66-A70995085B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31371" y="2276872"/>
            <a:ext cx="3408628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>
            <a:extLst>
              <a:ext uri="{FF2B5EF4-FFF2-40B4-BE49-F238E27FC236}">
                <a16:creationId xmlns:a16="http://schemas.microsoft.com/office/drawing/2014/main" id="{DF66E72C-274C-AC4E-B20B-393EBD9A71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367808" y="2276872"/>
            <a:ext cx="3360000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10D42E91-F78E-1D46-9374-4446D0F579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8304245" y="2276872"/>
            <a:ext cx="3360000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797786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, sous-titre, textes 3 et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31371" y="2276872"/>
            <a:ext cx="3360000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7" name="Espace réservé de la date 3">
            <a:extLst>
              <a:ext uri="{FF2B5EF4-FFF2-40B4-BE49-F238E27FC236}">
                <a16:creationId xmlns:a16="http://schemas.microsoft.com/office/drawing/2014/main" id="{CEFA8BB7-D3E4-254A-BB0E-3D1C8C64E19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cap="all"/>
              <a:t>08/09/2023</a:t>
            </a:r>
            <a:endParaRPr lang="fr-FR" cap="all" dirty="0"/>
          </a:p>
        </p:txBody>
      </p:sp>
      <p:sp>
        <p:nvSpPr>
          <p:cNvPr id="18" name="Espace réservé du texte 7">
            <a:extLst>
              <a:ext uri="{FF2B5EF4-FFF2-40B4-BE49-F238E27FC236}">
                <a16:creationId xmlns:a16="http://schemas.microsoft.com/office/drawing/2014/main" id="{35840C24-F178-C44C-B5A1-3EB8F3EF4B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801" y="1664906"/>
            <a:ext cx="11232819" cy="323935"/>
          </a:xfrm>
        </p:spPr>
        <p:txBody>
          <a:bodyPr/>
          <a:lstStyle>
            <a:lvl1pPr marL="0" indent="126997">
              <a:spcBef>
                <a:spcPts val="533"/>
              </a:spcBef>
              <a:spcAft>
                <a:spcPts val="1067"/>
              </a:spcAft>
              <a:buFont typeface="+mj-lt"/>
              <a:buNone/>
              <a:tabLst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Sous-titre</a:t>
            </a:r>
          </a:p>
          <a:p>
            <a:pPr lvl="0"/>
            <a:endParaRPr lang="fr-FR" dirty="0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0271A58A-1CC5-D145-89AA-12537E5CE3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910402"/>
            <a:ext cx="11233151" cy="719988"/>
          </a:xfrm>
        </p:spPr>
        <p:txBody>
          <a:bodyPr/>
          <a:lstStyle/>
          <a:p>
            <a:r>
              <a:rPr lang="fr-FR" dirty="0"/>
              <a:t>Titre</a:t>
            </a:r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D46074BB-6BF7-8249-9377-D0271B2AEC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/>
              <a:t>DARP</a:t>
            </a:r>
            <a:endParaRPr lang="fr-FR" dirty="0"/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7004A35F-FCE5-0248-9AD4-C4E7502EF1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175787" y="2276872"/>
            <a:ext cx="7488832" cy="3840427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31912952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, sous-titre, textes 3, et graphiqu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8304245" y="2276872"/>
            <a:ext cx="3360000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7" name="Espace réservé de la date 3">
            <a:extLst>
              <a:ext uri="{FF2B5EF4-FFF2-40B4-BE49-F238E27FC236}">
                <a16:creationId xmlns:a16="http://schemas.microsoft.com/office/drawing/2014/main" id="{CEFA8BB7-D3E4-254A-BB0E-3D1C8C64E19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cap="all"/>
              <a:t>08/09/2023</a:t>
            </a:r>
            <a:endParaRPr lang="fr-FR" cap="all" dirty="0"/>
          </a:p>
        </p:txBody>
      </p:sp>
      <p:sp>
        <p:nvSpPr>
          <p:cNvPr id="18" name="Espace réservé du texte 7">
            <a:extLst>
              <a:ext uri="{FF2B5EF4-FFF2-40B4-BE49-F238E27FC236}">
                <a16:creationId xmlns:a16="http://schemas.microsoft.com/office/drawing/2014/main" id="{35840C24-F178-C44C-B5A1-3EB8F3EF4B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801" y="1664906"/>
            <a:ext cx="11232819" cy="323935"/>
          </a:xfrm>
        </p:spPr>
        <p:txBody>
          <a:bodyPr/>
          <a:lstStyle>
            <a:lvl1pPr marL="0" indent="126997">
              <a:spcBef>
                <a:spcPts val="533"/>
              </a:spcBef>
              <a:spcAft>
                <a:spcPts val="1067"/>
              </a:spcAft>
              <a:buFont typeface="+mj-lt"/>
              <a:buNone/>
              <a:tabLst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Sous-titre</a:t>
            </a:r>
          </a:p>
          <a:p>
            <a:pPr lvl="0"/>
            <a:endParaRPr lang="fr-FR" dirty="0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0271A58A-1CC5-D145-89AA-12537E5CE3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910402"/>
            <a:ext cx="11233151" cy="719988"/>
          </a:xfrm>
        </p:spPr>
        <p:txBody>
          <a:bodyPr/>
          <a:lstStyle/>
          <a:p>
            <a:r>
              <a:rPr lang="fr-FR" dirty="0"/>
              <a:t>Titre</a:t>
            </a:r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D46074BB-6BF7-8249-9377-D0271B2AEC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/>
              <a:t>DARP</a:t>
            </a:r>
            <a:endParaRPr lang="fr-FR" dirty="0"/>
          </a:p>
        </p:txBody>
      </p:sp>
      <p:sp>
        <p:nvSpPr>
          <p:cNvPr id="3" name="Espace réservé du graphique 2">
            <a:extLst>
              <a:ext uri="{FF2B5EF4-FFF2-40B4-BE49-F238E27FC236}">
                <a16:creationId xmlns:a16="http://schemas.microsoft.com/office/drawing/2014/main" id="{66D3B633-BB7B-4941-BF9B-161C5342E3AA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431371" y="2276873"/>
            <a:ext cx="7681384" cy="3839633"/>
          </a:xfrm>
        </p:spPr>
        <p:txBody>
          <a:bodyPr/>
          <a:lstStyle/>
          <a:p>
            <a:r>
              <a:rPr lang="fr-FR"/>
              <a:t>Cliquez sur l'icône pour ajouter un graphique</a:t>
            </a:r>
          </a:p>
        </p:txBody>
      </p:sp>
    </p:spTree>
    <p:extLst>
      <p:ext uri="{BB962C8B-B14F-4D97-AF65-F5344CB8AC3E}">
        <p14:creationId xmlns:p14="http://schemas.microsoft.com/office/powerpoint/2010/main" val="42348016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829DF172-12F0-D244-8F51-E16DC05073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36000" y="336000"/>
            <a:ext cx="1920000" cy="1920000"/>
          </a:xfrm>
          <a:prstGeom prst="rect">
            <a:avLst/>
          </a:prstGeom>
        </p:spPr>
      </p:pic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800" y="2852936"/>
            <a:ext cx="11232000" cy="3057632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4333" b="1" cap="all" baseline="0"/>
            </a:lvl1pPr>
            <a:lvl2pPr marL="122764" indent="0">
              <a:spcBef>
                <a:spcPts val="667"/>
              </a:spcBef>
              <a:spcAft>
                <a:spcPts val="0"/>
              </a:spcAft>
              <a:buNone/>
              <a:tabLst/>
              <a:defRPr sz="2467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>
            <a:cxnSpLocks/>
          </p:cNvCxnSpPr>
          <p:nvPr/>
        </p:nvCxnSpPr>
        <p:spPr bwMode="gray">
          <a:xfrm>
            <a:off x="431800" y="6379200"/>
            <a:ext cx="11232819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e la date 3">
            <a:extLst>
              <a:ext uri="{FF2B5EF4-FFF2-40B4-BE49-F238E27FC236}">
                <a16:creationId xmlns:a16="http://schemas.microsoft.com/office/drawing/2014/main" id="{C192E6B1-2CEB-FB47-B10B-D25D43DF8D96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cap="all"/>
              <a:t>08/09/2023</a:t>
            </a:r>
            <a:endParaRPr lang="fr-FR" cap="all" dirty="0"/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0593ECE3-ACEF-7441-BABB-08F519CCE7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6" name="Espace réservé du pied de page 4">
            <a:extLst>
              <a:ext uri="{FF2B5EF4-FFF2-40B4-BE49-F238E27FC236}">
                <a16:creationId xmlns:a16="http://schemas.microsoft.com/office/drawing/2014/main" id="{4D728EC0-9FC5-AB4E-B907-86A468EF1E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23926" y="260648"/>
            <a:ext cx="6241025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/>
              <a:t>DARP</a:t>
            </a:r>
            <a:endParaRPr lang="fr-FR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B5534E2-19C3-C848-AD92-C2BA62CED4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2743180" y="463310"/>
            <a:ext cx="2680741" cy="153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5680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/>
          </p:nvPr>
        </p:nvSpPr>
        <p:spPr bwMode="gray">
          <a:xfrm>
            <a:off x="0" y="984000"/>
            <a:ext cx="12192000" cy="5925277"/>
          </a:xfrm>
          <a:solidFill>
            <a:schemeClr val="tx2"/>
          </a:solidFill>
        </p:spPr>
        <p:txBody>
          <a:bodyPr tIns="1080000" anchor="ctr" anchorCtr="0"/>
          <a:lstStyle>
            <a:lvl1pPr algn="ctr">
              <a:defRPr cap="all" baseline="0"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02A90153-98CB-E943-A611-AD9242F15601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85713" y="6396842"/>
            <a:ext cx="1560000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bg1"/>
                </a:solidFill>
              </a:defRPr>
            </a:lvl1pPr>
          </a:lstStyle>
          <a:p>
            <a:r>
              <a:rPr lang="fr-FR" cap="all"/>
              <a:t>08/09/2023</a:t>
            </a:r>
            <a:endParaRPr lang="fr-FR" cap="all" dirty="0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984000"/>
            <a:ext cx="11232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bg1"/>
            </a:solidFill>
          </a:ln>
        </p:spPr>
        <p:txBody>
          <a:bodyPr lIns="0" bIns="360000" anchor="ctr" anchorCtr="0"/>
          <a:lstStyle>
            <a:lvl1pPr marL="527987" indent="-527987">
              <a:buFont typeface="+mj-lt"/>
              <a:buAutoNum type="arabicPeriod"/>
              <a:defRPr sz="4333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BE3965BE-3A81-1248-821F-39E8294A18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DCBACC69-485F-9F49-A64D-9385F9776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/>
              <a:t>DARP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38118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, sous-titre, textes 3 et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31371" y="2276872"/>
            <a:ext cx="3360000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7" name="Espace réservé de la date 3">
            <a:extLst>
              <a:ext uri="{FF2B5EF4-FFF2-40B4-BE49-F238E27FC236}">
                <a16:creationId xmlns:a16="http://schemas.microsoft.com/office/drawing/2014/main" id="{CEFA8BB7-D3E4-254A-BB0E-3D1C8C64E19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cap="all" dirty="0"/>
              <a:t>Date</a:t>
            </a:r>
          </a:p>
        </p:txBody>
      </p:sp>
      <p:sp>
        <p:nvSpPr>
          <p:cNvPr id="18" name="Espace réservé du texte 7">
            <a:extLst>
              <a:ext uri="{FF2B5EF4-FFF2-40B4-BE49-F238E27FC236}">
                <a16:creationId xmlns:a16="http://schemas.microsoft.com/office/drawing/2014/main" id="{35840C24-F178-C44C-B5A1-3EB8F3EF4B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801" y="1664906"/>
            <a:ext cx="11232819" cy="323935"/>
          </a:xfrm>
        </p:spPr>
        <p:txBody>
          <a:bodyPr/>
          <a:lstStyle>
            <a:lvl1pPr marL="0" indent="126997">
              <a:spcBef>
                <a:spcPts val="533"/>
              </a:spcBef>
              <a:spcAft>
                <a:spcPts val="1067"/>
              </a:spcAft>
              <a:buFont typeface="+mj-lt"/>
              <a:buNone/>
              <a:tabLst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Sous-titre</a:t>
            </a:r>
          </a:p>
          <a:p>
            <a:pPr lvl="0"/>
            <a:endParaRPr lang="fr-FR" dirty="0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0271A58A-1CC5-D145-89AA-12537E5CE3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910402"/>
            <a:ext cx="11233151" cy="719988"/>
          </a:xfrm>
        </p:spPr>
        <p:txBody>
          <a:bodyPr/>
          <a:lstStyle/>
          <a:p>
            <a:r>
              <a:rPr lang="fr-FR" dirty="0"/>
              <a:t>Titre</a:t>
            </a:r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D46074BB-6BF7-8249-9377-D0271B2AEC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DESCOM / DEMOS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7004A35F-FCE5-0248-9AD4-C4E7502EF1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175787" y="2276872"/>
            <a:ext cx="7488832" cy="3840427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226222500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08/09/2023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960000" y="5829266"/>
            <a:ext cx="4320000" cy="597263"/>
          </a:xfrm>
        </p:spPr>
        <p:txBody>
          <a:bodyPr anchor="ctr" anchorCtr="0"/>
          <a:lstStyle>
            <a:lvl1pPr algn="l">
              <a:defRPr sz="1533"/>
            </a:lvl1pPr>
          </a:lstStyle>
          <a:p>
            <a:r>
              <a:rPr lang="fr-FR"/>
              <a:t>DARP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53DF2B5-DDEC-9F4F-AC71-1D361A99EA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304246" y="717133"/>
            <a:ext cx="2927751" cy="168147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A456506-B875-0447-AE4C-DB90090465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719403" y="452669"/>
            <a:ext cx="3600000" cy="3600000"/>
          </a:xfrm>
          <a:prstGeom prst="rect">
            <a:avLst/>
          </a:prstGeom>
        </p:spPr>
      </p:pic>
      <p:sp>
        <p:nvSpPr>
          <p:cNvPr id="8" name="ZoneTexte 7"/>
          <p:cNvSpPr txBox="1"/>
          <p:nvPr userDrawn="1"/>
        </p:nvSpPr>
        <p:spPr>
          <a:xfrm>
            <a:off x="5135894" y="3525011"/>
            <a:ext cx="6240693" cy="605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3333" b="1" dirty="0"/>
              <a:t>Point de situation</a:t>
            </a:r>
            <a:r>
              <a:rPr lang="fr-FR" sz="3333" b="1" baseline="0" dirty="0"/>
              <a:t> Vaccination</a:t>
            </a:r>
            <a:endParaRPr lang="fr-FR" sz="3333" b="1" dirty="0"/>
          </a:p>
        </p:txBody>
      </p:sp>
    </p:spTree>
    <p:extLst>
      <p:ext uri="{BB962C8B-B14F-4D97-AF65-F5344CB8AC3E}">
        <p14:creationId xmlns:p14="http://schemas.microsoft.com/office/powerpoint/2010/main" val="17232711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ème de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08/09/2023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960000" y="5829266"/>
            <a:ext cx="4320000" cy="597263"/>
          </a:xfrm>
        </p:spPr>
        <p:txBody>
          <a:bodyPr anchor="ctr" anchorCtr="0"/>
          <a:lstStyle>
            <a:lvl1pPr algn="l">
              <a:defRPr sz="1533"/>
            </a:lvl1pPr>
          </a:lstStyle>
          <a:p>
            <a:r>
              <a:rPr lang="fr-FR"/>
              <a:t>DARP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53DF2B5-DDEC-9F4F-AC71-1D361A99EA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304246" y="717133"/>
            <a:ext cx="2927751" cy="168147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A456506-B875-0447-AE4C-DB90090465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720000" y="480000"/>
            <a:ext cx="36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23979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057519-07EC-9E41-A9AC-99EF886AE1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D564622-99BF-1844-8C1C-E373630003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2C9FB9-FCCC-FE45-8B78-444611263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08/09/2023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026A41-AF1E-264D-A6A8-BF17F20AC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DARP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B747FBD-9CF2-1240-AD6B-C9F2AF78A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78BA5-CFD4-C44C-8CD2-EC1219E70F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03113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858C71-D88C-4947-AD38-6B7CD80F7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0975B68-4553-0D42-BE65-C94DA5F8EA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8B1A824-0886-6C46-9FC2-48E8B3128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08/09/2023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3231FF9-2C01-8D4A-AF99-753467ED7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DARP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7C84B94-209D-7840-87CF-846496883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78BA5-CFD4-C44C-8CD2-EC1219E70F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1307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, sous-titre, textes 3, et graphiqu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8304245" y="2276872"/>
            <a:ext cx="3360000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7" name="Espace réservé de la date 3">
            <a:extLst>
              <a:ext uri="{FF2B5EF4-FFF2-40B4-BE49-F238E27FC236}">
                <a16:creationId xmlns:a16="http://schemas.microsoft.com/office/drawing/2014/main" id="{CEFA8BB7-D3E4-254A-BB0E-3D1C8C64E19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cap="all" dirty="0"/>
              <a:t>&lt;DATE&gt;</a:t>
            </a:r>
          </a:p>
        </p:txBody>
      </p:sp>
      <p:sp>
        <p:nvSpPr>
          <p:cNvPr id="18" name="Espace réservé du texte 7">
            <a:extLst>
              <a:ext uri="{FF2B5EF4-FFF2-40B4-BE49-F238E27FC236}">
                <a16:creationId xmlns:a16="http://schemas.microsoft.com/office/drawing/2014/main" id="{35840C24-F178-C44C-B5A1-3EB8F3EF4B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801" y="1664906"/>
            <a:ext cx="11232819" cy="323935"/>
          </a:xfrm>
        </p:spPr>
        <p:txBody>
          <a:bodyPr/>
          <a:lstStyle>
            <a:lvl1pPr marL="0" indent="126997">
              <a:spcBef>
                <a:spcPts val="533"/>
              </a:spcBef>
              <a:spcAft>
                <a:spcPts val="1067"/>
              </a:spcAft>
              <a:buFont typeface="+mj-lt"/>
              <a:buNone/>
              <a:tabLst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Sous-titre</a:t>
            </a:r>
          </a:p>
          <a:p>
            <a:pPr lvl="0"/>
            <a:endParaRPr lang="fr-FR" dirty="0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0271A58A-1CC5-D145-89AA-12537E5CE3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910402"/>
            <a:ext cx="11233151" cy="719988"/>
          </a:xfrm>
        </p:spPr>
        <p:txBody>
          <a:bodyPr/>
          <a:lstStyle/>
          <a:p>
            <a:r>
              <a:rPr lang="fr-FR" dirty="0"/>
              <a:t>Titre</a:t>
            </a:r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D46074BB-6BF7-8249-9377-D0271B2AEC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DESCOM / DEMOS</a:t>
            </a:r>
          </a:p>
        </p:txBody>
      </p:sp>
      <p:sp>
        <p:nvSpPr>
          <p:cNvPr id="3" name="Espace réservé du graphique 2">
            <a:extLst>
              <a:ext uri="{FF2B5EF4-FFF2-40B4-BE49-F238E27FC236}">
                <a16:creationId xmlns:a16="http://schemas.microsoft.com/office/drawing/2014/main" id="{66D3B633-BB7B-4941-BF9B-161C5342E3AA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431371" y="2276873"/>
            <a:ext cx="7681384" cy="3839633"/>
          </a:xfrm>
        </p:spPr>
        <p:txBody>
          <a:bodyPr/>
          <a:lstStyle/>
          <a:p>
            <a:r>
              <a:rPr lang="fr-FR"/>
              <a:t>Cliquez sur l'icône pour ajouter un graphique</a:t>
            </a:r>
          </a:p>
        </p:txBody>
      </p:sp>
    </p:spTree>
    <p:extLst>
      <p:ext uri="{BB962C8B-B14F-4D97-AF65-F5344CB8AC3E}">
        <p14:creationId xmlns:p14="http://schemas.microsoft.com/office/powerpoint/2010/main" val="3007739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829DF172-12F0-D244-8F51-E16DC05073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36000" y="336000"/>
            <a:ext cx="1920000" cy="1920000"/>
          </a:xfrm>
          <a:prstGeom prst="rect">
            <a:avLst/>
          </a:prstGeom>
        </p:spPr>
      </p:pic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800" y="2852936"/>
            <a:ext cx="11232000" cy="3057632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4333" b="1" cap="all" baseline="0"/>
            </a:lvl1pPr>
            <a:lvl2pPr marL="122764" indent="0">
              <a:spcBef>
                <a:spcPts val="667"/>
              </a:spcBef>
              <a:spcAft>
                <a:spcPts val="0"/>
              </a:spcAft>
              <a:buNone/>
              <a:tabLst/>
              <a:defRPr sz="2467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>
            <a:cxnSpLocks/>
          </p:cNvCxnSpPr>
          <p:nvPr/>
        </p:nvCxnSpPr>
        <p:spPr bwMode="gray">
          <a:xfrm>
            <a:off x="431800" y="6379200"/>
            <a:ext cx="11232819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e la date 3">
            <a:extLst>
              <a:ext uri="{FF2B5EF4-FFF2-40B4-BE49-F238E27FC236}">
                <a16:creationId xmlns:a16="http://schemas.microsoft.com/office/drawing/2014/main" id="{C192E6B1-2CEB-FB47-B10B-D25D43DF8D96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cap="all" dirty="0"/>
              <a:t>Date</a:t>
            </a:r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0593ECE3-ACEF-7441-BABB-08F519CCE7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6" name="Espace réservé du pied de page 4">
            <a:extLst>
              <a:ext uri="{FF2B5EF4-FFF2-40B4-BE49-F238E27FC236}">
                <a16:creationId xmlns:a16="http://schemas.microsoft.com/office/drawing/2014/main" id="{4D728EC0-9FC5-AB4E-B907-86A468EF1E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23926" y="260648"/>
            <a:ext cx="6241025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DESCOM / DEMOS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B5534E2-19C3-C848-AD92-C2BA62CED4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2743180" y="463310"/>
            <a:ext cx="2680741" cy="153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576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/>
          </p:nvPr>
        </p:nvSpPr>
        <p:spPr bwMode="gray">
          <a:xfrm>
            <a:off x="0" y="984000"/>
            <a:ext cx="12192000" cy="5925277"/>
          </a:xfrm>
          <a:solidFill>
            <a:schemeClr val="tx2"/>
          </a:solidFill>
        </p:spPr>
        <p:txBody>
          <a:bodyPr tIns="1080000" anchor="ctr" anchorCtr="0"/>
          <a:lstStyle>
            <a:lvl1pPr algn="ctr">
              <a:defRPr cap="all" baseline="0"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02A90153-98CB-E943-A611-AD9242F15601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85713" y="6396842"/>
            <a:ext cx="1560000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bg1"/>
                </a:solidFill>
              </a:defRPr>
            </a:lvl1pPr>
          </a:lstStyle>
          <a:p>
            <a:r>
              <a:rPr lang="fr-FR" cap="all" dirty="0"/>
              <a:t>DATE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85713" y="984000"/>
            <a:ext cx="11226286" cy="5016206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bg1"/>
            </a:solidFill>
          </a:ln>
        </p:spPr>
        <p:txBody>
          <a:bodyPr lIns="0" bIns="360000" anchor="ctr" anchorCtr="0"/>
          <a:lstStyle>
            <a:lvl1pPr marL="0" indent="0">
              <a:buFont typeface="+mj-lt"/>
              <a:buNone/>
              <a:defRPr sz="4333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BE3965BE-3A81-1248-821F-39E8294A18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DCBACC69-485F-9F49-A64D-9385F9776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DESCOM / DEMOS</a:t>
            </a:r>
          </a:p>
        </p:txBody>
      </p:sp>
    </p:spTree>
    <p:extLst>
      <p:ext uri="{BB962C8B-B14F-4D97-AF65-F5344CB8AC3E}">
        <p14:creationId xmlns:p14="http://schemas.microsoft.com/office/powerpoint/2010/main" val="1232169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08/09/2023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960000" y="5829266"/>
            <a:ext cx="4320000" cy="597263"/>
          </a:xfrm>
        </p:spPr>
        <p:txBody>
          <a:bodyPr anchor="ctr" anchorCtr="0"/>
          <a:lstStyle>
            <a:lvl1pPr algn="l">
              <a:defRPr sz="1533"/>
            </a:lvl1pPr>
          </a:lstStyle>
          <a:p>
            <a:r>
              <a:rPr lang="fr-FR" dirty="0"/>
              <a:t>DESCOM / DEMOS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53DF2B5-DDEC-9F4F-AC71-1D361A99EA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304246" y="717133"/>
            <a:ext cx="2927751" cy="168147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A456506-B875-0447-AE4C-DB90090465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720000" y="480000"/>
            <a:ext cx="3600000" cy="3600000"/>
          </a:xfrm>
          <a:prstGeom prst="rect">
            <a:avLst/>
          </a:prstGeom>
        </p:spPr>
      </p:pic>
      <p:sp>
        <p:nvSpPr>
          <p:cNvPr id="12" name="ZoneTexte 11"/>
          <p:cNvSpPr txBox="1"/>
          <p:nvPr userDrawn="1"/>
        </p:nvSpPr>
        <p:spPr>
          <a:xfrm>
            <a:off x="5135894" y="3525011"/>
            <a:ext cx="624069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3333" b="1" dirty="0"/>
              <a:t>Titre</a:t>
            </a:r>
          </a:p>
          <a:p>
            <a:pPr algn="r"/>
            <a:endParaRPr lang="fr-FR" sz="2000" dirty="0"/>
          </a:p>
          <a:p>
            <a:pPr algn="r"/>
            <a:r>
              <a:rPr lang="fr-FR" sz="2000" dirty="0"/>
              <a:t>Sous-titre</a:t>
            </a:r>
          </a:p>
          <a:p>
            <a:pPr algn="r"/>
            <a:endParaRPr lang="fr-FR" sz="2667" b="1" dirty="0"/>
          </a:p>
        </p:txBody>
      </p:sp>
    </p:spTree>
    <p:extLst>
      <p:ext uri="{BB962C8B-B14F-4D97-AF65-F5344CB8AC3E}">
        <p14:creationId xmlns:p14="http://schemas.microsoft.com/office/powerpoint/2010/main" val="2664939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ème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08/09/2023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960000" y="5829266"/>
            <a:ext cx="4320000" cy="597263"/>
          </a:xfrm>
        </p:spPr>
        <p:txBody>
          <a:bodyPr anchor="ctr" anchorCtr="0"/>
          <a:lstStyle>
            <a:lvl1pPr algn="l">
              <a:defRPr sz="1533"/>
            </a:lvl1pPr>
          </a:lstStyle>
          <a:p>
            <a:r>
              <a:rPr lang="fr-FR" dirty="0"/>
              <a:t>DESCOM / DEMOS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53DF2B5-DDEC-9F4F-AC71-1D361A99EA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304246" y="717133"/>
            <a:ext cx="2927751" cy="168147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A456506-B875-0447-AE4C-DB90090465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720000" y="480000"/>
            <a:ext cx="36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043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2.xml"/><Relationship Id="rId18" Type="http://schemas.openxmlformats.org/officeDocument/2006/relationships/tags" Target="../tags/tag4.xml"/><Relationship Id="rId26" Type="http://schemas.openxmlformats.org/officeDocument/2006/relationships/tags" Target="../tags/tag12.xml"/><Relationship Id="rId3" Type="http://schemas.openxmlformats.org/officeDocument/2006/relationships/slideLayout" Target="../slideLayouts/slideLayout12.xml"/><Relationship Id="rId21" Type="http://schemas.openxmlformats.org/officeDocument/2006/relationships/tags" Target="../tags/tag7.xml"/><Relationship Id="rId34" Type="http://schemas.openxmlformats.org/officeDocument/2006/relationships/tags" Target="../tags/tag20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tags" Target="../tags/tag3.xml"/><Relationship Id="rId25" Type="http://schemas.openxmlformats.org/officeDocument/2006/relationships/tags" Target="../tags/tag11.xml"/><Relationship Id="rId33" Type="http://schemas.openxmlformats.org/officeDocument/2006/relationships/tags" Target="../tags/tag19.xml"/><Relationship Id="rId2" Type="http://schemas.openxmlformats.org/officeDocument/2006/relationships/slideLayout" Target="../slideLayouts/slideLayout11.xml"/><Relationship Id="rId16" Type="http://schemas.openxmlformats.org/officeDocument/2006/relationships/tags" Target="../tags/tag2.xml"/><Relationship Id="rId20" Type="http://schemas.openxmlformats.org/officeDocument/2006/relationships/tags" Target="../tags/tag6.xml"/><Relationship Id="rId29" Type="http://schemas.openxmlformats.org/officeDocument/2006/relationships/tags" Target="../tags/tag15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24" Type="http://schemas.openxmlformats.org/officeDocument/2006/relationships/tags" Target="../tags/tag10.xml"/><Relationship Id="rId32" Type="http://schemas.openxmlformats.org/officeDocument/2006/relationships/tags" Target="../tags/tag18.xml"/><Relationship Id="rId5" Type="http://schemas.openxmlformats.org/officeDocument/2006/relationships/slideLayout" Target="../slideLayouts/slideLayout14.xml"/><Relationship Id="rId15" Type="http://schemas.openxmlformats.org/officeDocument/2006/relationships/tags" Target="../tags/tag1.xml"/><Relationship Id="rId23" Type="http://schemas.openxmlformats.org/officeDocument/2006/relationships/tags" Target="../tags/tag9.xml"/><Relationship Id="rId28" Type="http://schemas.openxmlformats.org/officeDocument/2006/relationships/tags" Target="../tags/tag14.xml"/><Relationship Id="rId36" Type="http://schemas.openxmlformats.org/officeDocument/2006/relationships/image" Target="../media/image5.emf"/><Relationship Id="rId10" Type="http://schemas.openxmlformats.org/officeDocument/2006/relationships/slideLayout" Target="../slideLayouts/slideLayout19.xml"/><Relationship Id="rId19" Type="http://schemas.openxmlformats.org/officeDocument/2006/relationships/tags" Target="../tags/tag5.xml"/><Relationship Id="rId31" Type="http://schemas.openxmlformats.org/officeDocument/2006/relationships/tags" Target="../tags/tag17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theme" Target="../theme/theme2.xml"/><Relationship Id="rId22" Type="http://schemas.openxmlformats.org/officeDocument/2006/relationships/tags" Target="../tags/tag8.xml"/><Relationship Id="rId27" Type="http://schemas.openxmlformats.org/officeDocument/2006/relationships/tags" Target="../tags/tag13.xml"/><Relationship Id="rId30" Type="http://schemas.openxmlformats.org/officeDocument/2006/relationships/tags" Target="../tags/tag16.xml"/><Relationship Id="rId35" Type="http://schemas.openxmlformats.org/officeDocument/2006/relationships/oleObject" Target="../embeddings/oleObject1.bin"/><Relationship Id="rId8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431801" y="2276873"/>
            <a:ext cx="11233151" cy="39364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/>
              <a:t>DARP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>
            <a:cxnSpLocks/>
          </p:cNvCxnSpPr>
          <p:nvPr/>
        </p:nvCxnSpPr>
        <p:spPr bwMode="gray">
          <a:xfrm>
            <a:off x="431800" y="6379200"/>
            <a:ext cx="11232819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pace réservé du titre 11">
            <a:extLst>
              <a:ext uri="{FF2B5EF4-FFF2-40B4-BE49-F238E27FC236}">
                <a16:creationId xmlns:a16="http://schemas.microsoft.com/office/drawing/2014/main" id="{59FB2B3E-557E-DB42-9DB7-D6A72FD3A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910402"/>
            <a:ext cx="11233151" cy="719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Titre 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170561-5F7A-B046-81BE-E60E60355D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37" y="637800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cap="all"/>
              <a:t>08/09/2023</a:t>
            </a:r>
            <a:endParaRPr lang="fr-FR" cap="all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E071FEB6-0E77-DD46-9DA0-C52EF51FC7F3}"/>
              </a:ext>
            </a:extLst>
          </p:cNvPr>
          <p:cNvCxnSpPr/>
          <p:nvPr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5C7551C4-641A-D343-AA7E-79AE4711BFA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563836" y="247643"/>
            <a:ext cx="809139" cy="46470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921EE98-A0EA-AE49-A902-478042AA6CF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84000" y="144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883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hdr="0"/>
  <p:txStyles>
    <p:titleStyle>
      <a:lvl1pPr marL="19050" indent="0" algn="l" defTabSz="1219170" rtl="0" eaLnBrk="1" latinLnBrk="0" hangingPunct="1">
        <a:lnSpc>
          <a:spcPct val="90000"/>
        </a:lnSpc>
        <a:spcBef>
          <a:spcPct val="0"/>
        </a:spcBef>
        <a:buNone/>
        <a:tabLst/>
        <a:defRPr sz="3333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764" indent="0" algn="l" defTabSz="1219170" rtl="0" eaLnBrk="1" latinLnBrk="0" hangingPunct="1">
        <a:lnSpc>
          <a:spcPct val="100000"/>
        </a:lnSpc>
        <a:spcBef>
          <a:spcPts val="0"/>
        </a:spcBef>
        <a:spcAft>
          <a:spcPts val="667"/>
        </a:spcAft>
        <a:buFont typeface="Arial" pitchFamily="34" charset="0"/>
        <a:buNone/>
        <a:tabLst/>
        <a:defRPr sz="1867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68588" indent="-228594" algn="l" defTabSz="121917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08582" indent="-228594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Wingdings" pitchFamily="2" charset="2"/>
        <a:buChar char="§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948576" indent="-228594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anose="020B0604020202020204" pitchFamily="34" charset="0"/>
        <a:buChar char="•"/>
        <a:defRPr sz="1067" kern="1200">
          <a:solidFill>
            <a:schemeClr val="tx1"/>
          </a:solidFill>
          <a:latin typeface="+mn-lt"/>
          <a:ea typeface="+mn-ea"/>
          <a:cs typeface="+mn-cs"/>
        </a:defRPr>
      </a:lvl4pPr>
      <a:lvl5pPr marL="1236569" indent="-228594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Wingdings" pitchFamily="2" charset="2"/>
        <a:buChar char="§"/>
        <a:defRPr sz="9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indent="0" algn="l" defTabSz="1219170" rtl="0" eaLnBrk="1" latinLnBrk="0" hangingPunct="1">
        <a:spcBef>
          <a:spcPct val="20000"/>
        </a:spcBef>
        <a:buFont typeface="Arial" pitchFamily="34" charset="0"/>
        <a:buNone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0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27907873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5" imgW="413" imgH="416" progId="TCLayout.ActiveDocument.1">
                  <p:embed/>
                </p:oleObj>
              </mc:Choice>
              <mc:Fallback>
                <p:oleObj name="Diapositive think-cell" r:id="rId35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5B28737-798E-48D4-BBDB-8EB35CB9FFFB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fr-FR" sz="2500" b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F7CA89CE-A0AD-4EA0-9E03-7E933816675A}"/>
              </a:ext>
            </a:extLst>
          </p:cNvPr>
          <p:cNvSpPr/>
          <p:nvPr userDrawn="1"/>
        </p:nvSpPr>
        <p:spPr>
          <a:xfrm>
            <a:off x="-8186" y="6050473"/>
            <a:ext cx="12200187" cy="807527"/>
          </a:xfrm>
          <a:custGeom>
            <a:avLst/>
            <a:gdLst>
              <a:gd name="connsiteX0" fmla="*/ 10528073 w 12198663"/>
              <a:gd name="connsiteY0" fmla="*/ 0 h 807527"/>
              <a:gd name="connsiteX1" fmla="*/ 10935107 w 12198663"/>
              <a:gd name="connsiteY1" fmla="*/ 0 h 807527"/>
              <a:gd name="connsiteX2" fmla="*/ 11128888 w 12198663"/>
              <a:gd name="connsiteY2" fmla="*/ 0 h 807527"/>
              <a:gd name="connsiteX3" fmla="*/ 11190814 w 12198663"/>
              <a:gd name="connsiteY3" fmla="*/ 0 h 807527"/>
              <a:gd name="connsiteX4" fmla="*/ 11535922 w 12198663"/>
              <a:gd name="connsiteY4" fmla="*/ 0 h 807527"/>
              <a:gd name="connsiteX5" fmla="*/ 11597848 w 12198663"/>
              <a:gd name="connsiteY5" fmla="*/ 0 h 807527"/>
              <a:gd name="connsiteX6" fmla="*/ 11791629 w 12198663"/>
              <a:gd name="connsiteY6" fmla="*/ 0 h 807527"/>
              <a:gd name="connsiteX7" fmla="*/ 12198663 w 12198663"/>
              <a:gd name="connsiteY7" fmla="*/ 0 h 807527"/>
              <a:gd name="connsiteX8" fmla="*/ 12198663 w 12198663"/>
              <a:gd name="connsiteY8" fmla="*/ 565803 h 807527"/>
              <a:gd name="connsiteX9" fmla="*/ 12198663 w 12198663"/>
              <a:gd name="connsiteY9" fmla="*/ 665437 h 807527"/>
              <a:gd name="connsiteX10" fmla="*/ 12198663 w 12198663"/>
              <a:gd name="connsiteY10" fmla="*/ 807527 h 807527"/>
              <a:gd name="connsiteX11" fmla="*/ 11791629 w 12198663"/>
              <a:gd name="connsiteY11" fmla="*/ 807527 h 807527"/>
              <a:gd name="connsiteX12" fmla="*/ 11597848 w 12198663"/>
              <a:gd name="connsiteY12" fmla="*/ 807527 h 807527"/>
              <a:gd name="connsiteX13" fmla="*/ 11190814 w 12198663"/>
              <a:gd name="connsiteY13" fmla="*/ 807527 h 807527"/>
              <a:gd name="connsiteX14" fmla="*/ 7532340 w 12198663"/>
              <a:gd name="connsiteY14" fmla="*/ 807527 h 807527"/>
              <a:gd name="connsiteX15" fmla="*/ 6616524 w 12198663"/>
              <a:gd name="connsiteY15" fmla="*/ 807527 h 807527"/>
              <a:gd name="connsiteX16" fmla="*/ 6557287 w 12198663"/>
              <a:gd name="connsiteY16" fmla="*/ 807527 h 807527"/>
              <a:gd name="connsiteX17" fmla="*/ 6209490 w 12198663"/>
              <a:gd name="connsiteY17" fmla="*/ 807527 h 807527"/>
              <a:gd name="connsiteX18" fmla="*/ 6150253 w 12198663"/>
              <a:gd name="connsiteY18" fmla="*/ 807527 h 807527"/>
              <a:gd name="connsiteX19" fmla="*/ 6015709 w 12198663"/>
              <a:gd name="connsiteY19" fmla="*/ 807527 h 807527"/>
              <a:gd name="connsiteX20" fmla="*/ 5608676 w 12198663"/>
              <a:gd name="connsiteY20" fmla="*/ 807527 h 807527"/>
              <a:gd name="connsiteX21" fmla="*/ 4167289 w 12198663"/>
              <a:gd name="connsiteY21" fmla="*/ 807527 h 807527"/>
              <a:gd name="connsiteX22" fmla="*/ 4108051 w 12198663"/>
              <a:gd name="connsiteY22" fmla="*/ 807527 h 807527"/>
              <a:gd name="connsiteX23" fmla="*/ 3566474 w 12198663"/>
              <a:gd name="connsiteY23" fmla="*/ 807527 h 807527"/>
              <a:gd name="connsiteX24" fmla="*/ 3050051 w 12198663"/>
              <a:gd name="connsiteY24" fmla="*/ 807527 h 807527"/>
              <a:gd name="connsiteX25" fmla="*/ 2643018 w 12198663"/>
              <a:gd name="connsiteY25" fmla="*/ 807527 h 807527"/>
              <a:gd name="connsiteX26" fmla="*/ 2449236 w 12198663"/>
              <a:gd name="connsiteY26" fmla="*/ 807527 h 807527"/>
              <a:gd name="connsiteX27" fmla="*/ 2042202 w 12198663"/>
              <a:gd name="connsiteY27" fmla="*/ 807527 h 807527"/>
              <a:gd name="connsiteX28" fmla="*/ 600815 w 12198663"/>
              <a:gd name="connsiteY28" fmla="*/ 807527 h 807527"/>
              <a:gd name="connsiteX29" fmla="*/ 0 w 12198663"/>
              <a:gd name="connsiteY29" fmla="*/ 807527 h 807527"/>
              <a:gd name="connsiteX30" fmla="*/ 0 w 12198663"/>
              <a:gd name="connsiteY30" fmla="*/ 665437 h 807527"/>
              <a:gd name="connsiteX31" fmla="*/ 0 w 12198663"/>
              <a:gd name="connsiteY31" fmla="*/ 565803 h 807527"/>
              <a:gd name="connsiteX32" fmla="*/ 0 w 12198663"/>
              <a:gd name="connsiteY32" fmla="*/ 394579 h 807527"/>
              <a:gd name="connsiteX33" fmla="*/ 600815 w 12198663"/>
              <a:gd name="connsiteY33" fmla="*/ 394579 h 807527"/>
              <a:gd name="connsiteX34" fmla="*/ 839619 w 12198663"/>
              <a:gd name="connsiteY34" fmla="*/ 394579 h 807527"/>
              <a:gd name="connsiteX35" fmla="*/ 1440434 w 12198663"/>
              <a:gd name="connsiteY35" fmla="*/ 394579 h 807527"/>
              <a:gd name="connsiteX36" fmla="*/ 2042202 w 12198663"/>
              <a:gd name="connsiteY36" fmla="*/ 394579 h 807527"/>
              <a:gd name="connsiteX37" fmla="*/ 2643018 w 12198663"/>
              <a:gd name="connsiteY37" fmla="*/ 394579 h 807527"/>
              <a:gd name="connsiteX38" fmla="*/ 2881821 w 12198663"/>
              <a:gd name="connsiteY38" fmla="*/ 394579 h 807527"/>
              <a:gd name="connsiteX39" fmla="*/ 3482636 w 12198663"/>
              <a:gd name="connsiteY39" fmla="*/ 394579 h 807527"/>
              <a:gd name="connsiteX40" fmla="*/ 4570815 w 12198663"/>
              <a:gd name="connsiteY40" fmla="*/ 394579 h 807527"/>
              <a:gd name="connsiteX41" fmla="*/ 5171630 w 12198663"/>
              <a:gd name="connsiteY41" fmla="*/ 394579 h 807527"/>
              <a:gd name="connsiteX42" fmla="*/ 5608676 w 12198663"/>
              <a:gd name="connsiteY42" fmla="*/ 394579 h 807527"/>
              <a:gd name="connsiteX43" fmla="*/ 6150253 w 12198663"/>
              <a:gd name="connsiteY43" fmla="*/ 394579 h 807527"/>
              <a:gd name="connsiteX44" fmla="*/ 6209490 w 12198663"/>
              <a:gd name="connsiteY44" fmla="*/ 394579 h 807527"/>
              <a:gd name="connsiteX45" fmla="*/ 6448294 w 12198663"/>
              <a:gd name="connsiteY45" fmla="*/ 394579 h 807527"/>
              <a:gd name="connsiteX46" fmla="*/ 7049109 w 12198663"/>
              <a:gd name="connsiteY46" fmla="*/ 394579 h 807527"/>
              <a:gd name="connsiteX47" fmla="*/ 8137288 w 12198663"/>
              <a:gd name="connsiteY47" fmla="*/ 394579 h 807527"/>
              <a:gd name="connsiteX48" fmla="*/ 8738103 w 12198663"/>
              <a:gd name="connsiteY48" fmla="*/ 394579 h 807527"/>
              <a:gd name="connsiteX49" fmla="*/ 9922687 w 12198663"/>
              <a:gd name="connsiteY49" fmla="*/ 394579 h 807527"/>
              <a:gd name="connsiteX50" fmla="*/ 10528073 w 12198663"/>
              <a:gd name="connsiteY50" fmla="*/ 0 h 807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98663" h="807527">
                <a:moveTo>
                  <a:pt x="10528073" y="0"/>
                </a:moveTo>
                <a:lnTo>
                  <a:pt x="10935107" y="0"/>
                </a:lnTo>
                <a:lnTo>
                  <a:pt x="11128888" y="0"/>
                </a:lnTo>
                <a:lnTo>
                  <a:pt x="11190814" y="0"/>
                </a:lnTo>
                <a:lnTo>
                  <a:pt x="11535922" y="0"/>
                </a:lnTo>
                <a:lnTo>
                  <a:pt x="11597848" y="0"/>
                </a:lnTo>
                <a:lnTo>
                  <a:pt x="11791629" y="0"/>
                </a:lnTo>
                <a:lnTo>
                  <a:pt x="12198663" y="0"/>
                </a:lnTo>
                <a:lnTo>
                  <a:pt x="12198663" y="565803"/>
                </a:lnTo>
                <a:lnTo>
                  <a:pt x="12198663" y="665437"/>
                </a:lnTo>
                <a:lnTo>
                  <a:pt x="12198663" y="807527"/>
                </a:lnTo>
                <a:lnTo>
                  <a:pt x="11791629" y="807527"/>
                </a:lnTo>
                <a:lnTo>
                  <a:pt x="11597848" y="807527"/>
                </a:lnTo>
                <a:lnTo>
                  <a:pt x="11190814" y="807527"/>
                </a:lnTo>
                <a:lnTo>
                  <a:pt x="7532340" y="807527"/>
                </a:lnTo>
                <a:lnTo>
                  <a:pt x="6616524" y="807527"/>
                </a:lnTo>
                <a:lnTo>
                  <a:pt x="6557287" y="807527"/>
                </a:lnTo>
                <a:lnTo>
                  <a:pt x="6209490" y="807527"/>
                </a:lnTo>
                <a:lnTo>
                  <a:pt x="6150253" y="807527"/>
                </a:lnTo>
                <a:lnTo>
                  <a:pt x="6015709" y="807527"/>
                </a:lnTo>
                <a:lnTo>
                  <a:pt x="5608676" y="807527"/>
                </a:lnTo>
                <a:lnTo>
                  <a:pt x="4167289" y="807527"/>
                </a:lnTo>
                <a:lnTo>
                  <a:pt x="4108051" y="807527"/>
                </a:lnTo>
                <a:lnTo>
                  <a:pt x="3566474" y="807527"/>
                </a:lnTo>
                <a:lnTo>
                  <a:pt x="3050051" y="807527"/>
                </a:lnTo>
                <a:lnTo>
                  <a:pt x="2643018" y="807527"/>
                </a:lnTo>
                <a:lnTo>
                  <a:pt x="2449236" y="807527"/>
                </a:lnTo>
                <a:lnTo>
                  <a:pt x="2042202" y="807527"/>
                </a:lnTo>
                <a:lnTo>
                  <a:pt x="600815" y="807527"/>
                </a:lnTo>
                <a:lnTo>
                  <a:pt x="0" y="807527"/>
                </a:lnTo>
                <a:lnTo>
                  <a:pt x="0" y="665437"/>
                </a:lnTo>
                <a:lnTo>
                  <a:pt x="0" y="565803"/>
                </a:lnTo>
                <a:lnTo>
                  <a:pt x="0" y="394579"/>
                </a:lnTo>
                <a:lnTo>
                  <a:pt x="600815" y="394579"/>
                </a:lnTo>
                <a:lnTo>
                  <a:pt x="839619" y="394579"/>
                </a:lnTo>
                <a:lnTo>
                  <a:pt x="1440434" y="394579"/>
                </a:lnTo>
                <a:lnTo>
                  <a:pt x="2042202" y="394579"/>
                </a:lnTo>
                <a:lnTo>
                  <a:pt x="2643018" y="394579"/>
                </a:lnTo>
                <a:lnTo>
                  <a:pt x="2881821" y="394579"/>
                </a:lnTo>
                <a:lnTo>
                  <a:pt x="3482636" y="394579"/>
                </a:lnTo>
                <a:lnTo>
                  <a:pt x="4570815" y="394579"/>
                </a:lnTo>
                <a:lnTo>
                  <a:pt x="5171630" y="394579"/>
                </a:lnTo>
                <a:lnTo>
                  <a:pt x="5608676" y="394579"/>
                </a:lnTo>
                <a:lnTo>
                  <a:pt x="6150253" y="394579"/>
                </a:lnTo>
                <a:lnTo>
                  <a:pt x="6209490" y="394579"/>
                </a:lnTo>
                <a:lnTo>
                  <a:pt x="6448294" y="394579"/>
                </a:lnTo>
                <a:lnTo>
                  <a:pt x="7049109" y="394579"/>
                </a:lnTo>
                <a:lnTo>
                  <a:pt x="8137288" y="394579"/>
                </a:lnTo>
                <a:lnTo>
                  <a:pt x="8738103" y="394579"/>
                </a:lnTo>
                <a:lnTo>
                  <a:pt x="9922687" y="394579"/>
                </a:lnTo>
                <a:cubicBezTo>
                  <a:pt x="10157681" y="393312"/>
                  <a:pt x="10163473" y="18669"/>
                  <a:pt x="10528073" y="0"/>
                </a:cubicBezTo>
                <a:close/>
              </a:path>
            </a:pathLst>
          </a:custGeom>
          <a:solidFill>
            <a:schemeClr val="accent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fr-FR" sz="1600">
              <a:solidFill>
                <a:srgbClr val="FFFFFF"/>
              </a:solidFill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id="{772E4927-517C-4D61-9929-9FFDE5F31A03}"/>
              </a:ext>
            </a:extLst>
          </p:cNvPr>
          <p:cNvSpPr txBox="1"/>
          <p:nvPr userDrawn="1">
            <p:custDataLst>
              <p:tags r:id="rId17"/>
            </p:custDataLst>
          </p:nvPr>
        </p:nvSpPr>
        <p:spPr>
          <a:xfrm>
            <a:off x="553972" y="6278401"/>
            <a:ext cx="7278624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r>
              <a:rPr lang="fr-FR">
                <a:solidFill>
                  <a:srgbClr val="000000"/>
                </a:solidFill>
              </a:rPr>
              <a:t>Note de bas de pages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18"/>
            </p:custDataLst>
          </p:nvPr>
        </p:nvSpPr>
        <p:spPr>
          <a:xfrm>
            <a:off x="554736" y="172212"/>
            <a:ext cx="11082528" cy="73152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lvl="0"/>
            <a:r>
              <a:rPr lang="fr-FR"/>
              <a:t>Click to </a:t>
            </a:r>
            <a:r>
              <a:rPr lang="fr-FR" err="1"/>
              <a:t>edit</a:t>
            </a:r>
            <a:r>
              <a:rPr lang="fr-FR"/>
              <a:t> Master </a:t>
            </a:r>
            <a:r>
              <a:rPr lang="fr-FR" err="1"/>
              <a:t>title</a:t>
            </a:r>
            <a:r>
              <a:rPr lang="fr-FR"/>
              <a:t> style</a:t>
            </a:r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id="{D35250B8-D61E-4F1A-9ACD-6E1BB958B78E}"/>
              </a:ext>
            </a:extLst>
          </p:cNvPr>
          <p:cNvGrpSpPr/>
          <p:nvPr userDrawn="1"/>
        </p:nvGrpSpPr>
        <p:grpSpPr>
          <a:xfrm>
            <a:off x="1" y="0"/>
            <a:ext cx="12190476" cy="68580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01">
                <a:solidFill>
                  <a:srgbClr val="000000"/>
                </a:solidFill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323">
                <a:solidFill>
                  <a:srgbClr val="000000"/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323">
                <a:solidFill>
                  <a:srgbClr val="000000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323">
                <a:solidFill>
                  <a:srgbClr val="000000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323">
                <a:solidFill>
                  <a:srgbClr val="000000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323">
                <a:solidFill>
                  <a:srgbClr val="000000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323">
                <a:solidFill>
                  <a:srgbClr val="000000"/>
                </a:solidFill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323">
                <a:solidFill>
                  <a:srgbClr val="000000"/>
                </a:solidFill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323">
                <a:solidFill>
                  <a:srgbClr val="000000"/>
                </a:solidFill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323">
                <a:solidFill>
                  <a:srgbClr val="000000"/>
                </a:solidFill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323">
                <a:solidFill>
                  <a:srgbClr val="000000"/>
                </a:solidFill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323">
                <a:solidFill>
                  <a:srgbClr val="000000"/>
                </a:solidFill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323">
                <a:solidFill>
                  <a:srgbClr val="000000"/>
                </a:solidFill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323">
                <a:solidFill>
                  <a:srgbClr val="000000"/>
                </a:solidFill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323">
                <a:solidFill>
                  <a:srgbClr val="000000"/>
                </a:solidFill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323">
                <a:solidFill>
                  <a:srgbClr val="000000"/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323">
                <a:solidFill>
                  <a:srgbClr val="000000"/>
                </a:solidFill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323">
                <a:solidFill>
                  <a:srgbClr val="000000"/>
                </a:solidFill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323">
                <a:solidFill>
                  <a:srgbClr val="000000"/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323">
                <a:solidFill>
                  <a:srgbClr val="000000"/>
                </a:solidFill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323">
                <a:solidFill>
                  <a:srgbClr val="000000"/>
                </a:solidFill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323">
                <a:solidFill>
                  <a:srgbClr val="000000"/>
                </a:solidFill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323">
                <a:solidFill>
                  <a:srgbClr val="000000"/>
                </a:solidFill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323">
                <a:solidFill>
                  <a:srgbClr val="000000"/>
                </a:solidFill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323">
                <a:solidFill>
                  <a:srgbClr val="000000"/>
                </a:solidFill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323">
                <a:solidFill>
                  <a:srgbClr val="000000"/>
                </a:solidFill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fr-FR" sz="1323">
                <a:solidFill>
                  <a:srgbClr val="000000"/>
                </a:solidFill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4" name="Sticker" hidden="1">
            <a:extLst>
              <a:ext uri="{FF2B5EF4-FFF2-40B4-BE49-F238E27FC236}">
                <a16:creationId xmlns:a16="http://schemas.microsoft.com/office/drawing/2014/main" id="{F9BB011A-568C-4B05-AE57-EB000B2FD8BB}"/>
              </a:ext>
            </a:extLst>
          </p:cNvPr>
          <p:cNvSpPr txBox="1"/>
          <p:nvPr userDrawn="1"/>
        </p:nvSpPr>
        <p:spPr>
          <a:xfrm>
            <a:off x="554736" y="1289273"/>
            <a:ext cx="450444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r>
              <a:rPr lang="fr-FR">
                <a:solidFill>
                  <a:srgbClr val="000000"/>
                </a:solidFill>
              </a:rPr>
              <a:t>STICKER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:a16="http://schemas.microsoft.com/office/drawing/2014/main" id="{62CF7362-20CB-4908-AFFE-D4E2B9A5DF3B}"/>
              </a:ext>
            </a:extLst>
          </p:cNvPr>
          <p:cNvSpPr txBox="1"/>
          <p:nvPr userDrawn="1">
            <p:custDataLst>
              <p:tags r:id="rId19"/>
            </p:custDataLst>
          </p:nvPr>
        </p:nvSpPr>
        <p:spPr>
          <a:xfrm>
            <a:off x="5987740" y="2170801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fr-FR">
                <a:solidFill>
                  <a:srgbClr val="000000"/>
                </a:solidFill>
              </a:rPr>
              <a:t>Titre</a:t>
            </a:r>
          </a:p>
          <a:p>
            <a:r>
              <a:rPr lang="fr-FR">
                <a:solidFill>
                  <a:srgbClr val="000000"/>
                </a:solidFill>
              </a:rPr>
              <a:t>Unité de mesure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7" y="2170800"/>
            <a:ext cx="2439771" cy="1631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fr-FR"/>
              <a:t>Click to </a:t>
            </a:r>
            <a:r>
              <a:rPr lang="fr-FR" err="1"/>
              <a:t>edit</a:t>
            </a:r>
            <a:r>
              <a:rPr lang="fr-FR"/>
              <a:t> Master </a:t>
            </a:r>
            <a:r>
              <a:rPr lang="fr-FR" err="1"/>
              <a:t>text</a:t>
            </a:r>
            <a:r>
              <a:rPr lang="fr-FR"/>
              <a:t> styles</a:t>
            </a:r>
          </a:p>
          <a:p>
            <a:pPr lvl="1"/>
            <a:r>
              <a:rPr lang="fr-FR"/>
              <a:t>Second </a:t>
            </a:r>
            <a:r>
              <a:rPr lang="fr-FR" err="1"/>
              <a:t>level</a:t>
            </a:r>
            <a:endParaRPr lang="fr-FR"/>
          </a:p>
          <a:p>
            <a:pPr lvl="2"/>
            <a:r>
              <a:rPr lang="fr-FR" err="1"/>
              <a:t>Third</a:t>
            </a:r>
            <a:r>
              <a:rPr lang="fr-FR"/>
              <a:t> </a:t>
            </a:r>
            <a:r>
              <a:rPr lang="fr-FR" err="1"/>
              <a:t>level</a:t>
            </a:r>
            <a:endParaRPr lang="fr-FR"/>
          </a:p>
          <a:p>
            <a:pPr lvl="3"/>
            <a:r>
              <a:rPr lang="fr-FR" err="1"/>
              <a:t>Fourth</a:t>
            </a:r>
            <a:r>
              <a:rPr lang="fr-FR"/>
              <a:t> </a:t>
            </a:r>
            <a:r>
              <a:rPr lang="fr-FR" err="1"/>
              <a:t>level</a:t>
            </a:r>
            <a:endParaRPr lang="fr-FR"/>
          </a:p>
          <a:p>
            <a:pPr lvl="4"/>
            <a:r>
              <a:rPr lang="fr-FR" err="1"/>
              <a:t>Fifth</a:t>
            </a:r>
            <a:r>
              <a:rPr lang="fr-FR"/>
              <a:t> </a:t>
            </a:r>
            <a:r>
              <a:rPr lang="fr-FR" err="1"/>
              <a:t>level</a:t>
            </a:r>
            <a:endParaRPr lang="fr-FR"/>
          </a:p>
        </p:txBody>
      </p:sp>
      <p:grpSp>
        <p:nvGrpSpPr>
          <p:cNvPr id="180" name="LegendLines" hidden="1">
            <a:extLst>
              <a:ext uri="{FF2B5EF4-FFF2-40B4-BE49-F238E27FC236}">
                <a16:creationId xmlns:a16="http://schemas.microsoft.com/office/drawing/2014/main" id="{447C4EF2-88CA-4F64-878D-21B7DDCFCBD5}"/>
              </a:ext>
            </a:extLst>
          </p:cNvPr>
          <p:cNvGrpSpPr/>
          <p:nvPr userDrawn="1"/>
        </p:nvGrpSpPr>
        <p:grpSpPr>
          <a:xfrm>
            <a:off x="10217914" y="3150225"/>
            <a:ext cx="1419345" cy="958414"/>
            <a:chOff x="10162879" y="3243772"/>
            <a:chExt cx="1419346" cy="958414"/>
          </a:xfrm>
        </p:grpSpPr>
        <p:sp>
          <p:nvSpPr>
            <p:cNvPr id="181" name="Legend1" hidden="1">
              <a:extLst>
                <a:ext uri="{FF2B5EF4-FFF2-40B4-BE49-F238E27FC236}">
                  <a16:creationId xmlns:a16="http://schemas.microsoft.com/office/drawing/2014/main" id="{A408764D-26BC-4BEE-A1DD-ADDBE4E756C5}"/>
                </a:ext>
              </a:extLst>
            </p:cNvPr>
            <p:cNvSpPr txBox="1"/>
            <p:nvPr/>
          </p:nvSpPr>
          <p:spPr>
            <a:xfrm>
              <a:off x="10886522" y="3243772"/>
              <a:ext cx="695703" cy="215572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1"/>
                </a:spcAft>
              </a:pPr>
              <a:r>
                <a:rPr lang="fr-FR" sz="1401">
                  <a:solidFill>
                    <a:srgbClr val="000000"/>
                  </a:solidFill>
                </a:rPr>
                <a:t>Légende</a:t>
              </a:r>
            </a:p>
          </p:txBody>
        </p:sp>
        <p:sp>
          <p:nvSpPr>
            <p:cNvPr id="182" name="Legend2" hidden="1">
              <a:extLst>
                <a:ext uri="{FF2B5EF4-FFF2-40B4-BE49-F238E27FC236}">
                  <a16:creationId xmlns:a16="http://schemas.microsoft.com/office/drawing/2014/main" id="{9D0352EB-B27D-49AC-B310-3EE640403FCE}"/>
                </a:ext>
              </a:extLst>
            </p:cNvPr>
            <p:cNvSpPr txBox="1"/>
            <p:nvPr/>
          </p:nvSpPr>
          <p:spPr>
            <a:xfrm>
              <a:off x="10886522" y="3615193"/>
              <a:ext cx="695703" cy="215572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1"/>
                </a:spcAft>
              </a:pPr>
              <a:r>
                <a:rPr lang="fr-FR" sz="1401">
                  <a:solidFill>
                    <a:srgbClr val="000000"/>
                  </a:solidFill>
                </a:rPr>
                <a:t>Légende</a:t>
              </a:r>
            </a:p>
          </p:txBody>
        </p:sp>
        <p:sp>
          <p:nvSpPr>
            <p:cNvPr id="183" name="Legend3" hidden="1">
              <a:extLst>
                <a:ext uri="{FF2B5EF4-FFF2-40B4-BE49-F238E27FC236}">
                  <a16:creationId xmlns:a16="http://schemas.microsoft.com/office/drawing/2014/main" id="{A29A2956-8218-4DAF-B31E-A7BA3217E264}"/>
                </a:ext>
              </a:extLst>
            </p:cNvPr>
            <p:cNvSpPr txBox="1"/>
            <p:nvPr/>
          </p:nvSpPr>
          <p:spPr>
            <a:xfrm>
              <a:off x="10886522" y="3986614"/>
              <a:ext cx="695703" cy="215572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1"/>
                </a:spcAft>
              </a:pPr>
              <a:r>
                <a:rPr lang="fr-FR" sz="1401">
                  <a:solidFill>
                    <a:srgbClr val="000000"/>
                  </a:solidFill>
                </a:rPr>
                <a:t>Légende</a:t>
              </a:r>
            </a:p>
          </p:txBody>
        </p:sp>
        <p:sp>
          <p:nvSpPr>
            <p:cNvPr id="184" name="LineLegend3" hidden="1">
              <a:extLst>
                <a:ext uri="{FF2B5EF4-FFF2-40B4-BE49-F238E27FC236}">
                  <a16:creationId xmlns:a16="http://schemas.microsoft.com/office/drawing/2014/main" id="{CF35B98B-DA4E-411D-8503-9C266E137C47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t"/>
            <a:lstStyle/>
            <a:p>
              <a:endParaRPr lang="fr-FR" sz="1401">
                <a:solidFill>
                  <a:srgbClr val="000000"/>
                </a:solidFill>
              </a:endParaRPr>
            </a:p>
          </p:txBody>
        </p:sp>
        <p:sp>
          <p:nvSpPr>
            <p:cNvPr id="185" name="LineLegend2" hidden="1">
              <a:extLst>
                <a:ext uri="{FF2B5EF4-FFF2-40B4-BE49-F238E27FC236}">
                  <a16:creationId xmlns:a16="http://schemas.microsoft.com/office/drawing/2014/main" id="{D73156EC-78D2-4D1A-BF1B-5B521318E173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t"/>
            <a:lstStyle/>
            <a:p>
              <a:endParaRPr lang="fr-FR" sz="1401">
                <a:solidFill>
                  <a:srgbClr val="000000"/>
                </a:solidFill>
              </a:endParaRPr>
            </a:p>
          </p:txBody>
        </p:sp>
        <p:sp>
          <p:nvSpPr>
            <p:cNvPr id="187" name="LineLegend1" hidden="1">
              <a:extLst>
                <a:ext uri="{FF2B5EF4-FFF2-40B4-BE49-F238E27FC236}">
                  <a16:creationId xmlns:a16="http://schemas.microsoft.com/office/drawing/2014/main" id="{5BCE2626-DA6C-473B-B55C-DBF8D1B2E1F2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t"/>
            <a:lstStyle/>
            <a:p>
              <a:endParaRPr lang="fr-FR" sz="1401">
                <a:solidFill>
                  <a:srgbClr val="000000"/>
                </a:solidFill>
              </a:endParaRPr>
            </a:p>
          </p:txBody>
        </p:sp>
      </p:grpSp>
      <p:grpSp>
        <p:nvGrpSpPr>
          <p:cNvPr id="188" name="LegendMoons" hidden="1">
            <a:extLst>
              <a:ext uri="{FF2B5EF4-FFF2-40B4-BE49-F238E27FC236}">
                <a16:creationId xmlns:a16="http://schemas.microsoft.com/office/drawing/2014/main" id="{176B769E-8BA4-4D16-9BE2-7D8808794C02}"/>
              </a:ext>
            </a:extLst>
          </p:cNvPr>
          <p:cNvGrpSpPr/>
          <p:nvPr userDrawn="1"/>
        </p:nvGrpSpPr>
        <p:grpSpPr>
          <a:xfrm>
            <a:off x="10588929" y="1145374"/>
            <a:ext cx="1048335" cy="1731859"/>
            <a:chOff x="7723680" y="1702457"/>
            <a:chExt cx="1048334" cy="1731859"/>
          </a:xfrm>
        </p:grpSpPr>
        <p:sp>
          <p:nvSpPr>
            <p:cNvPr id="189" name="Legend1" hidden="1">
              <a:extLst>
                <a:ext uri="{FF2B5EF4-FFF2-40B4-BE49-F238E27FC236}">
                  <a16:creationId xmlns:a16="http://schemas.microsoft.com/office/drawing/2014/main" id="{DA7DA0F7-FC73-4C7F-ADA8-604D17532DBF}"/>
                </a:ext>
              </a:extLst>
            </p:cNvPr>
            <p:cNvSpPr txBox="1"/>
            <p:nvPr/>
          </p:nvSpPr>
          <p:spPr>
            <a:xfrm>
              <a:off x="8076312" y="1709816"/>
              <a:ext cx="695702" cy="215572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1"/>
                </a:spcAft>
              </a:pPr>
              <a:r>
                <a:rPr lang="fr-FR" sz="1401">
                  <a:solidFill>
                    <a:srgbClr val="000000"/>
                  </a:solidFill>
                </a:rPr>
                <a:t>Légende</a:t>
              </a:r>
            </a:p>
          </p:txBody>
        </p:sp>
        <p:sp>
          <p:nvSpPr>
            <p:cNvPr id="190" name="Legend2" hidden="1">
              <a:extLst>
                <a:ext uri="{FF2B5EF4-FFF2-40B4-BE49-F238E27FC236}">
                  <a16:creationId xmlns:a16="http://schemas.microsoft.com/office/drawing/2014/main" id="{9B3554C3-A3CA-4318-B7A5-DDD324036EA8}"/>
                </a:ext>
              </a:extLst>
            </p:cNvPr>
            <p:cNvSpPr txBox="1"/>
            <p:nvPr/>
          </p:nvSpPr>
          <p:spPr>
            <a:xfrm>
              <a:off x="8076312" y="2085275"/>
              <a:ext cx="695702" cy="215572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1"/>
                </a:spcAft>
              </a:pPr>
              <a:r>
                <a:rPr lang="fr-FR" sz="1401">
                  <a:solidFill>
                    <a:srgbClr val="000000"/>
                  </a:solidFill>
                </a:rPr>
                <a:t>Légende</a:t>
              </a:r>
            </a:p>
          </p:txBody>
        </p:sp>
        <p:sp>
          <p:nvSpPr>
            <p:cNvPr id="191" name="Legend3" hidden="1">
              <a:extLst>
                <a:ext uri="{FF2B5EF4-FFF2-40B4-BE49-F238E27FC236}">
                  <a16:creationId xmlns:a16="http://schemas.microsoft.com/office/drawing/2014/main" id="{B4E6A068-0D36-45DF-B5F7-1FAB906904A0}"/>
                </a:ext>
              </a:extLst>
            </p:cNvPr>
            <p:cNvSpPr txBox="1"/>
            <p:nvPr/>
          </p:nvSpPr>
          <p:spPr>
            <a:xfrm>
              <a:off x="8076312" y="2460734"/>
              <a:ext cx="695702" cy="215572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1"/>
                </a:spcAft>
              </a:pPr>
              <a:r>
                <a:rPr lang="fr-FR" sz="1401">
                  <a:solidFill>
                    <a:srgbClr val="000000"/>
                  </a:solidFill>
                </a:rPr>
                <a:t>Légende</a:t>
              </a:r>
            </a:p>
          </p:txBody>
        </p:sp>
        <p:sp>
          <p:nvSpPr>
            <p:cNvPr id="192" name="Legend4" hidden="1">
              <a:extLst>
                <a:ext uri="{FF2B5EF4-FFF2-40B4-BE49-F238E27FC236}">
                  <a16:creationId xmlns:a16="http://schemas.microsoft.com/office/drawing/2014/main" id="{8D9A6512-E0D6-4722-A498-E2DEB12A3ABA}"/>
                </a:ext>
              </a:extLst>
            </p:cNvPr>
            <p:cNvSpPr txBox="1"/>
            <p:nvPr/>
          </p:nvSpPr>
          <p:spPr>
            <a:xfrm>
              <a:off x="8076312" y="2836193"/>
              <a:ext cx="695702" cy="215572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1"/>
                </a:spcAft>
              </a:pPr>
              <a:r>
                <a:rPr lang="fr-FR" sz="1401">
                  <a:solidFill>
                    <a:srgbClr val="000000"/>
                  </a:solidFill>
                </a:rPr>
                <a:t>Légende</a:t>
              </a:r>
            </a:p>
          </p:txBody>
        </p:sp>
        <p:sp>
          <p:nvSpPr>
            <p:cNvPr id="193" name="Legend5" hidden="1">
              <a:extLst>
                <a:ext uri="{FF2B5EF4-FFF2-40B4-BE49-F238E27FC236}">
                  <a16:creationId xmlns:a16="http://schemas.microsoft.com/office/drawing/2014/main" id="{C0CE3CE6-FE79-4EE3-A1BF-DE62FC4892F6}"/>
                </a:ext>
              </a:extLst>
            </p:cNvPr>
            <p:cNvSpPr txBox="1"/>
            <p:nvPr/>
          </p:nvSpPr>
          <p:spPr>
            <a:xfrm>
              <a:off x="8076312" y="3211654"/>
              <a:ext cx="695702" cy="215572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1"/>
                </a:spcAft>
              </a:pPr>
              <a:r>
                <a:rPr lang="fr-FR" sz="1401">
                  <a:solidFill>
                    <a:srgbClr val="000000"/>
                  </a:solidFill>
                </a:rPr>
                <a:t>Légende</a:t>
              </a:r>
            </a:p>
          </p:txBody>
        </p:sp>
        <p:grpSp>
          <p:nvGrpSpPr>
            <p:cNvPr id="194" name="MoonLegend1" hidden="1">
              <a:extLst>
                <a:ext uri="{FF2B5EF4-FFF2-40B4-BE49-F238E27FC236}">
                  <a16:creationId xmlns:a16="http://schemas.microsoft.com/office/drawing/2014/main" id="{3A029B96-1819-4B2B-9993-DEDA69770C6A}"/>
                </a:ext>
              </a:extLst>
            </p:cNvPr>
            <p:cNvGrpSpPr>
              <a:grpSpLocks noChangeAspect="1"/>
            </p:cNvGrpSpPr>
            <p:nvPr>
              <p:custDataLst>
                <p:tags r:id="rId20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36" name="Oval 235" hidden="1">
                <a:extLst>
                  <a:ext uri="{FF2B5EF4-FFF2-40B4-BE49-F238E27FC236}">
                    <a16:creationId xmlns:a16="http://schemas.microsoft.com/office/drawing/2014/main" id="{E25A103A-F4DB-4F57-A1B7-2705C8E315FD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fr-FR" sz="1401">
                  <a:solidFill>
                    <a:srgbClr val="000000"/>
                  </a:solidFill>
                </a:endParaRPr>
              </a:p>
            </p:txBody>
          </p:sp>
          <p:sp>
            <p:nvSpPr>
              <p:cNvPr id="237" name="Arc 236" hidden="1">
                <a:extLst>
                  <a:ext uri="{FF2B5EF4-FFF2-40B4-BE49-F238E27FC236}">
                    <a16:creationId xmlns:a16="http://schemas.microsoft.com/office/drawing/2014/main" id="{6DF06840-3908-4443-9ADF-350CB987EBA8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fr-FR" sz="1401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95" name="MoonLegend2" hidden="1">
              <a:extLst>
                <a:ext uri="{FF2B5EF4-FFF2-40B4-BE49-F238E27FC236}">
                  <a16:creationId xmlns:a16="http://schemas.microsoft.com/office/drawing/2014/main" id="{2D9CAC7D-B036-497B-B72E-107AB67C2B39}"/>
                </a:ext>
              </a:extLst>
            </p:cNvPr>
            <p:cNvGrpSpPr>
              <a:grpSpLocks noChangeAspect="1"/>
            </p:cNvGrpSpPr>
            <p:nvPr>
              <p:custDataLst>
                <p:tags r:id="rId21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34" name="Oval 233" hidden="1">
                <a:extLst>
                  <a:ext uri="{FF2B5EF4-FFF2-40B4-BE49-F238E27FC236}">
                    <a16:creationId xmlns:a16="http://schemas.microsoft.com/office/drawing/2014/main" id="{ADF19BDB-F74A-4F1E-9EBB-A7C81CDC1D82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fr-FR" sz="1401">
                  <a:solidFill>
                    <a:srgbClr val="000000"/>
                  </a:solidFill>
                </a:endParaRPr>
              </a:p>
            </p:txBody>
          </p:sp>
          <p:sp>
            <p:nvSpPr>
              <p:cNvPr id="235" name="Arc 234" hidden="1">
                <a:extLst>
                  <a:ext uri="{FF2B5EF4-FFF2-40B4-BE49-F238E27FC236}">
                    <a16:creationId xmlns:a16="http://schemas.microsoft.com/office/drawing/2014/main" id="{8C3E4CAA-B732-4F7A-B932-1AED1D395BB2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fr-FR" sz="1401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96" name="MoonLegend3" hidden="1">
              <a:extLst>
                <a:ext uri="{FF2B5EF4-FFF2-40B4-BE49-F238E27FC236}">
                  <a16:creationId xmlns:a16="http://schemas.microsoft.com/office/drawing/2014/main" id="{016B99FE-3D83-4A1E-82DD-3DEEA93ED5A4}"/>
                </a:ext>
              </a:extLst>
            </p:cNvPr>
            <p:cNvGrpSpPr>
              <a:grpSpLocks noChangeAspect="1"/>
            </p:cNvGrpSpPr>
            <p:nvPr>
              <p:custDataLst>
                <p:tags r:id="rId22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32" name="Oval 231" hidden="1">
                <a:extLst>
                  <a:ext uri="{FF2B5EF4-FFF2-40B4-BE49-F238E27FC236}">
                    <a16:creationId xmlns:a16="http://schemas.microsoft.com/office/drawing/2014/main" id="{7D81DB2D-CDDA-4D01-A64F-ED13714A1465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fr-FR" sz="1401">
                  <a:solidFill>
                    <a:srgbClr val="000000"/>
                  </a:solidFill>
                </a:endParaRPr>
              </a:p>
            </p:txBody>
          </p:sp>
          <p:sp>
            <p:nvSpPr>
              <p:cNvPr id="233" name="Arc 232" hidden="1">
                <a:extLst>
                  <a:ext uri="{FF2B5EF4-FFF2-40B4-BE49-F238E27FC236}">
                    <a16:creationId xmlns:a16="http://schemas.microsoft.com/office/drawing/2014/main" id="{E07F113D-44E8-4669-822D-4692253E3E2B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fr-FR" sz="1401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97" name="MoonLegend4" hidden="1">
              <a:extLst>
                <a:ext uri="{FF2B5EF4-FFF2-40B4-BE49-F238E27FC236}">
                  <a16:creationId xmlns:a16="http://schemas.microsoft.com/office/drawing/2014/main" id="{44F7162F-67CE-4346-BED9-03EB322CC93F}"/>
                </a:ext>
              </a:extLst>
            </p:cNvPr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230" name="Oval 229" hidden="1">
                <a:extLst>
                  <a:ext uri="{FF2B5EF4-FFF2-40B4-BE49-F238E27FC236}">
                    <a16:creationId xmlns:a16="http://schemas.microsoft.com/office/drawing/2014/main" id="{0D07D1A6-BC35-49A1-A6BE-73D3173C04DB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fr-FR" sz="1401">
                  <a:solidFill>
                    <a:srgbClr val="000000"/>
                  </a:solidFill>
                </a:endParaRPr>
              </a:p>
            </p:txBody>
          </p:sp>
          <p:sp>
            <p:nvSpPr>
              <p:cNvPr id="231" name="Arc 230" hidden="1">
                <a:extLst>
                  <a:ext uri="{FF2B5EF4-FFF2-40B4-BE49-F238E27FC236}">
                    <a16:creationId xmlns:a16="http://schemas.microsoft.com/office/drawing/2014/main" id="{B3CC2475-DEE1-43BB-B399-3FA1E0124620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fr-FR" sz="1401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27" name="MoonLegend5" hidden="1">
              <a:extLst>
                <a:ext uri="{FF2B5EF4-FFF2-40B4-BE49-F238E27FC236}">
                  <a16:creationId xmlns:a16="http://schemas.microsoft.com/office/drawing/2014/main" id="{8316430C-30DE-4A57-B66A-7F6C2DDF45DF}"/>
                </a:ext>
              </a:extLst>
            </p:cNvPr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228" name="Oval 227" hidden="1">
                <a:extLst>
                  <a:ext uri="{FF2B5EF4-FFF2-40B4-BE49-F238E27FC236}">
                    <a16:creationId xmlns:a16="http://schemas.microsoft.com/office/drawing/2014/main" id="{557D8E48-E957-4422-8E96-03748802AC3D}"/>
                  </a:ext>
                </a:extLst>
              </p:cNvPr>
              <p:cNvSpPr/>
              <p:nvPr>
                <p:custDataLst>
                  <p:tags r:id="rId2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fr-FR" sz="1401">
                  <a:solidFill>
                    <a:srgbClr val="000000"/>
                  </a:solidFill>
                </a:endParaRPr>
              </a:p>
            </p:txBody>
          </p:sp>
          <p:sp>
            <p:nvSpPr>
              <p:cNvPr id="229" name="Arc 228" hidden="1">
                <a:extLst>
                  <a:ext uri="{FF2B5EF4-FFF2-40B4-BE49-F238E27FC236}">
                    <a16:creationId xmlns:a16="http://schemas.microsoft.com/office/drawing/2014/main" id="{9D734406-2EC0-403E-9F1A-C08C218E09D1}"/>
                  </a:ext>
                </a:extLst>
              </p:cNvPr>
              <p:cNvSpPr/>
              <p:nvPr>
                <p:custDataLst>
                  <p:tags r:id="rId2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fr-FR" sz="1401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238" name="LegendBoxes" hidden="1">
            <a:extLst>
              <a:ext uri="{FF2B5EF4-FFF2-40B4-BE49-F238E27FC236}">
                <a16:creationId xmlns:a16="http://schemas.microsoft.com/office/drawing/2014/main" id="{A1174581-5B63-4F46-9DB9-0BF3872EC1A5}"/>
              </a:ext>
            </a:extLst>
          </p:cNvPr>
          <p:cNvGrpSpPr/>
          <p:nvPr userDrawn="1"/>
        </p:nvGrpSpPr>
        <p:grpSpPr>
          <a:xfrm>
            <a:off x="10615409" y="4381501"/>
            <a:ext cx="1021848" cy="1717410"/>
            <a:chOff x="10652400" y="4322824"/>
            <a:chExt cx="1021849" cy="1717410"/>
          </a:xfrm>
        </p:grpSpPr>
        <p:sp>
          <p:nvSpPr>
            <p:cNvPr id="239" name="RectangleLegend1" hidden="1">
              <a:extLst>
                <a:ext uri="{FF2B5EF4-FFF2-40B4-BE49-F238E27FC236}">
                  <a16:creationId xmlns:a16="http://schemas.microsoft.com/office/drawing/2014/main" id="{BA9432A9-79FB-4437-A222-DAD12E53642E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401">
                <a:solidFill>
                  <a:srgbClr val="000000"/>
                </a:solidFill>
              </a:endParaRPr>
            </a:p>
          </p:txBody>
        </p:sp>
        <p:sp>
          <p:nvSpPr>
            <p:cNvPr id="240" name="RectangleLegend2" hidden="1">
              <a:extLst>
                <a:ext uri="{FF2B5EF4-FFF2-40B4-BE49-F238E27FC236}">
                  <a16:creationId xmlns:a16="http://schemas.microsoft.com/office/drawing/2014/main" id="{896C1C47-10E7-4D38-91E9-2816A5BB7DCA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401">
                <a:solidFill>
                  <a:srgbClr val="000000"/>
                </a:solidFill>
              </a:endParaRPr>
            </a:p>
          </p:txBody>
        </p:sp>
        <p:sp>
          <p:nvSpPr>
            <p:cNvPr id="241" name="RectangleLegend3" hidden="1">
              <a:extLst>
                <a:ext uri="{FF2B5EF4-FFF2-40B4-BE49-F238E27FC236}">
                  <a16:creationId xmlns:a16="http://schemas.microsoft.com/office/drawing/2014/main" id="{28D495E5-336C-4BDF-B4CB-D7A86F29C7FA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401">
                <a:solidFill>
                  <a:srgbClr val="000000"/>
                </a:solidFill>
              </a:endParaRPr>
            </a:p>
          </p:txBody>
        </p:sp>
        <p:sp>
          <p:nvSpPr>
            <p:cNvPr id="242" name="RectangleLegend4" hidden="1">
              <a:extLst>
                <a:ext uri="{FF2B5EF4-FFF2-40B4-BE49-F238E27FC236}">
                  <a16:creationId xmlns:a16="http://schemas.microsoft.com/office/drawing/2014/main" id="{9474FFD3-D54B-4837-A611-0B9E55650EF1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401">
                <a:solidFill>
                  <a:srgbClr val="000000"/>
                </a:solidFill>
              </a:endParaRPr>
            </a:p>
          </p:txBody>
        </p:sp>
        <p:sp>
          <p:nvSpPr>
            <p:cNvPr id="243" name="RectangleLegend5" hidden="1">
              <a:extLst>
                <a:ext uri="{FF2B5EF4-FFF2-40B4-BE49-F238E27FC236}">
                  <a16:creationId xmlns:a16="http://schemas.microsoft.com/office/drawing/2014/main" id="{67FE19D1-E4F9-44A1-B7F1-4915BAB9607C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401">
                <a:solidFill>
                  <a:srgbClr val="000000"/>
                </a:solidFill>
              </a:endParaRPr>
            </a:p>
          </p:txBody>
        </p:sp>
        <p:sp>
          <p:nvSpPr>
            <p:cNvPr id="244" name="Legend1" hidden="1">
              <a:extLst>
                <a:ext uri="{FF2B5EF4-FFF2-40B4-BE49-F238E27FC236}">
                  <a16:creationId xmlns:a16="http://schemas.microsoft.com/office/drawing/2014/main" id="{E41CF8F0-5211-407F-B7E2-D6B0F8B7C0B9}"/>
                </a:ext>
              </a:extLst>
            </p:cNvPr>
            <p:cNvSpPr txBox="1"/>
            <p:nvPr/>
          </p:nvSpPr>
          <p:spPr>
            <a:xfrm>
              <a:off x="10978546" y="4322824"/>
              <a:ext cx="695703" cy="215572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1"/>
                </a:spcAft>
              </a:pPr>
              <a:r>
                <a:rPr lang="fr-FR" sz="1401">
                  <a:solidFill>
                    <a:srgbClr val="000000"/>
                  </a:solidFill>
                </a:rPr>
                <a:t>Légende</a:t>
              </a:r>
            </a:p>
          </p:txBody>
        </p:sp>
        <p:sp>
          <p:nvSpPr>
            <p:cNvPr id="245" name="Legend2" hidden="1">
              <a:extLst>
                <a:ext uri="{FF2B5EF4-FFF2-40B4-BE49-F238E27FC236}">
                  <a16:creationId xmlns:a16="http://schemas.microsoft.com/office/drawing/2014/main" id="{E5A9D62A-11E0-4AC3-A811-2B8760470A84}"/>
                </a:ext>
              </a:extLst>
            </p:cNvPr>
            <p:cNvSpPr txBox="1"/>
            <p:nvPr/>
          </p:nvSpPr>
          <p:spPr>
            <a:xfrm>
              <a:off x="10978546" y="4702322"/>
              <a:ext cx="695703" cy="215572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1"/>
                </a:spcAft>
              </a:pPr>
              <a:r>
                <a:rPr lang="fr-FR" sz="1401">
                  <a:solidFill>
                    <a:srgbClr val="000000"/>
                  </a:solidFill>
                </a:rPr>
                <a:t>Légende</a:t>
              </a:r>
            </a:p>
          </p:txBody>
        </p:sp>
        <p:sp>
          <p:nvSpPr>
            <p:cNvPr id="246" name="Legend3" hidden="1">
              <a:extLst>
                <a:ext uri="{FF2B5EF4-FFF2-40B4-BE49-F238E27FC236}">
                  <a16:creationId xmlns:a16="http://schemas.microsoft.com/office/drawing/2014/main" id="{F9B9DE73-3656-43A1-9D1D-BF8EDF40D750}"/>
                </a:ext>
              </a:extLst>
            </p:cNvPr>
            <p:cNvSpPr txBox="1"/>
            <p:nvPr/>
          </p:nvSpPr>
          <p:spPr>
            <a:xfrm>
              <a:off x="10978546" y="5081820"/>
              <a:ext cx="695703" cy="215572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1"/>
                </a:spcAft>
              </a:pPr>
              <a:r>
                <a:rPr lang="fr-FR" sz="1401">
                  <a:solidFill>
                    <a:srgbClr val="000000"/>
                  </a:solidFill>
                </a:rPr>
                <a:t>Légende</a:t>
              </a:r>
            </a:p>
          </p:txBody>
        </p:sp>
        <p:sp>
          <p:nvSpPr>
            <p:cNvPr id="247" name="Legend4" hidden="1">
              <a:extLst>
                <a:ext uri="{FF2B5EF4-FFF2-40B4-BE49-F238E27FC236}">
                  <a16:creationId xmlns:a16="http://schemas.microsoft.com/office/drawing/2014/main" id="{BAB1DF29-27B8-4DFE-A5A7-98ABA3385886}"/>
                </a:ext>
              </a:extLst>
            </p:cNvPr>
            <p:cNvSpPr txBox="1"/>
            <p:nvPr/>
          </p:nvSpPr>
          <p:spPr>
            <a:xfrm>
              <a:off x="10978546" y="5453241"/>
              <a:ext cx="695703" cy="215572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1"/>
                </a:spcAft>
              </a:pPr>
              <a:r>
                <a:rPr lang="fr-FR" sz="1401">
                  <a:solidFill>
                    <a:srgbClr val="000000"/>
                  </a:solidFill>
                </a:rPr>
                <a:t>Légende</a:t>
              </a:r>
            </a:p>
          </p:txBody>
        </p:sp>
        <p:sp>
          <p:nvSpPr>
            <p:cNvPr id="248" name="Legend5" hidden="1">
              <a:extLst>
                <a:ext uri="{FF2B5EF4-FFF2-40B4-BE49-F238E27FC236}">
                  <a16:creationId xmlns:a16="http://schemas.microsoft.com/office/drawing/2014/main" id="{343287D5-E446-4F66-81EA-EFF64C9F0A19}"/>
                </a:ext>
              </a:extLst>
            </p:cNvPr>
            <p:cNvSpPr txBox="1"/>
            <p:nvPr/>
          </p:nvSpPr>
          <p:spPr>
            <a:xfrm>
              <a:off x="10978544" y="5824662"/>
              <a:ext cx="695703" cy="215572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1"/>
                </a:spcAft>
              </a:pPr>
              <a:r>
                <a:rPr lang="fr-FR" sz="1401">
                  <a:solidFill>
                    <a:srgbClr val="000000"/>
                  </a:solidFill>
                </a:rPr>
                <a:t>Légende</a:t>
              </a:r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F28F1BC1-CDBC-452C-AA0F-F11E23E1271F}"/>
              </a:ext>
            </a:extLst>
          </p:cNvPr>
          <p:cNvGrpSpPr/>
          <p:nvPr userDrawn="1"/>
        </p:nvGrpSpPr>
        <p:grpSpPr>
          <a:xfrm>
            <a:off x="10287905" y="6166426"/>
            <a:ext cx="1375902" cy="590124"/>
            <a:chOff x="10400087" y="6166426"/>
            <a:chExt cx="1375903" cy="590124"/>
          </a:xfrm>
          <a:solidFill>
            <a:schemeClr val="bg1"/>
          </a:solidFill>
        </p:grpSpPr>
        <p:grpSp>
          <p:nvGrpSpPr>
            <p:cNvPr id="199" name="Group 198">
              <a:extLst>
                <a:ext uri="{FF2B5EF4-FFF2-40B4-BE49-F238E27FC236}">
                  <a16:creationId xmlns:a16="http://schemas.microsoft.com/office/drawing/2014/main" id="{3D19FD5E-6AAE-467C-9D88-81A9E26C1849}"/>
                </a:ext>
              </a:extLst>
            </p:cNvPr>
            <p:cNvGrpSpPr/>
            <p:nvPr userDrawn="1"/>
          </p:nvGrpSpPr>
          <p:grpSpPr>
            <a:xfrm>
              <a:off x="10520684" y="6282689"/>
              <a:ext cx="281509" cy="281578"/>
              <a:chOff x="10486273" y="4891341"/>
              <a:chExt cx="281509" cy="281578"/>
            </a:xfrm>
            <a:grpFill/>
          </p:grpSpPr>
          <p:sp>
            <p:nvSpPr>
              <p:cNvPr id="260" name="Freeform: Shape 259">
                <a:extLst>
                  <a:ext uri="{FF2B5EF4-FFF2-40B4-BE49-F238E27FC236}">
                    <a16:creationId xmlns:a16="http://schemas.microsoft.com/office/drawing/2014/main" id="{46451212-227F-4351-B66E-9AE1C24FEB37}"/>
                  </a:ext>
                </a:extLst>
              </p:cNvPr>
              <p:cNvSpPr/>
              <p:nvPr/>
            </p:nvSpPr>
            <p:spPr>
              <a:xfrm>
                <a:off x="10486273" y="5169824"/>
                <a:ext cx="247318" cy="3095"/>
              </a:xfrm>
              <a:custGeom>
                <a:avLst/>
                <a:gdLst>
                  <a:gd name="connsiteX0" fmla="*/ 0 w 247318"/>
                  <a:gd name="connsiteY0" fmla="*/ 3096 h 3095"/>
                  <a:gd name="connsiteX1" fmla="*/ 247319 w 247318"/>
                  <a:gd name="connsiteY1" fmla="*/ 3096 h 3095"/>
                  <a:gd name="connsiteX2" fmla="*/ 247319 w 247318"/>
                  <a:gd name="connsiteY2" fmla="*/ 0 h 3095"/>
                  <a:gd name="connsiteX3" fmla="*/ 0 w 247318"/>
                  <a:gd name="connsiteY3" fmla="*/ 0 h 3095"/>
                  <a:gd name="connsiteX4" fmla="*/ 0 w 247318"/>
                  <a:gd name="connsiteY4" fmla="*/ 3096 h 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7318" h="3095">
                    <a:moveTo>
                      <a:pt x="0" y="3096"/>
                    </a:moveTo>
                    <a:lnTo>
                      <a:pt x="247319" y="3096"/>
                    </a:lnTo>
                    <a:lnTo>
                      <a:pt x="247319" y="0"/>
                    </a:lnTo>
                    <a:lnTo>
                      <a:pt x="0" y="0"/>
                    </a:lnTo>
                    <a:lnTo>
                      <a:pt x="0" y="309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  <p:sp>
            <p:nvSpPr>
              <p:cNvPr id="261" name="Freeform: Shape 260">
                <a:extLst>
                  <a:ext uri="{FF2B5EF4-FFF2-40B4-BE49-F238E27FC236}">
                    <a16:creationId xmlns:a16="http://schemas.microsoft.com/office/drawing/2014/main" id="{0F41F8B6-6717-41EE-B3D0-9A7CA7771D77}"/>
                  </a:ext>
                </a:extLst>
              </p:cNvPr>
              <p:cNvSpPr/>
              <p:nvPr/>
            </p:nvSpPr>
            <p:spPr>
              <a:xfrm>
                <a:off x="10491227" y="5100204"/>
                <a:ext cx="272910" cy="3095"/>
              </a:xfrm>
              <a:custGeom>
                <a:avLst/>
                <a:gdLst>
                  <a:gd name="connsiteX0" fmla="*/ 0 w 272910"/>
                  <a:gd name="connsiteY0" fmla="*/ 3096 h 3095"/>
                  <a:gd name="connsiteX1" fmla="*/ 272911 w 272910"/>
                  <a:gd name="connsiteY1" fmla="*/ 3096 h 3095"/>
                  <a:gd name="connsiteX2" fmla="*/ 272911 w 272910"/>
                  <a:gd name="connsiteY2" fmla="*/ 0 h 3095"/>
                  <a:gd name="connsiteX3" fmla="*/ 0 w 272910"/>
                  <a:gd name="connsiteY3" fmla="*/ 0 h 3095"/>
                  <a:gd name="connsiteX4" fmla="*/ 0 w 272910"/>
                  <a:gd name="connsiteY4" fmla="*/ 3096 h 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2910" h="3095">
                    <a:moveTo>
                      <a:pt x="0" y="3096"/>
                    </a:moveTo>
                    <a:lnTo>
                      <a:pt x="272911" y="3096"/>
                    </a:lnTo>
                    <a:lnTo>
                      <a:pt x="272911" y="0"/>
                    </a:lnTo>
                    <a:lnTo>
                      <a:pt x="0" y="0"/>
                    </a:lnTo>
                    <a:lnTo>
                      <a:pt x="0" y="309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  <p:sp>
            <p:nvSpPr>
              <p:cNvPr id="262" name="Freeform: Shape 261">
                <a:extLst>
                  <a:ext uri="{FF2B5EF4-FFF2-40B4-BE49-F238E27FC236}">
                    <a16:creationId xmlns:a16="http://schemas.microsoft.com/office/drawing/2014/main" id="{F02F9EAD-367F-46A6-97C2-389A5782695A}"/>
                  </a:ext>
                </a:extLst>
              </p:cNvPr>
              <p:cNvSpPr/>
              <p:nvPr/>
            </p:nvSpPr>
            <p:spPr>
              <a:xfrm>
                <a:off x="10486273" y="5030652"/>
                <a:ext cx="281509" cy="3026"/>
              </a:xfrm>
              <a:custGeom>
                <a:avLst/>
                <a:gdLst>
                  <a:gd name="connsiteX0" fmla="*/ 0 w 281509"/>
                  <a:gd name="connsiteY0" fmla="*/ 3027 h 3026"/>
                  <a:gd name="connsiteX1" fmla="*/ 281510 w 281509"/>
                  <a:gd name="connsiteY1" fmla="*/ 3027 h 3026"/>
                  <a:gd name="connsiteX2" fmla="*/ 281510 w 281509"/>
                  <a:gd name="connsiteY2" fmla="*/ 0 h 3026"/>
                  <a:gd name="connsiteX3" fmla="*/ 0 w 281509"/>
                  <a:gd name="connsiteY3" fmla="*/ 0 h 3026"/>
                  <a:gd name="connsiteX4" fmla="*/ 0 w 281509"/>
                  <a:gd name="connsiteY4" fmla="*/ 3027 h 3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509" h="3026">
                    <a:moveTo>
                      <a:pt x="0" y="3027"/>
                    </a:moveTo>
                    <a:lnTo>
                      <a:pt x="281510" y="3027"/>
                    </a:lnTo>
                    <a:lnTo>
                      <a:pt x="281510" y="0"/>
                    </a:lnTo>
                    <a:lnTo>
                      <a:pt x="0" y="0"/>
                    </a:lnTo>
                    <a:lnTo>
                      <a:pt x="0" y="3027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  <p:sp>
            <p:nvSpPr>
              <p:cNvPr id="263" name="Freeform: Shape 262">
                <a:extLst>
                  <a:ext uri="{FF2B5EF4-FFF2-40B4-BE49-F238E27FC236}">
                    <a16:creationId xmlns:a16="http://schemas.microsoft.com/office/drawing/2014/main" id="{A6A79ED2-EBB5-4BED-AA9E-2B561739E59E}"/>
                  </a:ext>
                </a:extLst>
              </p:cNvPr>
              <p:cNvSpPr/>
              <p:nvPr/>
            </p:nvSpPr>
            <p:spPr>
              <a:xfrm>
                <a:off x="10486273" y="4960962"/>
                <a:ext cx="281509" cy="3095"/>
              </a:xfrm>
              <a:custGeom>
                <a:avLst/>
                <a:gdLst>
                  <a:gd name="connsiteX0" fmla="*/ 0 w 281509"/>
                  <a:gd name="connsiteY0" fmla="*/ 3096 h 3095"/>
                  <a:gd name="connsiteX1" fmla="*/ 281510 w 281509"/>
                  <a:gd name="connsiteY1" fmla="*/ 3096 h 3095"/>
                  <a:gd name="connsiteX2" fmla="*/ 281510 w 281509"/>
                  <a:gd name="connsiteY2" fmla="*/ 0 h 3095"/>
                  <a:gd name="connsiteX3" fmla="*/ 0 w 281509"/>
                  <a:gd name="connsiteY3" fmla="*/ 0 h 3095"/>
                  <a:gd name="connsiteX4" fmla="*/ 0 w 281509"/>
                  <a:gd name="connsiteY4" fmla="*/ 3096 h 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509" h="3095">
                    <a:moveTo>
                      <a:pt x="0" y="3096"/>
                    </a:moveTo>
                    <a:lnTo>
                      <a:pt x="281510" y="3096"/>
                    </a:lnTo>
                    <a:lnTo>
                      <a:pt x="281510" y="0"/>
                    </a:lnTo>
                    <a:lnTo>
                      <a:pt x="0" y="0"/>
                    </a:lnTo>
                    <a:lnTo>
                      <a:pt x="0" y="309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  <p:sp>
            <p:nvSpPr>
              <p:cNvPr id="264" name="Freeform: Shape 263">
                <a:extLst>
                  <a:ext uri="{FF2B5EF4-FFF2-40B4-BE49-F238E27FC236}">
                    <a16:creationId xmlns:a16="http://schemas.microsoft.com/office/drawing/2014/main" id="{6F501026-6A54-4639-AADE-CA53B8F9947B}"/>
                  </a:ext>
                </a:extLst>
              </p:cNvPr>
              <p:cNvSpPr/>
              <p:nvPr/>
            </p:nvSpPr>
            <p:spPr>
              <a:xfrm>
                <a:off x="10486273" y="4891341"/>
                <a:ext cx="281509" cy="3095"/>
              </a:xfrm>
              <a:custGeom>
                <a:avLst/>
                <a:gdLst>
                  <a:gd name="connsiteX0" fmla="*/ 0 w 281509"/>
                  <a:gd name="connsiteY0" fmla="*/ 3096 h 3095"/>
                  <a:gd name="connsiteX1" fmla="*/ 281510 w 281509"/>
                  <a:gd name="connsiteY1" fmla="*/ 3096 h 3095"/>
                  <a:gd name="connsiteX2" fmla="*/ 281510 w 281509"/>
                  <a:gd name="connsiteY2" fmla="*/ 0 h 3095"/>
                  <a:gd name="connsiteX3" fmla="*/ 0 w 281509"/>
                  <a:gd name="connsiteY3" fmla="*/ 0 h 3095"/>
                  <a:gd name="connsiteX4" fmla="*/ 0 w 281509"/>
                  <a:gd name="connsiteY4" fmla="*/ 3096 h 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509" h="3095">
                    <a:moveTo>
                      <a:pt x="0" y="3096"/>
                    </a:moveTo>
                    <a:lnTo>
                      <a:pt x="281510" y="3096"/>
                    </a:lnTo>
                    <a:lnTo>
                      <a:pt x="281510" y="0"/>
                    </a:lnTo>
                    <a:lnTo>
                      <a:pt x="0" y="0"/>
                    </a:lnTo>
                    <a:lnTo>
                      <a:pt x="0" y="309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1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0AFD40AC-CE1B-4242-BAB1-CFBC94276D7F}"/>
                </a:ext>
              </a:extLst>
            </p:cNvPr>
            <p:cNvSpPr/>
            <p:nvPr/>
          </p:nvSpPr>
          <p:spPr>
            <a:xfrm>
              <a:off x="10597327" y="6170424"/>
              <a:ext cx="27169" cy="33266"/>
            </a:xfrm>
            <a:custGeom>
              <a:avLst/>
              <a:gdLst>
                <a:gd name="connsiteX0" fmla="*/ 27170 w 27169"/>
                <a:gd name="connsiteY0" fmla="*/ 29505 h 33266"/>
                <a:gd name="connsiteX1" fmla="*/ 19258 w 27169"/>
                <a:gd name="connsiteY1" fmla="*/ 32807 h 33266"/>
                <a:gd name="connsiteX2" fmla="*/ 477 w 27169"/>
                <a:gd name="connsiteY2" fmla="*/ 20424 h 33266"/>
                <a:gd name="connsiteX3" fmla="*/ 13135 w 27169"/>
                <a:gd name="connsiteY3" fmla="*/ 542 h 33266"/>
                <a:gd name="connsiteX4" fmla="*/ 20772 w 27169"/>
                <a:gd name="connsiteY4" fmla="*/ 336 h 33266"/>
                <a:gd name="connsiteX5" fmla="*/ 20496 w 27169"/>
                <a:gd name="connsiteY5" fmla="*/ 3844 h 33266"/>
                <a:gd name="connsiteX6" fmla="*/ 13961 w 27169"/>
                <a:gd name="connsiteY6" fmla="*/ 3913 h 33266"/>
                <a:gd name="connsiteX7" fmla="*/ 4674 w 27169"/>
                <a:gd name="connsiteY7" fmla="*/ 19392 h 33266"/>
                <a:gd name="connsiteX8" fmla="*/ 19258 w 27169"/>
                <a:gd name="connsiteY8" fmla="*/ 29299 h 33266"/>
                <a:gd name="connsiteX9" fmla="*/ 25587 w 27169"/>
                <a:gd name="connsiteY9" fmla="*/ 26547 h 33266"/>
                <a:gd name="connsiteX10" fmla="*/ 27170 w 27169"/>
                <a:gd name="connsiteY10" fmla="*/ 29505 h 33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169" h="33266">
                  <a:moveTo>
                    <a:pt x="27170" y="29505"/>
                  </a:moveTo>
                  <a:cubicBezTo>
                    <a:pt x="25862" y="30537"/>
                    <a:pt x="23042" y="31913"/>
                    <a:pt x="19258" y="32807"/>
                  </a:cubicBezTo>
                  <a:cubicBezTo>
                    <a:pt x="10521" y="34733"/>
                    <a:pt x="2747" y="30606"/>
                    <a:pt x="477" y="20424"/>
                  </a:cubicBezTo>
                  <a:cubicBezTo>
                    <a:pt x="-1656" y="10655"/>
                    <a:pt x="3504" y="2675"/>
                    <a:pt x="13135" y="542"/>
                  </a:cubicBezTo>
                  <a:cubicBezTo>
                    <a:pt x="16919" y="-283"/>
                    <a:pt x="19602" y="-8"/>
                    <a:pt x="20772" y="336"/>
                  </a:cubicBezTo>
                  <a:lnTo>
                    <a:pt x="20496" y="3844"/>
                  </a:lnTo>
                  <a:cubicBezTo>
                    <a:pt x="18845" y="3432"/>
                    <a:pt x="16575" y="3363"/>
                    <a:pt x="13961" y="3913"/>
                  </a:cubicBezTo>
                  <a:cubicBezTo>
                    <a:pt x="6669" y="5495"/>
                    <a:pt x="2885" y="11205"/>
                    <a:pt x="4674" y="19392"/>
                  </a:cubicBezTo>
                  <a:cubicBezTo>
                    <a:pt x="6325" y="27028"/>
                    <a:pt x="11759" y="30950"/>
                    <a:pt x="19258" y="29299"/>
                  </a:cubicBezTo>
                  <a:cubicBezTo>
                    <a:pt x="21735" y="28748"/>
                    <a:pt x="24143" y="27716"/>
                    <a:pt x="25587" y="26547"/>
                  </a:cubicBezTo>
                  <a:lnTo>
                    <a:pt x="27170" y="29505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EEC2DBCC-7280-4312-8942-AEDD9FB64ED2}"/>
                </a:ext>
              </a:extLst>
            </p:cNvPr>
            <p:cNvSpPr/>
            <p:nvPr/>
          </p:nvSpPr>
          <p:spPr>
            <a:xfrm>
              <a:off x="10403869" y="6409753"/>
              <a:ext cx="32819" cy="19401"/>
            </a:xfrm>
            <a:custGeom>
              <a:avLst/>
              <a:gdLst>
                <a:gd name="connsiteX0" fmla="*/ 27175 w 32819"/>
                <a:gd name="connsiteY0" fmla="*/ 18232 h 19401"/>
                <a:gd name="connsiteX1" fmla="*/ 29377 w 32819"/>
                <a:gd name="connsiteY1" fmla="*/ 10940 h 19401"/>
                <a:gd name="connsiteX2" fmla="*/ 24079 w 32819"/>
                <a:gd name="connsiteY2" fmla="*/ 4198 h 19401"/>
                <a:gd name="connsiteX3" fmla="*/ 17681 w 32819"/>
                <a:gd name="connsiteY3" fmla="*/ 10045 h 19401"/>
                <a:gd name="connsiteX4" fmla="*/ 8463 w 32819"/>
                <a:gd name="connsiteY4" fmla="*/ 18301 h 19401"/>
                <a:gd name="connsiteX5" fmla="*/ 1 w 32819"/>
                <a:gd name="connsiteY5" fmla="*/ 7844 h 19401"/>
                <a:gd name="connsiteX6" fmla="*/ 1652 w 32819"/>
                <a:gd name="connsiteY6" fmla="*/ 896 h 19401"/>
                <a:gd name="connsiteX7" fmla="*/ 4954 w 32819"/>
                <a:gd name="connsiteY7" fmla="*/ 2065 h 19401"/>
                <a:gd name="connsiteX8" fmla="*/ 3372 w 32819"/>
                <a:gd name="connsiteY8" fmla="*/ 8050 h 19401"/>
                <a:gd name="connsiteX9" fmla="*/ 8050 w 32819"/>
                <a:gd name="connsiteY9" fmla="*/ 14104 h 19401"/>
                <a:gd name="connsiteX10" fmla="*/ 14310 w 32819"/>
                <a:gd name="connsiteY10" fmla="*/ 7913 h 19401"/>
                <a:gd name="connsiteX11" fmla="*/ 23804 w 32819"/>
                <a:gd name="connsiteY11" fmla="*/ 1 h 19401"/>
                <a:gd name="connsiteX12" fmla="*/ 32816 w 32819"/>
                <a:gd name="connsiteY12" fmla="*/ 11215 h 19401"/>
                <a:gd name="connsiteX13" fmla="*/ 30615 w 32819"/>
                <a:gd name="connsiteY13" fmla="*/ 19402 h 19401"/>
                <a:gd name="connsiteX14" fmla="*/ 27175 w 32819"/>
                <a:gd name="connsiteY14" fmla="*/ 18232 h 19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819" h="19401">
                  <a:moveTo>
                    <a:pt x="27175" y="18232"/>
                  </a:moveTo>
                  <a:cubicBezTo>
                    <a:pt x="28413" y="16443"/>
                    <a:pt x="29308" y="13760"/>
                    <a:pt x="29377" y="10940"/>
                  </a:cubicBezTo>
                  <a:cubicBezTo>
                    <a:pt x="29445" y="6743"/>
                    <a:pt x="27313" y="4267"/>
                    <a:pt x="24079" y="4198"/>
                  </a:cubicBezTo>
                  <a:cubicBezTo>
                    <a:pt x="21190" y="4129"/>
                    <a:pt x="19332" y="5849"/>
                    <a:pt x="17681" y="10045"/>
                  </a:cubicBezTo>
                  <a:cubicBezTo>
                    <a:pt x="15686" y="15205"/>
                    <a:pt x="12934" y="18370"/>
                    <a:pt x="8463" y="18301"/>
                  </a:cubicBezTo>
                  <a:cubicBezTo>
                    <a:pt x="3510" y="18232"/>
                    <a:pt x="-68" y="14104"/>
                    <a:pt x="1" y="7844"/>
                  </a:cubicBezTo>
                  <a:cubicBezTo>
                    <a:pt x="70" y="4611"/>
                    <a:pt x="895" y="2272"/>
                    <a:pt x="1652" y="896"/>
                  </a:cubicBezTo>
                  <a:lnTo>
                    <a:pt x="4954" y="2065"/>
                  </a:lnTo>
                  <a:cubicBezTo>
                    <a:pt x="4335" y="3028"/>
                    <a:pt x="3372" y="5161"/>
                    <a:pt x="3372" y="8050"/>
                  </a:cubicBezTo>
                  <a:cubicBezTo>
                    <a:pt x="3303" y="12384"/>
                    <a:pt x="5849" y="14104"/>
                    <a:pt x="8050" y="14104"/>
                  </a:cubicBezTo>
                  <a:cubicBezTo>
                    <a:pt x="11008" y="14173"/>
                    <a:pt x="12522" y="12247"/>
                    <a:pt x="14310" y="7913"/>
                  </a:cubicBezTo>
                  <a:cubicBezTo>
                    <a:pt x="16512" y="2547"/>
                    <a:pt x="19126" y="-67"/>
                    <a:pt x="23804" y="1"/>
                  </a:cubicBezTo>
                  <a:cubicBezTo>
                    <a:pt x="28689" y="70"/>
                    <a:pt x="32954" y="3716"/>
                    <a:pt x="32816" y="11215"/>
                  </a:cubicBezTo>
                  <a:cubicBezTo>
                    <a:pt x="32747" y="14380"/>
                    <a:pt x="31784" y="17682"/>
                    <a:pt x="30615" y="19402"/>
                  </a:cubicBezTo>
                  <a:lnTo>
                    <a:pt x="27175" y="18232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80F396CF-3804-45BF-8F60-E2A2B4AEA571}"/>
                </a:ext>
              </a:extLst>
            </p:cNvPr>
            <p:cNvSpPr/>
            <p:nvPr/>
          </p:nvSpPr>
          <p:spPr>
            <a:xfrm>
              <a:off x="10400087" y="6378315"/>
              <a:ext cx="39694" cy="21464"/>
            </a:xfrm>
            <a:custGeom>
              <a:avLst/>
              <a:gdLst>
                <a:gd name="connsiteX0" fmla="*/ 24697 w 39694"/>
                <a:gd name="connsiteY0" fmla="*/ 3096 h 21464"/>
                <a:gd name="connsiteX1" fmla="*/ 22978 w 39694"/>
                <a:gd name="connsiteY1" fmla="*/ 15273 h 21464"/>
                <a:gd name="connsiteX2" fmla="*/ 34329 w 39694"/>
                <a:gd name="connsiteY2" fmla="*/ 16855 h 21464"/>
                <a:gd name="connsiteX3" fmla="*/ 36255 w 39694"/>
                <a:gd name="connsiteY3" fmla="*/ 3233 h 21464"/>
                <a:gd name="connsiteX4" fmla="*/ 39695 w 39694"/>
                <a:gd name="connsiteY4" fmla="*/ 3715 h 21464"/>
                <a:gd name="connsiteX5" fmla="*/ 37218 w 39694"/>
                <a:gd name="connsiteY5" fmla="*/ 21464 h 21464"/>
                <a:gd name="connsiteX6" fmla="*/ 5710 w 39694"/>
                <a:gd name="connsiteY6" fmla="*/ 17061 h 21464"/>
                <a:gd name="connsiteX7" fmla="*/ 8118 w 39694"/>
                <a:gd name="connsiteY7" fmla="*/ 0 h 21464"/>
                <a:gd name="connsiteX8" fmla="*/ 11558 w 39694"/>
                <a:gd name="connsiteY8" fmla="*/ 482 h 21464"/>
                <a:gd name="connsiteX9" fmla="*/ 9769 w 39694"/>
                <a:gd name="connsiteY9" fmla="*/ 13415 h 21464"/>
                <a:gd name="connsiteX10" fmla="*/ 19675 w 39694"/>
                <a:gd name="connsiteY10" fmla="*/ 14791 h 21464"/>
                <a:gd name="connsiteX11" fmla="*/ 21395 w 39694"/>
                <a:gd name="connsiteY11" fmla="*/ 2614 h 21464"/>
                <a:gd name="connsiteX12" fmla="*/ 24697 w 39694"/>
                <a:gd name="connsiteY12" fmla="*/ 3096 h 21464"/>
                <a:gd name="connsiteX13" fmla="*/ 688 w 39694"/>
                <a:gd name="connsiteY13" fmla="*/ 413 h 21464"/>
                <a:gd name="connsiteX14" fmla="*/ 5366 w 39694"/>
                <a:gd name="connsiteY14" fmla="*/ 7224 h 21464"/>
                <a:gd name="connsiteX15" fmla="*/ 4884 w 39694"/>
                <a:gd name="connsiteY15" fmla="*/ 10526 h 21464"/>
                <a:gd name="connsiteX16" fmla="*/ 0 w 39694"/>
                <a:gd name="connsiteY16" fmla="*/ 5366 h 21464"/>
                <a:gd name="connsiteX17" fmla="*/ 688 w 39694"/>
                <a:gd name="connsiteY17" fmla="*/ 413 h 2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694" h="21464">
                  <a:moveTo>
                    <a:pt x="24697" y="3096"/>
                  </a:moveTo>
                  <a:lnTo>
                    <a:pt x="22978" y="15273"/>
                  </a:lnTo>
                  <a:lnTo>
                    <a:pt x="34329" y="16855"/>
                  </a:lnTo>
                  <a:lnTo>
                    <a:pt x="36255" y="3233"/>
                  </a:lnTo>
                  <a:lnTo>
                    <a:pt x="39695" y="3715"/>
                  </a:lnTo>
                  <a:lnTo>
                    <a:pt x="37218" y="21464"/>
                  </a:lnTo>
                  <a:lnTo>
                    <a:pt x="5710" y="17061"/>
                  </a:lnTo>
                  <a:lnTo>
                    <a:pt x="8118" y="0"/>
                  </a:lnTo>
                  <a:lnTo>
                    <a:pt x="11558" y="482"/>
                  </a:lnTo>
                  <a:lnTo>
                    <a:pt x="9769" y="13415"/>
                  </a:lnTo>
                  <a:lnTo>
                    <a:pt x="19675" y="14791"/>
                  </a:lnTo>
                  <a:lnTo>
                    <a:pt x="21395" y="2614"/>
                  </a:lnTo>
                  <a:lnTo>
                    <a:pt x="24697" y="3096"/>
                  </a:lnTo>
                  <a:close/>
                  <a:moveTo>
                    <a:pt x="688" y="413"/>
                  </a:moveTo>
                  <a:lnTo>
                    <a:pt x="5366" y="7224"/>
                  </a:lnTo>
                  <a:lnTo>
                    <a:pt x="4884" y="10526"/>
                  </a:lnTo>
                  <a:lnTo>
                    <a:pt x="0" y="5366"/>
                  </a:lnTo>
                  <a:lnTo>
                    <a:pt x="688" y="41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BF94745F-2BBB-47FC-B93B-5CBB66F13459}"/>
                </a:ext>
              </a:extLst>
            </p:cNvPr>
            <p:cNvSpPr/>
            <p:nvPr/>
          </p:nvSpPr>
          <p:spPr>
            <a:xfrm>
              <a:off x="10413810" y="6342816"/>
              <a:ext cx="33088" cy="28174"/>
            </a:xfrm>
            <a:custGeom>
              <a:avLst/>
              <a:gdLst>
                <a:gd name="connsiteX0" fmla="*/ 32919 w 33088"/>
                <a:gd name="connsiteY0" fmla="*/ 8118 h 28174"/>
                <a:gd name="connsiteX1" fmla="*/ 32094 w 33088"/>
                <a:gd name="connsiteY1" fmla="*/ 16648 h 28174"/>
                <a:gd name="connsiteX2" fmla="*/ 12350 w 33088"/>
                <a:gd name="connsiteY2" fmla="*/ 27380 h 28174"/>
                <a:gd name="connsiteX3" fmla="*/ 723 w 33088"/>
                <a:gd name="connsiteY3" fmla="*/ 6880 h 28174"/>
                <a:gd name="connsiteX4" fmla="*/ 4094 w 33088"/>
                <a:gd name="connsiteY4" fmla="*/ 0 h 28174"/>
                <a:gd name="connsiteX5" fmla="*/ 7052 w 33088"/>
                <a:gd name="connsiteY5" fmla="*/ 1926 h 28174"/>
                <a:gd name="connsiteX6" fmla="*/ 4094 w 33088"/>
                <a:gd name="connsiteY6" fmla="*/ 7705 h 28174"/>
                <a:gd name="connsiteX7" fmla="*/ 13382 w 33088"/>
                <a:gd name="connsiteY7" fmla="*/ 23115 h 28174"/>
                <a:gd name="connsiteX8" fmla="*/ 28998 w 33088"/>
                <a:gd name="connsiteY8" fmla="*/ 14860 h 28174"/>
                <a:gd name="connsiteX9" fmla="*/ 29548 w 33088"/>
                <a:gd name="connsiteY9" fmla="*/ 7980 h 28174"/>
                <a:gd name="connsiteX10" fmla="*/ 32919 w 33088"/>
                <a:gd name="connsiteY10" fmla="*/ 8118 h 2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088" h="28174">
                  <a:moveTo>
                    <a:pt x="32919" y="8118"/>
                  </a:moveTo>
                  <a:cubicBezTo>
                    <a:pt x="33263" y="9769"/>
                    <a:pt x="33126" y="12865"/>
                    <a:pt x="32094" y="16648"/>
                  </a:cubicBezTo>
                  <a:cubicBezTo>
                    <a:pt x="29686" y="25248"/>
                    <a:pt x="22462" y="30201"/>
                    <a:pt x="12350" y="27380"/>
                  </a:cubicBezTo>
                  <a:cubicBezTo>
                    <a:pt x="2718" y="24697"/>
                    <a:pt x="-1891" y="16373"/>
                    <a:pt x="723" y="6880"/>
                  </a:cubicBezTo>
                  <a:cubicBezTo>
                    <a:pt x="1755" y="3096"/>
                    <a:pt x="3269" y="894"/>
                    <a:pt x="4094" y="0"/>
                  </a:cubicBezTo>
                  <a:lnTo>
                    <a:pt x="7052" y="1926"/>
                  </a:lnTo>
                  <a:cubicBezTo>
                    <a:pt x="5883" y="3165"/>
                    <a:pt x="4782" y="5160"/>
                    <a:pt x="4094" y="7705"/>
                  </a:cubicBezTo>
                  <a:cubicBezTo>
                    <a:pt x="2099" y="14860"/>
                    <a:pt x="5332" y="20914"/>
                    <a:pt x="13382" y="23115"/>
                  </a:cubicBezTo>
                  <a:cubicBezTo>
                    <a:pt x="20949" y="25248"/>
                    <a:pt x="26934" y="22221"/>
                    <a:pt x="28998" y="14860"/>
                  </a:cubicBezTo>
                  <a:cubicBezTo>
                    <a:pt x="29686" y="12383"/>
                    <a:pt x="29892" y="9769"/>
                    <a:pt x="29548" y="7980"/>
                  </a:cubicBezTo>
                  <a:lnTo>
                    <a:pt x="32919" y="8118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A734DD22-A8E3-4768-8EA3-056D1FE2B230}"/>
                </a:ext>
              </a:extLst>
            </p:cNvPr>
            <p:cNvSpPr/>
            <p:nvPr/>
          </p:nvSpPr>
          <p:spPr>
            <a:xfrm>
              <a:off x="10421482" y="6308694"/>
              <a:ext cx="35476" cy="30856"/>
            </a:xfrm>
            <a:custGeom>
              <a:avLst/>
              <a:gdLst>
                <a:gd name="connsiteX0" fmla="*/ 1789 w 35476"/>
                <a:gd name="connsiteY0" fmla="*/ 17680 h 30856"/>
                <a:gd name="connsiteX1" fmla="*/ 19056 w 35476"/>
                <a:gd name="connsiteY1" fmla="*/ 25317 h 30856"/>
                <a:gd name="connsiteX2" fmla="*/ 31302 w 35476"/>
                <a:gd name="connsiteY2" fmla="*/ 22634 h 30856"/>
                <a:gd name="connsiteX3" fmla="*/ 25179 w 35476"/>
                <a:gd name="connsiteY3" fmla="*/ 11420 h 30856"/>
                <a:gd name="connsiteX4" fmla="*/ 7911 w 35476"/>
                <a:gd name="connsiteY4" fmla="*/ 3784 h 30856"/>
                <a:gd name="connsiteX5" fmla="*/ 9563 w 35476"/>
                <a:gd name="connsiteY5" fmla="*/ 0 h 30856"/>
                <a:gd name="connsiteX6" fmla="*/ 26555 w 35476"/>
                <a:gd name="connsiteY6" fmla="*/ 7499 h 30856"/>
                <a:gd name="connsiteX7" fmla="*/ 34191 w 35476"/>
                <a:gd name="connsiteY7" fmla="*/ 24078 h 30856"/>
                <a:gd name="connsiteX8" fmla="*/ 17130 w 35476"/>
                <a:gd name="connsiteY8" fmla="*/ 29032 h 30856"/>
                <a:gd name="connsiteX9" fmla="*/ 0 w 35476"/>
                <a:gd name="connsiteY9" fmla="*/ 21464 h 30856"/>
                <a:gd name="connsiteX10" fmla="*/ 1789 w 35476"/>
                <a:gd name="connsiteY10" fmla="*/ 17680 h 30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476" h="30856">
                  <a:moveTo>
                    <a:pt x="1789" y="17680"/>
                  </a:moveTo>
                  <a:lnTo>
                    <a:pt x="19056" y="25317"/>
                  </a:lnTo>
                  <a:cubicBezTo>
                    <a:pt x="25523" y="28206"/>
                    <a:pt x="29582" y="26555"/>
                    <a:pt x="31302" y="22634"/>
                  </a:cubicBezTo>
                  <a:cubicBezTo>
                    <a:pt x="33228" y="18368"/>
                    <a:pt x="31577" y="14309"/>
                    <a:pt x="25179" y="11420"/>
                  </a:cubicBezTo>
                  <a:lnTo>
                    <a:pt x="7911" y="3784"/>
                  </a:lnTo>
                  <a:lnTo>
                    <a:pt x="9563" y="0"/>
                  </a:lnTo>
                  <a:lnTo>
                    <a:pt x="26555" y="7499"/>
                  </a:lnTo>
                  <a:cubicBezTo>
                    <a:pt x="35498" y="11489"/>
                    <a:pt x="37012" y="17749"/>
                    <a:pt x="34191" y="24078"/>
                  </a:cubicBezTo>
                  <a:cubicBezTo>
                    <a:pt x="31577" y="30063"/>
                    <a:pt x="26211" y="33022"/>
                    <a:pt x="17130" y="29032"/>
                  </a:cubicBezTo>
                  <a:lnTo>
                    <a:pt x="0" y="21464"/>
                  </a:lnTo>
                  <a:lnTo>
                    <a:pt x="1789" y="1768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83E39307-9744-4ADF-90FD-8629480EF5F2}"/>
                </a:ext>
              </a:extLst>
            </p:cNvPr>
            <p:cNvSpPr/>
            <p:nvPr/>
          </p:nvSpPr>
          <p:spPr>
            <a:xfrm>
              <a:off x="10439162" y="6281100"/>
              <a:ext cx="37562" cy="30483"/>
            </a:xfrm>
            <a:custGeom>
              <a:avLst/>
              <a:gdLst>
                <a:gd name="connsiteX0" fmla="*/ 14447 w 37562"/>
                <a:gd name="connsiteY0" fmla="*/ 17963 h 30483"/>
                <a:gd name="connsiteX1" fmla="*/ 16648 w 37562"/>
                <a:gd name="connsiteY1" fmla="*/ 14385 h 30483"/>
                <a:gd name="connsiteX2" fmla="*/ 15341 w 37562"/>
                <a:gd name="connsiteY2" fmla="*/ 5098 h 30483"/>
                <a:gd name="connsiteX3" fmla="*/ 6467 w 37562"/>
                <a:gd name="connsiteY3" fmla="*/ 8125 h 30483"/>
                <a:gd name="connsiteX4" fmla="*/ 4609 w 37562"/>
                <a:gd name="connsiteY4" fmla="*/ 11771 h 30483"/>
                <a:gd name="connsiteX5" fmla="*/ 14447 w 37562"/>
                <a:gd name="connsiteY5" fmla="*/ 17963 h 30483"/>
                <a:gd name="connsiteX6" fmla="*/ 0 w 37562"/>
                <a:gd name="connsiteY6" fmla="*/ 13766 h 30483"/>
                <a:gd name="connsiteX7" fmla="*/ 3577 w 37562"/>
                <a:gd name="connsiteY7" fmla="*/ 6680 h 30483"/>
                <a:gd name="connsiteX8" fmla="*/ 10732 w 37562"/>
                <a:gd name="connsiteY8" fmla="*/ 282 h 30483"/>
                <a:gd name="connsiteX9" fmla="*/ 17199 w 37562"/>
                <a:gd name="connsiteY9" fmla="*/ 1383 h 30483"/>
                <a:gd name="connsiteX10" fmla="*/ 20845 w 37562"/>
                <a:gd name="connsiteY10" fmla="*/ 10739 h 30483"/>
                <a:gd name="connsiteX11" fmla="*/ 20983 w 37562"/>
                <a:gd name="connsiteY11" fmla="*/ 10808 h 30483"/>
                <a:gd name="connsiteX12" fmla="*/ 28894 w 37562"/>
                <a:gd name="connsiteY12" fmla="*/ 10258 h 30483"/>
                <a:gd name="connsiteX13" fmla="*/ 37562 w 37562"/>
                <a:gd name="connsiteY13" fmla="*/ 12872 h 30483"/>
                <a:gd name="connsiteX14" fmla="*/ 35292 w 37562"/>
                <a:gd name="connsiteY14" fmla="*/ 16449 h 30483"/>
                <a:gd name="connsiteX15" fmla="*/ 27793 w 37562"/>
                <a:gd name="connsiteY15" fmla="*/ 14179 h 30483"/>
                <a:gd name="connsiteX16" fmla="*/ 19125 w 37562"/>
                <a:gd name="connsiteY16" fmla="*/ 16312 h 30483"/>
                <a:gd name="connsiteX17" fmla="*/ 17061 w 37562"/>
                <a:gd name="connsiteY17" fmla="*/ 19614 h 30483"/>
                <a:gd name="connsiteX18" fmla="*/ 28756 w 37562"/>
                <a:gd name="connsiteY18" fmla="*/ 26975 h 30483"/>
                <a:gd name="connsiteX19" fmla="*/ 26555 w 37562"/>
                <a:gd name="connsiteY19" fmla="*/ 30484 h 30483"/>
                <a:gd name="connsiteX20" fmla="*/ 0 w 37562"/>
                <a:gd name="connsiteY20" fmla="*/ 13766 h 3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7562" h="30483">
                  <a:moveTo>
                    <a:pt x="14447" y="17963"/>
                  </a:moveTo>
                  <a:lnTo>
                    <a:pt x="16648" y="14385"/>
                  </a:lnTo>
                  <a:cubicBezTo>
                    <a:pt x="18987" y="10671"/>
                    <a:pt x="18437" y="7024"/>
                    <a:pt x="15341" y="5098"/>
                  </a:cubicBezTo>
                  <a:cubicBezTo>
                    <a:pt x="11833" y="2965"/>
                    <a:pt x="8737" y="4479"/>
                    <a:pt x="6467" y="8125"/>
                  </a:cubicBezTo>
                  <a:cubicBezTo>
                    <a:pt x="5435" y="9776"/>
                    <a:pt x="4816" y="11083"/>
                    <a:pt x="4609" y="11771"/>
                  </a:cubicBezTo>
                  <a:lnTo>
                    <a:pt x="14447" y="17963"/>
                  </a:lnTo>
                  <a:close/>
                  <a:moveTo>
                    <a:pt x="0" y="13766"/>
                  </a:moveTo>
                  <a:cubicBezTo>
                    <a:pt x="757" y="11771"/>
                    <a:pt x="2133" y="9088"/>
                    <a:pt x="3577" y="6680"/>
                  </a:cubicBezTo>
                  <a:cubicBezTo>
                    <a:pt x="5916" y="2965"/>
                    <a:pt x="8187" y="970"/>
                    <a:pt x="10732" y="282"/>
                  </a:cubicBezTo>
                  <a:cubicBezTo>
                    <a:pt x="12727" y="-337"/>
                    <a:pt x="15066" y="76"/>
                    <a:pt x="17199" y="1383"/>
                  </a:cubicBezTo>
                  <a:cubicBezTo>
                    <a:pt x="20707" y="3585"/>
                    <a:pt x="21670" y="7368"/>
                    <a:pt x="20845" y="10739"/>
                  </a:cubicBezTo>
                  <a:lnTo>
                    <a:pt x="20983" y="10808"/>
                  </a:lnTo>
                  <a:cubicBezTo>
                    <a:pt x="22978" y="9226"/>
                    <a:pt x="25661" y="9157"/>
                    <a:pt x="28894" y="10258"/>
                  </a:cubicBezTo>
                  <a:cubicBezTo>
                    <a:pt x="33228" y="11702"/>
                    <a:pt x="36186" y="12734"/>
                    <a:pt x="37562" y="12872"/>
                  </a:cubicBezTo>
                  <a:lnTo>
                    <a:pt x="35292" y="16449"/>
                  </a:lnTo>
                  <a:cubicBezTo>
                    <a:pt x="34260" y="16381"/>
                    <a:pt x="31577" y="15555"/>
                    <a:pt x="27793" y="14179"/>
                  </a:cubicBezTo>
                  <a:cubicBezTo>
                    <a:pt x="23597" y="12597"/>
                    <a:pt x="21258" y="13216"/>
                    <a:pt x="19125" y="16312"/>
                  </a:cubicBezTo>
                  <a:lnTo>
                    <a:pt x="17061" y="19614"/>
                  </a:lnTo>
                  <a:lnTo>
                    <a:pt x="28756" y="26975"/>
                  </a:lnTo>
                  <a:lnTo>
                    <a:pt x="26555" y="30484"/>
                  </a:lnTo>
                  <a:lnTo>
                    <a:pt x="0" y="13766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35E03DDD-838B-4131-9CC2-594FD86C6ED0}"/>
                </a:ext>
              </a:extLst>
            </p:cNvPr>
            <p:cNvSpPr/>
            <p:nvPr/>
          </p:nvSpPr>
          <p:spPr>
            <a:xfrm>
              <a:off x="10458356" y="6262532"/>
              <a:ext cx="27518" cy="22977"/>
            </a:xfrm>
            <a:custGeom>
              <a:avLst/>
              <a:gdLst>
                <a:gd name="connsiteX0" fmla="*/ 2614 w 27518"/>
                <a:gd name="connsiteY0" fmla="*/ 0 h 22977"/>
                <a:gd name="connsiteX1" fmla="*/ 27518 w 27518"/>
                <a:gd name="connsiteY1" fmla="*/ 19744 h 22977"/>
                <a:gd name="connsiteX2" fmla="*/ 24904 w 27518"/>
                <a:gd name="connsiteY2" fmla="*/ 22978 h 22977"/>
                <a:gd name="connsiteX3" fmla="*/ 0 w 27518"/>
                <a:gd name="connsiteY3" fmla="*/ 3233 h 22977"/>
                <a:gd name="connsiteX4" fmla="*/ 2614 w 27518"/>
                <a:gd name="connsiteY4" fmla="*/ 0 h 22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518" h="22977">
                  <a:moveTo>
                    <a:pt x="2614" y="0"/>
                  </a:moveTo>
                  <a:lnTo>
                    <a:pt x="27518" y="19744"/>
                  </a:lnTo>
                  <a:lnTo>
                    <a:pt x="24904" y="22978"/>
                  </a:lnTo>
                  <a:lnTo>
                    <a:pt x="0" y="3233"/>
                  </a:lnTo>
                  <a:lnTo>
                    <a:pt x="2614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3DEA51D4-0D39-49E5-8898-1D4B8B1B35DD}"/>
                </a:ext>
              </a:extLst>
            </p:cNvPr>
            <p:cNvSpPr/>
            <p:nvPr/>
          </p:nvSpPr>
          <p:spPr>
            <a:xfrm>
              <a:off x="10467506" y="6237353"/>
              <a:ext cx="32608" cy="31989"/>
            </a:xfrm>
            <a:custGeom>
              <a:avLst/>
              <a:gdLst>
                <a:gd name="connsiteX0" fmla="*/ 9219 w 32608"/>
                <a:gd name="connsiteY0" fmla="*/ 12383 h 31989"/>
                <a:gd name="connsiteX1" fmla="*/ 2545 w 32608"/>
                <a:gd name="connsiteY1" fmla="*/ 19400 h 31989"/>
                <a:gd name="connsiteX2" fmla="*/ 0 w 32608"/>
                <a:gd name="connsiteY2" fmla="*/ 16992 h 31989"/>
                <a:gd name="connsiteX3" fmla="*/ 16304 w 32608"/>
                <a:gd name="connsiteY3" fmla="*/ 0 h 31989"/>
                <a:gd name="connsiteX4" fmla="*/ 18850 w 32608"/>
                <a:gd name="connsiteY4" fmla="*/ 2408 h 31989"/>
                <a:gd name="connsiteX5" fmla="*/ 12177 w 32608"/>
                <a:gd name="connsiteY5" fmla="*/ 9425 h 31989"/>
                <a:gd name="connsiteX6" fmla="*/ 32609 w 32608"/>
                <a:gd name="connsiteY6" fmla="*/ 28963 h 31989"/>
                <a:gd name="connsiteX7" fmla="*/ 29720 w 32608"/>
                <a:gd name="connsiteY7" fmla="*/ 31990 h 31989"/>
                <a:gd name="connsiteX8" fmla="*/ 9219 w 32608"/>
                <a:gd name="connsiteY8" fmla="*/ 12383 h 31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608" h="31989">
                  <a:moveTo>
                    <a:pt x="9219" y="12383"/>
                  </a:moveTo>
                  <a:lnTo>
                    <a:pt x="2545" y="19400"/>
                  </a:lnTo>
                  <a:lnTo>
                    <a:pt x="0" y="16992"/>
                  </a:lnTo>
                  <a:lnTo>
                    <a:pt x="16304" y="0"/>
                  </a:lnTo>
                  <a:lnTo>
                    <a:pt x="18850" y="2408"/>
                  </a:lnTo>
                  <a:lnTo>
                    <a:pt x="12177" y="9425"/>
                  </a:lnTo>
                  <a:lnTo>
                    <a:pt x="32609" y="28963"/>
                  </a:lnTo>
                  <a:lnTo>
                    <a:pt x="29720" y="31990"/>
                  </a:lnTo>
                  <a:lnTo>
                    <a:pt x="9219" y="1238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5D53C49B-F7F6-4F13-B80C-F6A74439537E}"/>
                </a:ext>
              </a:extLst>
            </p:cNvPr>
            <p:cNvSpPr/>
            <p:nvPr/>
          </p:nvSpPr>
          <p:spPr>
            <a:xfrm>
              <a:off x="10491584" y="6214720"/>
              <a:ext cx="34053" cy="40176"/>
            </a:xfrm>
            <a:custGeom>
              <a:avLst/>
              <a:gdLst>
                <a:gd name="connsiteX0" fmla="*/ 7499 w 34053"/>
                <a:gd name="connsiteY0" fmla="*/ 0 h 40176"/>
                <a:gd name="connsiteX1" fmla="*/ 6398 w 34053"/>
                <a:gd name="connsiteY1" fmla="*/ 8187 h 40176"/>
                <a:gd name="connsiteX2" fmla="*/ 3784 w 34053"/>
                <a:gd name="connsiteY2" fmla="*/ 10319 h 40176"/>
                <a:gd name="connsiteX3" fmla="*/ 3646 w 34053"/>
                <a:gd name="connsiteY3" fmla="*/ 3233 h 40176"/>
                <a:gd name="connsiteX4" fmla="*/ 7499 w 34053"/>
                <a:gd name="connsiteY4" fmla="*/ 0 h 40176"/>
                <a:gd name="connsiteX5" fmla="*/ 23459 w 34053"/>
                <a:gd name="connsiteY5" fmla="*/ 18162 h 40176"/>
                <a:gd name="connsiteX6" fmla="*/ 13965 w 34053"/>
                <a:gd name="connsiteY6" fmla="*/ 26005 h 40176"/>
                <a:gd name="connsiteX7" fmla="*/ 21258 w 34053"/>
                <a:gd name="connsiteY7" fmla="*/ 34879 h 40176"/>
                <a:gd name="connsiteX8" fmla="*/ 31852 w 34053"/>
                <a:gd name="connsiteY8" fmla="*/ 26073 h 40176"/>
                <a:gd name="connsiteX9" fmla="*/ 34054 w 34053"/>
                <a:gd name="connsiteY9" fmla="*/ 28756 h 40176"/>
                <a:gd name="connsiteX10" fmla="*/ 20226 w 34053"/>
                <a:gd name="connsiteY10" fmla="*/ 40176 h 40176"/>
                <a:gd name="connsiteX11" fmla="*/ 0 w 34053"/>
                <a:gd name="connsiteY11" fmla="*/ 15685 h 40176"/>
                <a:gd name="connsiteX12" fmla="*/ 13277 w 34053"/>
                <a:gd name="connsiteY12" fmla="*/ 4678 h 40176"/>
                <a:gd name="connsiteX13" fmla="*/ 15479 w 34053"/>
                <a:gd name="connsiteY13" fmla="*/ 7361 h 40176"/>
                <a:gd name="connsiteX14" fmla="*/ 5435 w 34053"/>
                <a:gd name="connsiteY14" fmla="*/ 15685 h 40176"/>
                <a:gd name="connsiteX15" fmla="*/ 11833 w 34053"/>
                <a:gd name="connsiteY15" fmla="*/ 23459 h 40176"/>
                <a:gd name="connsiteX16" fmla="*/ 21327 w 34053"/>
                <a:gd name="connsiteY16" fmla="*/ 15617 h 40176"/>
                <a:gd name="connsiteX17" fmla="*/ 23459 w 34053"/>
                <a:gd name="connsiteY17" fmla="*/ 18162 h 40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053" h="40176">
                  <a:moveTo>
                    <a:pt x="7499" y="0"/>
                  </a:moveTo>
                  <a:lnTo>
                    <a:pt x="6398" y="8187"/>
                  </a:lnTo>
                  <a:lnTo>
                    <a:pt x="3784" y="10319"/>
                  </a:lnTo>
                  <a:lnTo>
                    <a:pt x="3646" y="3233"/>
                  </a:lnTo>
                  <a:lnTo>
                    <a:pt x="7499" y="0"/>
                  </a:lnTo>
                  <a:close/>
                  <a:moveTo>
                    <a:pt x="23459" y="18162"/>
                  </a:moveTo>
                  <a:lnTo>
                    <a:pt x="13965" y="26005"/>
                  </a:lnTo>
                  <a:lnTo>
                    <a:pt x="21258" y="34879"/>
                  </a:lnTo>
                  <a:lnTo>
                    <a:pt x="31852" y="26073"/>
                  </a:lnTo>
                  <a:lnTo>
                    <a:pt x="34054" y="28756"/>
                  </a:lnTo>
                  <a:lnTo>
                    <a:pt x="20226" y="40176"/>
                  </a:lnTo>
                  <a:lnTo>
                    <a:pt x="0" y="15685"/>
                  </a:lnTo>
                  <a:lnTo>
                    <a:pt x="13277" y="4678"/>
                  </a:lnTo>
                  <a:lnTo>
                    <a:pt x="15479" y="7361"/>
                  </a:lnTo>
                  <a:lnTo>
                    <a:pt x="5435" y="15685"/>
                  </a:lnTo>
                  <a:lnTo>
                    <a:pt x="11833" y="23459"/>
                  </a:lnTo>
                  <a:lnTo>
                    <a:pt x="21327" y="15617"/>
                  </a:lnTo>
                  <a:lnTo>
                    <a:pt x="23459" y="18162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B32F0DBC-A322-4EDD-A63B-76BEA8D83E09}"/>
                </a:ext>
              </a:extLst>
            </p:cNvPr>
            <p:cNvSpPr/>
            <p:nvPr/>
          </p:nvSpPr>
          <p:spPr>
            <a:xfrm>
              <a:off x="10534484" y="6194212"/>
              <a:ext cx="25572" cy="34162"/>
            </a:xfrm>
            <a:custGeom>
              <a:avLst/>
              <a:gdLst>
                <a:gd name="connsiteX0" fmla="*/ 10210 w 25572"/>
                <a:gd name="connsiteY0" fmla="*/ 30620 h 34162"/>
                <a:gd name="connsiteX1" fmla="*/ 17640 w 25572"/>
                <a:gd name="connsiteY1" fmla="*/ 28969 h 34162"/>
                <a:gd name="connsiteX2" fmla="*/ 20942 w 25572"/>
                <a:gd name="connsiteY2" fmla="*/ 21058 h 34162"/>
                <a:gd name="connsiteX3" fmla="*/ 12687 w 25572"/>
                <a:gd name="connsiteY3" fmla="*/ 18375 h 34162"/>
                <a:gd name="connsiteX4" fmla="*/ 992 w 25572"/>
                <a:gd name="connsiteY4" fmla="*/ 14385 h 34162"/>
                <a:gd name="connsiteX5" fmla="*/ 5945 w 25572"/>
                <a:gd name="connsiteY5" fmla="*/ 1933 h 34162"/>
                <a:gd name="connsiteX6" fmla="*/ 12824 w 25572"/>
                <a:gd name="connsiteY6" fmla="*/ 6 h 34162"/>
                <a:gd name="connsiteX7" fmla="*/ 13444 w 25572"/>
                <a:gd name="connsiteY7" fmla="*/ 3515 h 34162"/>
                <a:gd name="connsiteX8" fmla="*/ 7458 w 25572"/>
                <a:gd name="connsiteY8" fmla="*/ 5028 h 34162"/>
                <a:gd name="connsiteX9" fmla="*/ 4431 w 25572"/>
                <a:gd name="connsiteY9" fmla="*/ 12114 h 34162"/>
                <a:gd name="connsiteX10" fmla="*/ 12893 w 25572"/>
                <a:gd name="connsiteY10" fmla="*/ 14522 h 34162"/>
                <a:gd name="connsiteX11" fmla="*/ 24451 w 25572"/>
                <a:gd name="connsiteY11" fmla="*/ 18925 h 34162"/>
                <a:gd name="connsiteX12" fmla="*/ 19085 w 25572"/>
                <a:gd name="connsiteY12" fmla="*/ 32271 h 34162"/>
                <a:gd name="connsiteX13" fmla="*/ 10829 w 25572"/>
                <a:gd name="connsiteY13" fmla="*/ 34129 h 34162"/>
                <a:gd name="connsiteX14" fmla="*/ 10210 w 25572"/>
                <a:gd name="connsiteY14" fmla="*/ 30620 h 34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572" h="34162">
                  <a:moveTo>
                    <a:pt x="10210" y="30620"/>
                  </a:moveTo>
                  <a:cubicBezTo>
                    <a:pt x="12343" y="30758"/>
                    <a:pt x="15163" y="30345"/>
                    <a:pt x="17640" y="28969"/>
                  </a:cubicBezTo>
                  <a:cubicBezTo>
                    <a:pt x="21355" y="26974"/>
                    <a:pt x="22456" y="23878"/>
                    <a:pt x="20942" y="21058"/>
                  </a:cubicBezTo>
                  <a:cubicBezTo>
                    <a:pt x="19566" y="18512"/>
                    <a:pt x="17227" y="17755"/>
                    <a:pt x="12687" y="18375"/>
                  </a:cubicBezTo>
                  <a:cubicBezTo>
                    <a:pt x="7183" y="19200"/>
                    <a:pt x="3124" y="18306"/>
                    <a:pt x="992" y="14385"/>
                  </a:cubicBezTo>
                  <a:cubicBezTo>
                    <a:pt x="-1347" y="10050"/>
                    <a:pt x="510" y="4822"/>
                    <a:pt x="5945" y="1933"/>
                  </a:cubicBezTo>
                  <a:cubicBezTo>
                    <a:pt x="8765" y="419"/>
                    <a:pt x="11242" y="-62"/>
                    <a:pt x="12824" y="6"/>
                  </a:cubicBezTo>
                  <a:lnTo>
                    <a:pt x="13444" y="3515"/>
                  </a:lnTo>
                  <a:cubicBezTo>
                    <a:pt x="12274" y="3446"/>
                    <a:pt x="10004" y="3652"/>
                    <a:pt x="7458" y="5028"/>
                  </a:cubicBezTo>
                  <a:cubicBezTo>
                    <a:pt x="3606" y="7092"/>
                    <a:pt x="3399" y="10188"/>
                    <a:pt x="4431" y="12114"/>
                  </a:cubicBezTo>
                  <a:cubicBezTo>
                    <a:pt x="5807" y="14729"/>
                    <a:pt x="8215" y="15072"/>
                    <a:pt x="12893" y="14522"/>
                  </a:cubicBezTo>
                  <a:cubicBezTo>
                    <a:pt x="18672" y="13834"/>
                    <a:pt x="22249" y="14797"/>
                    <a:pt x="24451" y="18925"/>
                  </a:cubicBezTo>
                  <a:cubicBezTo>
                    <a:pt x="26790" y="23259"/>
                    <a:pt x="25689" y="28763"/>
                    <a:pt x="19085" y="32271"/>
                  </a:cubicBezTo>
                  <a:cubicBezTo>
                    <a:pt x="16264" y="33578"/>
                    <a:pt x="12893" y="34335"/>
                    <a:pt x="10829" y="34129"/>
                  </a:cubicBezTo>
                  <a:lnTo>
                    <a:pt x="10210" y="3062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13C0386E-1D92-4E0D-8E56-91ABAB07DB09}"/>
                </a:ext>
              </a:extLst>
            </p:cNvPr>
            <p:cNvSpPr/>
            <p:nvPr/>
          </p:nvSpPr>
          <p:spPr>
            <a:xfrm>
              <a:off x="10561317" y="6181382"/>
              <a:ext cx="29834" cy="32857"/>
            </a:xfrm>
            <a:custGeom>
              <a:avLst/>
              <a:gdLst>
                <a:gd name="connsiteX0" fmla="*/ 19494 w 29834"/>
                <a:gd name="connsiteY0" fmla="*/ 28660 h 32857"/>
                <a:gd name="connsiteX1" fmla="*/ 24379 w 29834"/>
                <a:gd name="connsiteY1" fmla="*/ 12700 h 32857"/>
                <a:gd name="connsiteX2" fmla="*/ 10344 w 29834"/>
                <a:gd name="connsiteY2" fmla="*/ 4238 h 32857"/>
                <a:gd name="connsiteX3" fmla="*/ 5391 w 29834"/>
                <a:gd name="connsiteY3" fmla="*/ 20198 h 32857"/>
                <a:gd name="connsiteX4" fmla="*/ 19494 w 29834"/>
                <a:gd name="connsiteY4" fmla="*/ 28660 h 32857"/>
                <a:gd name="connsiteX5" fmla="*/ 19494 w 29834"/>
                <a:gd name="connsiteY5" fmla="*/ 28660 h 32857"/>
                <a:gd name="connsiteX6" fmla="*/ 20457 w 29834"/>
                <a:gd name="connsiteY6" fmla="*/ 31893 h 32857"/>
                <a:gd name="connsiteX7" fmla="*/ 1401 w 29834"/>
                <a:gd name="connsiteY7" fmla="*/ 21849 h 32857"/>
                <a:gd name="connsiteX8" fmla="*/ 9244 w 29834"/>
                <a:gd name="connsiteY8" fmla="*/ 1004 h 32857"/>
                <a:gd name="connsiteX9" fmla="*/ 28369 w 29834"/>
                <a:gd name="connsiteY9" fmla="*/ 10980 h 32857"/>
                <a:gd name="connsiteX10" fmla="*/ 20457 w 29834"/>
                <a:gd name="connsiteY10" fmla="*/ 31893 h 32857"/>
                <a:gd name="connsiteX11" fmla="*/ 20457 w 29834"/>
                <a:gd name="connsiteY11" fmla="*/ 31893 h 32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834" h="32857">
                  <a:moveTo>
                    <a:pt x="19494" y="28660"/>
                  </a:moveTo>
                  <a:cubicBezTo>
                    <a:pt x="25548" y="26390"/>
                    <a:pt x="26924" y="19442"/>
                    <a:pt x="24379" y="12700"/>
                  </a:cubicBezTo>
                  <a:cubicBezTo>
                    <a:pt x="22177" y="6783"/>
                    <a:pt x="16742" y="1761"/>
                    <a:pt x="10344" y="4238"/>
                  </a:cubicBezTo>
                  <a:cubicBezTo>
                    <a:pt x="3878" y="6646"/>
                    <a:pt x="2983" y="13800"/>
                    <a:pt x="5391" y="20198"/>
                  </a:cubicBezTo>
                  <a:cubicBezTo>
                    <a:pt x="7799" y="26459"/>
                    <a:pt x="13440" y="30999"/>
                    <a:pt x="19494" y="28660"/>
                  </a:cubicBezTo>
                  <a:lnTo>
                    <a:pt x="19494" y="28660"/>
                  </a:lnTo>
                  <a:close/>
                  <a:moveTo>
                    <a:pt x="20457" y="31893"/>
                  </a:moveTo>
                  <a:cubicBezTo>
                    <a:pt x="12546" y="34852"/>
                    <a:pt x="4772" y="30862"/>
                    <a:pt x="1401" y="21849"/>
                  </a:cubicBezTo>
                  <a:cubicBezTo>
                    <a:pt x="-2176" y="12424"/>
                    <a:pt x="1332" y="4031"/>
                    <a:pt x="9244" y="1004"/>
                  </a:cubicBezTo>
                  <a:cubicBezTo>
                    <a:pt x="17430" y="-2091"/>
                    <a:pt x="24998" y="2174"/>
                    <a:pt x="28369" y="10980"/>
                  </a:cubicBezTo>
                  <a:cubicBezTo>
                    <a:pt x="32221" y="21161"/>
                    <a:pt x="28094" y="29004"/>
                    <a:pt x="20457" y="31893"/>
                  </a:cubicBezTo>
                  <a:lnTo>
                    <a:pt x="20457" y="3189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98B800BC-9DCD-4A77-8AA8-3AB8996605BF}"/>
                </a:ext>
              </a:extLst>
            </p:cNvPr>
            <p:cNvSpPr/>
            <p:nvPr/>
          </p:nvSpPr>
          <p:spPr>
            <a:xfrm>
              <a:off x="10630550" y="6167801"/>
              <a:ext cx="7636" cy="32058"/>
            </a:xfrm>
            <a:custGeom>
              <a:avLst/>
              <a:gdLst>
                <a:gd name="connsiteX0" fmla="*/ 4128 w 7636"/>
                <a:gd name="connsiteY0" fmla="*/ 0 h 32058"/>
                <a:gd name="connsiteX1" fmla="*/ 7636 w 7636"/>
                <a:gd name="connsiteY1" fmla="*/ 31577 h 32058"/>
                <a:gd name="connsiteX2" fmla="*/ 3509 w 7636"/>
                <a:gd name="connsiteY2" fmla="*/ 32059 h 32058"/>
                <a:gd name="connsiteX3" fmla="*/ 0 w 7636"/>
                <a:gd name="connsiteY3" fmla="*/ 482 h 32058"/>
                <a:gd name="connsiteX4" fmla="*/ 4128 w 7636"/>
                <a:gd name="connsiteY4" fmla="*/ 0 h 32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36" h="32058">
                  <a:moveTo>
                    <a:pt x="4128" y="0"/>
                  </a:moveTo>
                  <a:lnTo>
                    <a:pt x="7636" y="31577"/>
                  </a:lnTo>
                  <a:lnTo>
                    <a:pt x="3509" y="32059"/>
                  </a:lnTo>
                  <a:lnTo>
                    <a:pt x="0" y="482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71B6A05D-6CBF-4F61-98C4-6DD4C1B73DC3}"/>
                </a:ext>
              </a:extLst>
            </p:cNvPr>
            <p:cNvSpPr/>
            <p:nvPr/>
          </p:nvSpPr>
          <p:spPr>
            <a:xfrm>
              <a:off x="10647268" y="6166426"/>
              <a:ext cx="26623" cy="31852"/>
            </a:xfrm>
            <a:custGeom>
              <a:avLst/>
              <a:gdLst>
                <a:gd name="connsiteX0" fmla="*/ 17887 w 26623"/>
                <a:gd name="connsiteY0" fmla="*/ 18575 h 31852"/>
                <a:gd name="connsiteX1" fmla="*/ 14722 w 26623"/>
                <a:gd name="connsiteY1" fmla="*/ 9425 h 31852"/>
                <a:gd name="connsiteX2" fmla="*/ 13071 w 26623"/>
                <a:gd name="connsiteY2" fmla="*/ 3646 h 31852"/>
                <a:gd name="connsiteX3" fmla="*/ 12934 w 26623"/>
                <a:gd name="connsiteY3" fmla="*/ 3646 h 31852"/>
                <a:gd name="connsiteX4" fmla="*/ 11420 w 26623"/>
                <a:gd name="connsiteY4" fmla="*/ 9425 h 31852"/>
                <a:gd name="connsiteX5" fmla="*/ 8393 w 26623"/>
                <a:gd name="connsiteY5" fmla="*/ 18643 h 31852"/>
                <a:gd name="connsiteX6" fmla="*/ 17887 w 26623"/>
                <a:gd name="connsiteY6" fmla="*/ 18575 h 31852"/>
                <a:gd name="connsiteX7" fmla="*/ 7499 w 26623"/>
                <a:gd name="connsiteY7" fmla="*/ 21808 h 31852"/>
                <a:gd name="connsiteX8" fmla="*/ 4265 w 26623"/>
                <a:gd name="connsiteY8" fmla="*/ 31852 h 31852"/>
                <a:gd name="connsiteX9" fmla="*/ 0 w 26623"/>
                <a:gd name="connsiteY9" fmla="*/ 31852 h 31852"/>
                <a:gd name="connsiteX10" fmla="*/ 10663 w 26623"/>
                <a:gd name="connsiteY10" fmla="*/ 0 h 31852"/>
                <a:gd name="connsiteX11" fmla="*/ 15617 w 26623"/>
                <a:gd name="connsiteY11" fmla="*/ 0 h 31852"/>
                <a:gd name="connsiteX12" fmla="*/ 26624 w 26623"/>
                <a:gd name="connsiteY12" fmla="*/ 31715 h 31852"/>
                <a:gd name="connsiteX13" fmla="*/ 22221 w 26623"/>
                <a:gd name="connsiteY13" fmla="*/ 31715 h 31852"/>
                <a:gd name="connsiteX14" fmla="*/ 18781 w 26623"/>
                <a:gd name="connsiteY14" fmla="*/ 21739 h 31852"/>
                <a:gd name="connsiteX15" fmla="*/ 7499 w 26623"/>
                <a:gd name="connsiteY15" fmla="*/ 21808 h 31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623" h="31852">
                  <a:moveTo>
                    <a:pt x="17887" y="18575"/>
                  </a:moveTo>
                  <a:lnTo>
                    <a:pt x="14722" y="9425"/>
                  </a:lnTo>
                  <a:cubicBezTo>
                    <a:pt x="14034" y="7361"/>
                    <a:pt x="13553" y="5435"/>
                    <a:pt x="13071" y="3646"/>
                  </a:cubicBezTo>
                  <a:lnTo>
                    <a:pt x="12934" y="3646"/>
                  </a:lnTo>
                  <a:cubicBezTo>
                    <a:pt x="12521" y="5504"/>
                    <a:pt x="11970" y="7499"/>
                    <a:pt x="11420" y="9425"/>
                  </a:cubicBezTo>
                  <a:lnTo>
                    <a:pt x="8393" y="18643"/>
                  </a:lnTo>
                  <a:lnTo>
                    <a:pt x="17887" y="18575"/>
                  </a:lnTo>
                  <a:close/>
                  <a:moveTo>
                    <a:pt x="7499" y="21808"/>
                  </a:moveTo>
                  <a:lnTo>
                    <a:pt x="4265" y="31852"/>
                  </a:lnTo>
                  <a:lnTo>
                    <a:pt x="0" y="31852"/>
                  </a:lnTo>
                  <a:lnTo>
                    <a:pt x="10663" y="0"/>
                  </a:lnTo>
                  <a:lnTo>
                    <a:pt x="15617" y="0"/>
                  </a:lnTo>
                  <a:lnTo>
                    <a:pt x="26624" y="31715"/>
                  </a:lnTo>
                  <a:lnTo>
                    <a:pt x="22221" y="31715"/>
                  </a:lnTo>
                  <a:lnTo>
                    <a:pt x="18781" y="21739"/>
                  </a:lnTo>
                  <a:lnTo>
                    <a:pt x="7499" y="21808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5C1BE94D-ADE0-4EF9-9A9E-B6CE75AB08D9}"/>
                </a:ext>
              </a:extLst>
            </p:cNvPr>
            <p:cNvSpPr/>
            <p:nvPr/>
          </p:nvSpPr>
          <p:spPr>
            <a:xfrm>
              <a:off x="10682078" y="6167457"/>
              <a:ext cx="18024" cy="33709"/>
            </a:xfrm>
            <a:custGeom>
              <a:avLst/>
              <a:gdLst>
                <a:gd name="connsiteX0" fmla="*/ 3921 w 18024"/>
                <a:gd name="connsiteY0" fmla="*/ 0 h 33709"/>
                <a:gd name="connsiteX1" fmla="*/ 8049 w 18024"/>
                <a:gd name="connsiteY1" fmla="*/ 482 h 33709"/>
                <a:gd name="connsiteX2" fmla="*/ 4540 w 18024"/>
                <a:gd name="connsiteY2" fmla="*/ 28619 h 33709"/>
                <a:gd name="connsiteX3" fmla="*/ 18024 w 18024"/>
                <a:gd name="connsiteY3" fmla="*/ 30270 h 33709"/>
                <a:gd name="connsiteX4" fmla="*/ 17612 w 18024"/>
                <a:gd name="connsiteY4" fmla="*/ 33710 h 33709"/>
                <a:gd name="connsiteX5" fmla="*/ 0 w 18024"/>
                <a:gd name="connsiteY5" fmla="*/ 31508 h 33709"/>
                <a:gd name="connsiteX6" fmla="*/ 3921 w 18024"/>
                <a:gd name="connsiteY6" fmla="*/ 0 h 33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24" h="33709">
                  <a:moveTo>
                    <a:pt x="3921" y="0"/>
                  </a:moveTo>
                  <a:lnTo>
                    <a:pt x="8049" y="482"/>
                  </a:lnTo>
                  <a:lnTo>
                    <a:pt x="4540" y="28619"/>
                  </a:lnTo>
                  <a:lnTo>
                    <a:pt x="18024" y="30270"/>
                  </a:lnTo>
                  <a:lnTo>
                    <a:pt x="17612" y="33710"/>
                  </a:lnTo>
                  <a:lnTo>
                    <a:pt x="0" y="31508"/>
                  </a:lnTo>
                  <a:lnTo>
                    <a:pt x="3921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9ABD04B1-6D1C-45B6-A876-7465507C4B37}"/>
                </a:ext>
              </a:extLst>
            </p:cNvPr>
            <p:cNvSpPr/>
            <p:nvPr/>
          </p:nvSpPr>
          <p:spPr>
            <a:xfrm>
              <a:off x="10707326" y="6171860"/>
              <a:ext cx="24284" cy="35154"/>
            </a:xfrm>
            <a:custGeom>
              <a:avLst/>
              <a:gdLst>
                <a:gd name="connsiteX0" fmla="*/ 19538 w 24284"/>
                <a:gd name="connsiteY0" fmla="*/ 20295 h 35154"/>
                <a:gd name="connsiteX1" fmla="*/ 7567 w 24284"/>
                <a:gd name="connsiteY1" fmla="*/ 17405 h 35154"/>
                <a:gd name="connsiteX2" fmla="*/ 4816 w 24284"/>
                <a:gd name="connsiteY2" fmla="*/ 28550 h 35154"/>
                <a:gd name="connsiteX3" fmla="*/ 18231 w 24284"/>
                <a:gd name="connsiteY3" fmla="*/ 31783 h 35154"/>
                <a:gd name="connsiteX4" fmla="*/ 17405 w 24284"/>
                <a:gd name="connsiteY4" fmla="*/ 35154 h 35154"/>
                <a:gd name="connsiteX5" fmla="*/ 0 w 24284"/>
                <a:gd name="connsiteY5" fmla="*/ 30889 h 35154"/>
                <a:gd name="connsiteX6" fmla="*/ 7567 w 24284"/>
                <a:gd name="connsiteY6" fmla="*/ 0 h 35154"/>
                <a:gd name="connsiteX7" fmla="*/ 24285 w 24284"/>
                <a:gd name="connsiteY7" fmla="*/ 4059 h 35154"/>
                <a:gd name="connsiteX8" fmla="*/ 23459 w 24284"/>
                <a:gd name="connsiteY8" fmla="*/ 7361 h 35154"/>
                <a:gd name="connsiteX9" fmla="*/ 10801 w 24284"/>
                <a:gd name="connsiteY9" fmla="*/ 4265 h 35154"/>
                <a:gd name="connsiteX10" fmla="*/ 8393 w 24284"/>
                <a:gd name="connsiteY10" fmla="*/ 14034 h 35154"/>
                <a:gd name="connsiteX11" fmla="*/ 20363 w 24284"/>
                <a:gd name="connsiteY11" fmla="*/ 16924 h 35154"/>
                <a:gd name="connsiteX12" fmla="*/ 19538 w 24284"/>
                <a:gd name="connsiteY12" fmla="*/ 20295 h 35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284" h="35154">
                  <a:moveTo>
                    <a:pt x="19538" y="20295"/>
                  </a:moveTo>
                  <a:lnTo>
                    <a:pt x="7567" y="17405"/>
                  </a:lnTo>
                  <a:lnTo>
                    <a:pt x="4816" y="28550"/>
                  </a:lnTo>
                  <a:lnTo>
                    <a:pt x="18231" y="31783"/>
                  </a:lnTo>
                  <a:lnTo>
                    <a:pt x="17405" y="35154"/>
                  </a:lnTo>
                  <a:lnTo>
                    <a:pt x="0" y="30889"/>
                  </a:lnTo>
                  <a:lnTo>
                    <a:pt x="7567" y="0"/>
                  </a:lnTo>
                  <a:lnTo>
                    <a:pt x="24285" y="4059"/>
                  </a:lnTo>
                  <a:lnTo>
                    <a:pt x="23459" y="7361"/>
                  </a:lnTo>
                  <a:lnTo>
                    <a:pt x="10801" y="4265"/>
                  </a:lnTo>
                  <a:lnTo>
                    <a:pt x="8393" y="14034"/>
                  </a:lnTo>
                  <a:lnTo>
                    <a:pt x="20363" y="16924"/>
                  </a:lnTo>
                  <a:lnTo>
                    <a:pt x="19538" y="20295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8E705458-F459-4012-BD0C-39BCDEDB2F1F}"/>
                </a:ext>
              </a:extLst>
            </p:cNvPr>
            <p:cNvSpPr/>
            <p:nvPr/>
          </p:nvSpPr>
          <p:spPr>
            <a:xfrm>
              <a:off x="11031007" y="6588278"/>
              <a:ext cx="80283" cy="168204"/>
            </a:xfrm>
            <a:custGeom>
              <a:avLst/>
              <a:gdLst>
                <a:gd name="connsiteX0" fmla="*/ 54279 w 80283"/>
                <a:gd name="connsiteY0" fmla="*/ 127065 h 168204"/>
                <a:gd name="connsiteX1" fmla="*/ 40039 w 80283"/>
                <a:gd name="connsiteY1" fmla="*/ 146052 h 168204"/>
                <a:gd name="connsiteX2" fmla="*/ 25798 w 80283"/>
                <a:gd name="connsiteY2" fmla="*/ 125826 h 168204"/>
                <a:gd name="connsiteX3" fmla="*/ 25798 w 80283"/>
                <a:gd name="connsiteY3" fmla="*/ 82485 h 168204"/>
                <a:gd name="connsiteX4" fmla="*/ 40039 w 80283"/>
                <a:gd name="connsiteY4" fmla="*/ 62260 h 168204"/>
                <a:gd name="connsiteX5" fmla="*/ 54279 w 80283"/>
                <a:gd name="connsiteY5" fmla="*/ 82485 h 168204"/>
                <a:gd name="connsiteX6" fmla="*/ 54279 w 80283"/>
                <a:gd name="connsiteY6" fmla="*/ 127065 h 168204"/>
                <a:gd name="connsiteX7" fmla="*/ 80284 w 80283"/>
                <a:gd name="connsiteY7" fmla="*/ 129679 h 168204"/>
                <a:gd name="connsiteX8" fmla="*/ 80284 w 80283"/>
                <a:gd name="connsiteY8" fmla="*/ 0 h 168204"/>
                <a:gd name="connsiteX9" fmla="*/ 54279 w 80283"/>
                <a:gd name="connsiteY9" fmla="*/ 0 h 168204"/>
                <a:gd name="connsiteX10" fmla="*/ 54279 w 80283"/>
                <a:gd name="connsiteY10" fmla="*/ 43960 h 168204"/>
                <a:gd name="connsiteX11" fmla="*/ 39970 w 80283"/>
                <a:gd name="connsiteY11" fmla="*/ 39970 h 168204"/>
                <a:gd name="connsiteX12" fmla="*/ 0 w 80283"/>
                <a:gd name="connsiteY12" fmla="*/ 85925 h 168204"/>
                <a:gd name="connsiteX13" fmla="*/ 0 w 80283"/>
                <a:gd name="connsiteY13" fmla="*/ 122249 h 168204"/>
                <a:gd name="connsiteX14" fmla="*/ 39970 w 80283"/>
                <a:gd name="connsiteY14" fmla="*/ 168204 h 168204"/>
                <a:gd name="connsiteX15" fmla="*/ 80284 w 80283"/>
                <a:gd name="connsiteY15" fmla="*/ 129679 h 168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0283" h="168204">
                  <a:moveTo>
                    <a:pt x="54279" y="127065"/>
                  </a:moveTo>
                  <a:cubicBezTo>
                    <a:pt x="54279" y="139448"/>
                    <a:pt x="50702" y="146052"/>
                    <a:pt x="40039" y="146052"/>
                  </a:cubicBezTo>
                  <a:cubicBezTo>
                    <a:pt x="30820" y="146052"/>
                    <a:pt x="25798" y="140067"/>
                    <a:pt x="25798" y="125826"/>
                  </a:cubicBezTo>
                  <a:lnTo>
                    <a:pt x="25798" y="82485"/>
                  </a:lnTo>
                  <a:cubicBezTo>
                    <a:pt x="25798" y="68245"/>
                    <a:pt x="30820" y="62260"/>
                    <a:pt x="40039" y="62260"/>
                  </a:cubicBezTo>
                  <a:cubicBezTo>
                    <a:pt x="49189" y="62260"/>
                    <a:pt x="54279" y="68245"/>
                    <a:pt x="54279" y="82485"/>
                  </a:cubicBezTo>
                  <a:lnTo>
                    <a:pt x="54279" y="127065"/>
                  </a:lnTo>
                  <a:close/>
                  <a:moveTo>
                    <a:pt x="80284" y="129679"/>
                  </a:moveTo>
                  <a:lnTo>
                    <a:pt x="80284" y="0"/>
                  </a:lnTo>
                  <a:lnTo>
                    <a:pt x="54279" y="0"/>
                  </a:lnTo>
                  <a:lnTo>
                    <a:pt x="54279" y="43960"/>
                  </a:lnTo>
                  <a:cubicBezTo>
                    <a:pt x="52697" y="42584"/>
                    <a:pt x="47400" y="39970"/>
                    <a:pt x="39970" y="39970"/>
                  </a:cubicBezTo>
                  <a:cubicBezTo>
                    <a:pt x="10594" y="39970"/>
                    <a:pt x="0" y="58820"/>
                    <a:pt x="0" y="85925"/>
                  </a:cubicBezTo>
                  <a:lnTo>
                    <a:pt x="0" y="122249"/>
                  </a:lnTo>
                  <a:cubicBezTo>
                    <a:pt x="0" y="149354"/>
                    <a:pt x="10594" y="168204"/>
                    <a:pt x="39970" y="168204"/>
                  </a:cubicBezTo>
                  <a:cubicBezTo>
                    <a:pt x="62122" y="168273"/>
                    <a:pt x="80284" y="157747"/>
                    <a:pt x="80284" y="129679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6F563B27-FF09-4BE3-9752-7DC5D89E5892}"/>
                </a:ext>
              </a:extLst>
            </p:cNvPr>
            <p:cNvSpPr/>
            <p:nvPr/>
          </p:nvSpPr>
          <p:spPr>
            <a:xfrm>
              <a:off x="10636467" y="6588278"/>
              <a:ext cx="117570" cy="166002"/>
            </a:xfrm>
            <a:custGeom>
              <a:avLst/>
              <a:gdLst>
                <a:gd name="connsiteX0" fmla="*/ 117571 w 117570"/>
                <a:gd name="connsiteY0" fmla="*/ 0 h 166002"/>
                <a:gd name="connsiteX1" fmla="*/ 117571 w 117570"/>
                <a:gd name="connsiteY1" fmla="*/ 165934 h 166002"/>
                <a:gd name="connsiteX2" fmla="*/ 91910 w 117570"/>
                <a:gd name="connsiteY2" fmla="*/ 165934 h 166002"/>
                <a:gd name="connsiteX3" fmla="*/ 91910 w 117570"/>
                <a:gd name="connsiteY3" fmla="*/ 36255 h 166002"/>
                <a:gd name="connsiteX4" fmla="*/ 91429 w 117570"/>
                <a:gd name="connsiteY4" fmla="*/ 36255 h 166002"/>
                <a:gd name="connsiteX5" fmla="*/ 65699 w 117570"/>
                <a:gd name="connsiteY5" fmla="*/ 166003 h 166002"/>
                <a:gd name="connsiteX6" fmla="*/ 51872 w 117570"/>
                <a:gd name="connsiteY6" fmla="*/ 166003 h 166002"/>
                <a:gd name="connsiteX7" fmla="*/ 26142 w 117570"/>
                <a:gd name="connsiteY7" fmla="*/ 36255 h 166002"/>
                <a:gd name="connsiteX8" fmla="*/ 25661 w 117570"/>
                <a:gd name="connsiteY8" fmla="*/ 36255 h 166002"/>
                <a:gd name="connsiteX9" fmla="*/ 25661 w 117570"/>
                <a:gd name="connsiteY9" fmla="*/ 166003 h 166002"/>
                <a:gd name="connsiteX10" fmla="*/ 0 w 117570"/>
                <a:gd name="connsiteY10" fmla="*/ 166003 h 166002"/>
                <a:gd name="connsiteX11" fmla="*/ 0 w 117570"/>
                <a:gd name="connsiteY11" fmla="*/ 0 h 166002"/>
                <a:gd name="connsiteX12" fmla="*/ 38319 w 117570"/>
                <a:gd name="connsiteY12" fmla="*/ 0 h 166002"/>
                <a:gd name="connsiteX13" fmla="*/ 58545 w 117570"/>
                <a:gd name="connsiteY13" fmla="*/ 96932 h 166002"/>
                <a:gd name="connsiteX14" fmla="*/ 59026 w 117570"/>
                <a:gd name="connsiteY14" fmla="*/ 96932 h 166002"/>
                <a:gd name="connsiteX15" fmla="*/ 79252 w 117570"/>
                <a:gd name="connsiteY15" fmla="*/ 0 h 166002"/>
                <a:gd name="connsiteX16" fmla="*/ 117571 w 117570"/>
                <a:gd name="connsiteY16" fmla="*/ 0 h 16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7570" h="166002">
                  <a:moveTo>
                    <a:pt x="117571" y="0"/>
                  </a:moveTo>
                  <a:lnTo>
                    <a:pt x="117571" y="165934"/>
                  </a:lnTo>
                  <a:lnTo>
                    <a:pt x="91910" y="165934"/>
                  </a:lnTo>
                  <a:lnTo>
                    <a:pt x="91910" y="36255"/>
                  </a:lnTo>
                  <a:lnTo>
                    <a:pt x="91429" y="36255"/>
                  </a:lnTo>
                  <a:lnTo>
                    <a:pt x="65699" y="166003"/>
                  </a:lnTo>
                  <a:lnTo>
                    <a:pt x="51872" y="166003"/>
                  </a:lnTo>
                  <a:lnTo>
                    <a:pt x="26142" y="36255"/>
                  </a:lnTo>
                  <a:lnTo>
                    <a:pt x="25661" y="36255"/>
                  </a:lnTo>
                  <a:lnTo>
                    <a:pt x="25661" y="166003"/>
                  </a:lnTo>
                  <a:lnTo>
                    <a:pt x="0" y="166003"/>
                  </a:lnTo>
                  <a:lnTo>
                    <a:pt x="0" y="0"/>
                  </a:lnTo>
                  <a:lnTo>
                    <a:pt x="38319" y="0"/>
                  </a:lnTo>
                  <a:lnTo>
                    <a:pt x="58545" y="96932"/>
                  </a:lnTo>
                  <a:lnTo>
                    <a:pt x="59026" y="96932"/>
                  </a:lnTo>
                  <a:lnTo>
                    <a:pt x="79252" y="0"/>
                  </a:lnTo>
                  <a:lnTo>
                    <a:pt x="117571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351E6FF6-69CC-4CC8-8406-D9138513DD39}"/>
                </a:ext>
              </a:extLst>
            </p:cNvPr>
            <p:cNvSpPr/>
            <p:nvPr/>
          </p:nvSpPr>
          <p:spPr>
            <a:xfrm>
              <a:off x="11135094" y="6630587"/>
              <a:ext cx="25729" cy="123693"/>
            </a:xfrm>
            <a:custGeom>
              <a:avLst/>
              <a:gdLst>
                <a:gd name="connsiteX0" fmla="*/ 0 w 25729"/>
                <a:gd name="connsiteY0" fmla="*/ 0 h 123693"/>
                <a:gd name="connsiteX1" fmla="*/ 25729 w 25729"/>
                <a:gd name="connsiteY1" fmla="*/ 0 h 123693"/>
                <a:gd name="connsiteX2" fmla="*/ 25729 w 25729"/>
                <a:gd name="connsiteY2" fmla="*/ 123694 h 123693"/>
                <a:gd name="connsiteX3" fmla="*/ 0 w 25729"/>
                <a:gd name="connsiteY3" fmla="*/ 123694 h 123693"/>
                <a:gd name="connsiteX4" fmla="*/ 0 w 25729"/>
                <a:gd name="connsiteY4" fmla="*/ 0 h 123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29" h="123693">
                  <a:moveTo>
                    <a:pt x="0" y="0"/>
                  </a:moveTo>
                  <a:lnTo>
                    <a:pt x="25729" y="0"/>
                  </a:lnTo>
                  <a:lnTo>
                    <a:pt x="25729" y="123694"/>
                  </a:lnTo>
                  <a:lnTo>
                    <a:pt x="0" y="12369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3C8FCB10-063E-497B-9F8E-B7D43BF72C78}"/>
                </a:ext>
              </a:extLst>
            </p:cNvPr>
            <p:cNvSpPr/>
            <p:nvPr/>
          </p:nvSpPr>
          <p:spPr>
            <a:xfrm>
              <a:off x="11132962" y="6586282"/>
              <a:ext cx="29994" cy="29994"/>
            </a:xfrm>
            <a:custGeom>
              <a:avLst/>
              <a:gdLst>
                <a:gd name="connsiteX0" fmla="*/ 29995 w 29994"/>
                <a:gd name="connsiteY0" fmla="*/ 14997 h 29994"/>
                <a:gd name="connsiteX1" fmla="*/ 14997 w 29994"/>
                <a:gd name="connsiteY1" fmla="*/ 29995 h 29994"/>
                <a:gd name="connsiteX2" fmla="*/ 0 w 29994"/>
                <a:gd name="connsiteY2" fmla="*/ 14997 h 29994"/>
                <a:gd name="connsiteX3" fmla="*/ 14997 w 29994"/>
                <a:gd name="connsiteY3" fmla="*/ 0 h 29994"/>
                <a:gd name="connsiteX4" fmla="*/ 29995 w 29994"/>
                <a:gd name="connsiteY4" fmla="*/ 14997 h 29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994" h="29994">
                  <a:moveTo>
                    <a:pt x="29995" y="14997"/>
                  </a:moveTo>
                  <a:cubicBezTo>
                    <a:pt x="29995" y="23322"/>
                    <a:pt x="23253" y="29995"/>
                    <a:pt x="14997" y="29995"/>
                  </a:cubicBezTo>
                  <a:cubicBezTo>
                    <a:pt x="6742" y="29995"/>
                    <a:pt x="0" y="23253"/>
                    <a:pt x="0" y="14997"/>
                  </a:cubicBezTo>
                  <a:cubicBezTo>
                    <a:pt x="0" y="6742"/>
                    <a:pt x="6742" y="0"/>
                    <a:pt x="14997" y="0"/>
                  </a:cubicBezTo>
                  <a:cubicBezTo>
                    <a:pt x="23253" y="0"/>
                    <a:pt x="29995" y="6673"/>
                    <a:pt x="29995" y="14997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772E0418-0409-4F79-9489-892EA4239C8A}"/>
                </a:ext>
              </a:extLst>
            </p:cNvPr>
            <p:cNvSpPr/>
            <p:nvPr/>
          </p:nvSpPr>
          <p:spPr>
            <a:xfrm>
              <a:off x="10927539" y="6628248"/>
              <a:ext cx="83517" cy="128234"/>
            </a:xfrm>
            <a:custGeom>
              <a:avLst/>
              <a:gdLst>
                <a:gd name="connsiteX0" fmla="*/ 56068 w 83517"/>
                <a:gd name="connsiteY0" fmla="*/ 94800 h 128234"/>
                <a:gd name="connsiteX1" fmla="*/ 37837 w 83517"/>
                <a:gd name="connsiteY1" fmla="*/ 106357 h 128234"/>
                <a:gd name="connsiteX2" fmla="*/ 25385 w 83517"/>
                <a:gd name="connsiteY2" fmla="*/ 91773 h 128234"/>
                <a:gd name="connsiteX3" fmla="*/ 56068 w 83517"/>
                <a:gd name="connsiteY3" fmla="*/ 66456 h 128234"/>
                <a:gd name="connsiteX4" fmla="*/ 56068 w 83517"/>
                <a:gd name="connsiteY4" fmla="*/ 94800 h 128234"/>
                <a:gd name="connsiteX5" fmla="*/ 81866 w 83517"/>
                <a:gd name="connsiteY5" fmla="*/ 112893 h 128234"/>
                <a:gd name="connsiteX6" fmla="*/ 81866 w 83517"/>
                <a:gd name="connsiteY6" fmla="*/ 33572 h 128234"/>
                <a:gd name="connsiteX7" fmla="*/ 44373 w 83517"/>
                <a:gd name="connsiteY7" fmla="*/ 0 h 128234"/>
                <a:gd name="connsiteX8" fmla="*/ 3027 w 83517"/>
                <a:gd name="connsiteY8" fmla="*/ 38594 h 128234"/>
                <a:gd name="connsiteX9" fmla="*/ 28756 w 83517"/>
                <a:gd name="connsiteY9" fmla="*/ 38594 h 128234"/>
                <a:gd name="connsiteX10" fmla="*/ 43479 w 83517"/>
                <a:gd name="connsiteY10" fmla="*/ 21120 h 128234"/>
                <a:gd name="connsiteX11" fmla="*/ 56137 w 83517"/>
                <a:gd name="connsiteY11" fmla="*/ 36943 h 128234"/>
                <a:gd name="connsiteX12" fmla="*/ 56137 w 83517"/>
                <a:gd name="connsiteY12" fmla="*/ 46574 h 128234"/>
                <a:gd name="connsiteX13" fmla="*/ 0 w 83517"/>
                <a:gd name="connsiteY13" fmla="*/ 95281 h 128234"/>
                <a:gd name="connsiteX14" fmla="*/ 29238 w 83517"/>
                <a:gd name="connsiteY14" fmla="*/ 128234 h 128234"/>
                <a:gd name="connsiteX15" fmla="*/ 57444 w 83517"/>
                <a:gd name="connsiteY15" fmla="*/ 116677 h 128234"/>
                <a:gd name="connsiteX16" fmla="*/ 58889 w 83517"/>
                <a:gd name="connsiteY16" fmla="*/ 125895 h 128234"/>
                <a:gd name="connsiteX17" fmla="*/ 83517 w 83517"/>
                <a:gd name="connsiteY17" fmla="*/ 125895 h 128234"/>
                <a:gd name="connsiteX18" fmla="*/ 81866 w 83517"/>
                <a:gd name="connsiteY18" fmla="*/ 112893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3517" h="128234">
                  <a:moveTo>
                    <a:pt x="56068" y="94800"/>
                  </a:moveTo>
                  <a:cubicBezTo>
                    <a:pt x="50633" y="100028"/>
                    <a:pt x="45886" y="106357"/>
                    <a:pt x="37837" y="106357"/>
                  </a:cubicBezTo>
                  <a:cubicBezTo>
                    <a:pt x="30614" y="106357"/>
                    <a:pt x="25385" y="101129"/>
                    <a:pt x="25385" y="91773"/>
                  </a:cubicBezTo>
                  <a:cubicBezTo>
                    <a:pt x="25385" y="74368"/>
                    <a:pt x="38800" y="70309"/>
                    <a:pt x="56068" y="66456"/>
                  </a:cubicBezTo>
                  <a:lnTo>
                    <a:pt x="56068" y="94800"/>
                  </a:lnTo>
                  <a:close/>
                  <a:moveTo>
                    <a:pt x="81866" y="112893"/>
                  </a:moveTo>
                  <a:lnTo>
                    <a:pt x="81866" y="33572"/>
                  </a:lnTo>
                  <a:cubicBezTo>
                    <a:pt x="81866" y="11076"/>
                    <a:pt x="68314" y="0"/>
                    <a:pt x="44373" y="0"/>
                  </a:cubicBezTo>
                  <a:cubicBezTo>
                    <a:pt x="20226" y="0"/>
                    <a:pt x="4403" y="13553"/>
                    <a:pt x="3027" y="38594"/>
                  </a:cubicBezTo>
                  <a:lnTo>
                    <a:pt x="28756" y="38594"/>
                  </a:lnTo>
                  <a:cubicBezTo>
                    <a:pt x="29238" y="28000"/>
                    <a:pt x="31715" y="21120"/>
                    <a:pt x="43479" y="21120"/>
                  </a:cubicBezTo>
                  <a:cubicBezTo>
                    <a:pt x="52009" y="21120"/>
                    <a:pt x="56137" y="26624"/>
                    <a:pt x="56137" y="36943"/>
                  </a:cubicBezTo>
                  <a:lnTo>
                    <a:pt x="56137" y="46574"/>
                  </a:lnTo>
                  <a:cubicBezTo>
                    <a:pt x="17887" y="51803"/>
                    <a:pt x="0" y="71203"/>
                    <a:pt x="0" y="95281"/>
                  </a:cubicBezTo>
                  <a:cubicBezTo>
                    <a:pt x="0" y="112274"/>
                    <a:pt x="9769" y="128234"/>
                    <a:pt x="29238" y="128234"/>
                  </a:cubicBezTo>
                  <a:cubicBezTo>
                    <a:pt x="42722" y="128234"/>
                    <a:pt x="47056" y="124794"/>
                    <a:pt x="57444" y="116677"/>
                  </a:cubicBezTo>
                  <a:cubicBezTo>
                    <a:pt x="57650" y="119016"/>
                    <a:pt x="58132" y="121836"/>
                    <a:pt x="58889" y="125895"/>
                  </a:cubicBezTo>
                  <a:lnTo>
                    <a:pt x="83517" y="125895"/>
                  </a:lnTo>
                  <a:cubicBezTo>
                    <a:pt x="82761" y="121836"/>
                    <a:pt x="81866" y="116814"/>
                    <a:pt x="81866" y="112893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74131993-D794-4D91-859A-8FDF8CCC4ECA}"/>
                </a:ext>
              </a:extLst>
            </p:cNvPr>
            <p:cNvSpPr/>
            <p:nvPr/>
          </p:nvSpPr>
          <p:spPr>
            <a:xfrm>
              <a:off x="10771925" y="6628248"/>
              <a:ext cx="83448" cy="128234"/>
            </a:xfrm>
            <a:custGeom>
              <a:avLst/>
              <a:gdLst>
                <a:gd name="connsiteX0" fmla="*/ 56068 w 83448"/>
                <a:gd name="connsiteY0" fmla="*/ 94800 h 128234"/>
                <a:gd name="connsiteX1" fmla="*/ 37837 w 83448"/>
                <a:gd name="connsiteY1" fmla="*/ 106357 h 128234"/>
                <a:gd name="connsiteX2" fmla="*/ 25385 w 83448"/>
                <a:gd name="connsiteY2" fmla="*/ 91773 h 128234"/>
                <a:gd name="connsiteX3" fmla="*/ 55999 w 83448"/>
                <a:gd name="connsiteY3" fmla="*/ 66456 h 128234"/>
                <a:gd name="connsiteX4" fmla="*/ 55999 w 83448"/>
                <a:gd name="connsiteY4" fmla="*/ 94800 h 128234"/>
                <a:gd name="connsiteX5" fmla="*/ 81866 w 83448"/>
                <a:gd name="connsiteY5" fmla="*/ 112893 h 128234"/>
                <a:gd name="connsiteX6" fmla="*/ 81866 w 83448"/>
                <a:gd name="connsiteY6" fmla="*/ 33572 h 128234"/>
                <a:gd name="connsiteX7" fmla="*/ 44373 w 83448"/>
                <a:gd name="connsiteY7" fmla="*/ 0 h 128234"/>
                <a:gd name="connsiteX8" fmla="*/ 3027 w 83448"/>
                <a:gd name="connsiteY8" fmla="*/ 38594 h 128234"/>
                <a:gd name="connsiteX9" fmla="*/ 28756 w 83448"/>
                <a:gd name="connsiteY9" fmla="*/ 38594 h 128234"/>
                <a:gd name="connsiteX10" fmla="*/ 43479 w 83448"/>
                <a:gd name="connsiteY10" fmla="*/ 21120 h 128234"/>
                <a:gd name="connsiteX11" fmla="*/ 56137 w 83448"/>
                <a:gd name="connsiteY11" fmla="*/ 36943 h 128234"/>
                <a:gd name="connsiteX12" fmla="*/ 56137 w 83448"/>
                <a:gd name="connsiteY12" fmla="*/ 46574 h 128234"/>
                <a:gd name="connsiteX13" fmla="*/ 0 w 83448"/>
                <a:gd name="connsiteY13" fmla="*/ 95281 h 128234"/>
                <a:gd name="connsiteX14" fmla="*/ 29238 w 83448"/>
                <a:gd name="connsiteY14" fmla="*/ 128234 h 128234"/>
                <a:gd name="connsiteX15" fmla="*/ 57444 w 83448"/>
                <a:gd name="connsiteY15" fmla="*/ 116677 h 128234"/>
                <a:gd name="connsiteX16" fmla="*/ 58889 w 83448"/>
                <a:gd name="connsiteY16" fmla="*/ 125895 h 128234"/>
                <a:gd name="connsiteX17" fmla="*/ 83449 w 83448"/>
                <a:gd name="connsiteY17" fmla="*/ 125895 h 128234"/>
                <a:gd name="connsiteX18" fmla="*/ 81866 w 83448"/>
                <a:gd name="connsiteY18" fmla="*/ 112893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3448" h="128234">
                  <a:moveTo>
                    <a:pt x="56068" y="94800"/>
                  </a:moveTo>
                  <a:cubicBezTo>
                    <a:pt x="50702" y="100028"/>
                    <a:pt x="45955" y="106357"/>
                    <a:pt x="37837" y="106357"/>
                  </a:cubicBezTo>
                  <a:cubicBezTo>
                    <a:pt x="30614" y="106357"/>
                    <a:pt x="25385" y="101129"/>
                    <a:pt x="25385" y="91773"/>
                  </a:cubicBezTo>
                  <a:cubicBezTo>
                    <a:pt x="25385" y="74368"/>
                    <a:pt x="38800" y="70309"/>
                    <a:pt x="55999" y="66456"/>
                  </a:cubicBezTo>
                  <a:lnTo>
                    <a:pt x="55999" y="94800"/>
                  </a:lnTo>
                  <a:close/>
                  <a:moveTo>
                    <a:pt x="81866" y="112893"/>
                  </a:moveTo>
                  <a:lnTo>
                    <a:pt x="81866" y="33572"/>
                  </a:lnTo>
                  <a:cubicBezTo>
                    <a:pt x="81866" y="11076"/>
                    <a:pt x="68314" y="0"/>
                    <a:pt x="44373" y="0"/>
                  </a:cubicBezTo>
                  <a:cubicBezTo>
                    <a:pt x="20226" y="0"/>
                    <a:pt x="4403" y="13553"/>
                    <a:pt x="3027" y="38594"/>
                  </a:cubicBezTo>
                  <a:lnTo>
                    <a:pt x="28756" y="38594"/>
                  </a:lnTo>
                  <a:cubicBezTo>
                    <a:pt x="29238" y="28000"/>
                    <a:pt x="31715" y="21120"/>
                    <a:pt x="43479" y="21120"/>
                  </a:cubicBezTo>
                  <a:cubicBezTo>
                    <a:pt x="52009" y="21120"/>
                    <a:pt x="56137" y="26624"/>
                    <a:pt x="56137" y="36943"/>
                  </a:cubicBezTo>
                  <a:lnTo>
                    <a:pt x="56137" y="46574"/>
                  </a:lnTo>
                  <a:cubicBezTo>
                    <a:pt x="17887" y="51803"/>
                    <a:pt x="0" y="71203"/>
                    <a:pt x="0" y="95281"/>
                  </a:cubicBezTo>
                  <a:cubicBezTo>
                    <a:pt x="0" y="112274"/>
                    <a:pt x="9769" y="128234"/>
                    <a:pt x="29238" y="128234"/>
                  </a:cubicBezTo>
                  <a:cubicBezTo>
                    <a:pt x="42722" y="128234"/>
                    <a:pt x="47056" y="124794"/>
                    <a:pt x="57444" y="116677"/>
                  </a:cubicBezTo>
                  <a:cubicBezTo>
                    <a:pt x="57582" y="119016"/>
                    <a:pt x="58132" y="121836"/>
                    <a:pt x="58889" y="125895"/>
                  </a:cubicBezTo>
                  <a:lnTo>
                    <a:pt x="83449" y="125895"/>
                  </a:lnTo>
                  <a:cubicBezTo>
                    <a:pt x="82829" y="121836"/>
                    <a:pt x="81866" y="116814"/>
                    <a:pt x="81866" y="112893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9CA1059D-13A4-4539-92F2-F8EA3CA9E844}"/>
                </a:ext>
              </a:extLst>
            </p:cNvPr>
            <p:cNvSpPr/>
            <p:nvPr/>
          </p:nvSpPr>
          <p:spPr>
            <a:xfrm>
              <a:off x="10874429" y="6588278"/>
              <a:ext cx="42515" cy="167653"/>
            </a:xfrm>
            <a:custGeom>
              <a:avLst/>
              <a:gdLst>
                <a:gd name="connsiteX0" fmla="*/ 39832 w 42515"/>
                <a:gd name="connsiteY0" fmla="*/ 146465 h 167653"/>
                <a:gd name="connsiteX1" fmla="*/ 25729 w 42515"/>
                <a:gd name="connsiteY1" fmla="*/ 130160 h 167653"/>
                <a:gd name="connsiteX2" fmla="*/ 25729 w 42515"/>
                <a:gd name="connsiteY2" fmla="*/ 0 h 167653"/>
                <a:gd name="connsiteX3" fmla="*/ 0 w 42515"/>
                <a:gd name="connsiteY3" fmla="*/ 0 h 167653"/>
                <a:gd name="connsiteX4" fmla="*/ 0 w 42515"/>
                <a:gd name="connsiteY4" fmla="*/ 129197 h 167653"/>
                <a:gd name="connsiteX5" fmla="*/ 39970 w 42515"/>
                <a:gd name="connsiteY5" fmla="*/ 167654 h 167653"/>
                <a:gd name="connsiteX6" fmla="*/ 42515 w 42515"/>
                <a:gd name="connsiteY6" fmla="*/ 167654 h 167653"/>
                <a:gd name="connsiteX7" fmla="*/ 42515 w 42515"/>
                <a:gd name="connsiteY7" fmla="*/ 146534 h 167653"/>
                <a:gd name="connsiteX8" fmla="*/ 39832 w 42515"/>
                <a:gd name="connsiteY8" fmla="*/ 146534 h 16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15" h="167653">
                  <a:moveTo>
                    <a:pt x="39832" y="146465"/>
                  </a:moveTo>
                  <a:cubicBezTo>
                    <a:pt x="26624" y="146465"/>
                    <a:pt x="25729" y="139173"/>
                    <a:pt x="25729" y="130160"/>
                  </a:cubicBezTo>
                  <a:lnTo>
                    <a:pt x="25729" y="0"/>
                  </a:lnTo>
                  <a:lnTo>
                    <a:pt x="0" y="0"/>
                  </a:lnTo>
                  <a:lnTo>
                    <a:pt x="0" y="129197"/>
                  </a:lnTo>
                  <a:cubicBezTo>
                    <a:pt x="0" y="150111"/>
                    <a:pt x="9287" y="167654"/>
                    <a:pt x="39970" y="167654"/>
                  </a:cubicBezTo>
                  <a:lnTo>
                    <a:pt x="42515" y="167654"/>
                  </a:lnTo>
                  <a:lnTo>
                    <a:pt x="42515" y="146534"/>
                  </a:lnTo>
                  <a:lnTo>
                    <a:pt x="39832" y="146534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75E6C29C-A0D8-4AA5-B690-373EDF285A75}"/>
                </a:ext>
              </a:extLst>
            </p:cNvPr>
            <p:cNvSpPr/>
            <p:nvPr/>
          </p:nvSpPr>
          <p:spPr>
            <a:xfrm>
              <a:off x="11182426" y="6628316"/>
              <a:ext cx="79939" cy="128234"/>
            </a:xfrm>
            <a:custGeom>
              <a:avLst/>
              <a:gdLst>
                <a:gd name="connsiteX0" fmla="*/ 25729 w 79939"/>
                <a:gd name="connsiteY0" fmla="*/ 41346 h 128234"/>
                <a:gd name="connsiteX1" fmla="*/ 39970 w 79939"/>
                <a:gd name="connsiteY1" fmla="*/ 21120 h 128234"/>
                <a:gd name="connsiteX2" fmla="*/ 54211 w 79939"/>
                <a:gd name="connsiteY2" fmla="*/ 41346 h 128234"/>
                <a:gd name="connsiteX3" fmla="*/ 54211 w 79939"/>
                <a:gd name="connsiteY3" fmla="*/ 47744 h 128234"/>
                <a:gd name="connsiteX4" fmla="*/ 25729 w 79939"/>
                <a:gd name="connsiteY4" fmla="*/ 47744 h 128234"/>
                <a:gd name="connsiteX5" fmla="*/ 25729 w 79939"/>
                <a:gd name="connsiteY5" fmla="*/ 41346 h 128234"/>
                <a:gd name="connsiteX6" fmla="*/ 79940 w 79939"/>
                <a:gd name="connsiteY6" fmla="*/ 68933 h 128234"/>
                <a:gd name="connsiteX7" fmla="*/ 79940 w 79939"/>
                <a:gd name="connsiteY7" fmla="*/ 45955 h 128234"/>
                <a:gd name="connsiteX8" fmla="*/ 39970 w 79939"/>
                <a:gd name="connsiteY8" fmla="*/ 0 h 128234"/>
                <a:gd name="connsiteX9" fmla="*/ 0 w 79939"/>
                <a:gd name="connsiteY9" fmla="*/ 45955 h 128234"/>
                <a:gd name="connsiteX10" fmla="*/ 0 w 79939"/>
                <a:gd name="connsiteY10" fmla="*/ 82279 h 128234"/>
                <a:gd name="connsiteX11" fmla="*/ 39970 w 79939"/>
                <a:gd name="connsiteY11" fmla="*/ 128234 h 128234"/>
                <a:gd name="connsiteX12" fmla="*/ 79734 w 79939"/>
                <a:gd name="connsiteY12" fmla="*/ 89640 h 128234"/>
                <a:gd name="connsiteX13" fmla="*/ 79802 w 79939"/>
                <a:gd name="connsiteY13" fmla="*/ 86407 h 128234"/>
                <a:gd name="connsiteX14" fmla="*/ 54279 w 79939"/>
                <a:gd name="connsiteY14" fmla="*/ 86407 h 128234"/>
                <a:gd name="connsiteX15" fmla="*/ 54211 w 79939"/>
                <a:gd name="connsiteY15" fmla="*/ 89571 h 128234"/>
                <a:gd name="connsiteX16" fmla="*/ 40039 w 79939"/>
                <a:gd name="connsiteY16" fmla="*/ 107045 h 128234"/>
                <a:gd name="connsiteX17" fmla="*/ 25798 w 79939"/>
                <a:gd name="connsiteY17" fmla="*/ 86820 h 128234"/>
                <a:gd name="connsiteX18" fmla="*/ 25798 w 79939"/>
                <a:gd name="connsiteY18" fmla="*/ 68933 h 128234"/>
                <a:gd name="connsiteX19" fmla="*/ 79940 w 79939"/>
                <a:gd name="connsiteY19" fmla="*/ 68933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9939" h="128234">
                  <a:moveTo>
                    <a:pt x="25729" y="41346"/>
                  </a:moveTo>
                  <a:cubicBezTo>
                    <a:pt x="25729" y="27105"/>
                    <a:pt x="30751" y="21120"/>
                    <a:pt x="39970" y="21120"/>
                  </a:cubicBezTo>
                  <a:cubicBezTo>
                    <a:pt x="49189" y="21120"/>
                    <a:pt x="54211" y="27105"/>
                    <a:pt x="54211" y="41346"/>
                  </a:cubicBezTo>
                  <a:lnTo>
                    <a:pt x="54211" y="47744"/>
                  </a:lnTo>
                  <a:lnTo>
                    <a:pt x="25729" y="47744"/>
                  </a:lnTo>
                  <a:lnTo>
                    <a:pt x="25729" y="41346"/>
                  </a:lnTo>
                  <a:close/>
                  <a:moveTo>
                    <a:pt x="79940" y="68933"/>
                  </a:moveTo>
                  <a:lnTo>
                    <a:pt x="79940" y="45955"/>
                  </a:lnTo>
                  <a:cubicBezTo>
                    <a:pt x="79940" y="18850"/>
                    <a:pt x="69346" y="0"/>
                    <a:pt x="39970" y="0"/>
                  </a:cubicBezTo>
                  <a:cubicBezTo>
                    <a:pt x="10526" y="0"/>
                    <a:pt x="0" y="18850"/>
                    <a:pt x="0" y="45955"/>
                  </a:cubicBezTo>
                  <a:lnTo>
                    <a:pt x="0" y="82279"/>
                  </a:lnTo>
                  <a:cubicBezTo>
                    <a:pt x="0" y="109384"/>
                    <a:pt x="10526" y="128234"/>
                    <a:pt x="39970" y="128234"/>
                  </a:cubicBezTo>
                  <a:cubicBezTo>
                    <a:pt x="66594" y="128234"/>
                    <a:pt x="77807" y="112824"/>
                    <a:pt x="79734" y="89640"/>
                  </a:cubicBezTo>
                  <a:cubicBezTo>
                    <a:pt x="79734" y="89640"/>
                    <a:pt x="79871" y="87439"/>
                    <a:pt x="79802" y="86407"/>
                  </a:cubicBezTo>
                  <a:lnTo>
                    <a:pt x="54279" y="86407"/>
                  </a:lnTo>
                  <a:lnTo>
                    <a:pt x="54211" y="89571"/>
                  </a:lnTo>
                  <a:cubicBezTo>
                    <a:pt x="53591" y="101817"/>
                    <a:pt x="48638" y="107045"/>
                    <a:pt x="40039" y="107045"/>
                  </a:cubicBezTo>
                  <a:cubicBezTo>
                    <a:pt x="30820" y="107045"/>
                    <a:pt x="25798" y="101060"/>
                    <a:pt x="25798" y="86820"/>
                  </a:cubicBezTo>
                  <a:lnTo>
                    <a:pt x="25798" y="68933"/>
                  </a:lnTo>
                  <a:lnTo>
                    <a:pt x="79940" y="6893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AAAEB240-FA74-4FF5-AA2F-C3B500D1C7E4}"/>
                </a:ext>
              </a:extLst>
            </p:cNvPr>
            <p:cNvSpPr/>
            <p:nvPr/>
          </p:nvSpPr>
          <p:spPr>
            <a:xfrm>
              <a:off x="10952374" y="6398334"/>
              <a:ext cx="96450" cy="165933"/>
            </a:xfrm>
            <a:custGeom>
              <a:avLst/>
              <a:gdLst>
                <a:gd name="connsiteX0" fmla="*/ 36530 w 96450"/>
                <a:gd name="connsiteY0" fmla="*/ 106220 h 165933"/>
                <a:gd name="connsiteX1" fmla="*/ 60265 w 96450"/>
                <a:gd name="connsiteY1" fmla="*/ 106220 h 165933"/>
                <a:gd name="connsiteX2" fmla="*/ 48501 w 96450"/>
                <a:gd name="connsiteY2" fmla="*/ 33159 h 165933"/>
                <a:gd name="connsiteX3" fmla="*/ 48019 w 96450"/>
                <a:gd name="connsiteY3" fmla="*/ 33159 h 165933"/>
                <a:gd name="connsiteX4" fmla="*/ 36530 w 96450"/>
                <a:gd name="connsiteY4" fmla="*/ 106220 h 165933"/>
                <a:gd name="connsiteX5" fmla="*/ 27587 w 96450"/>
                <a:gd name="connsiteY5" fmla="*/ 165934 h 165933"/>
                <a:gd name="connsiteX6" fmla="*/ 0 w 96450"/>
                <a:gd name="connsiteY6" fmla="*/ 165934 h 165933"/>
                <a:gd name="connsiteX7" fmla="*/ 30545 w 96450"/>
                <a:gd name="connsiteY7" fmla="*/ 0 h 165933"/>
                <a:gd name="connsiteX8" fmla="*/ 65906 w 96450"/>
                <a:gd name="connsiteY8" fmla="*/ 0 h 165933"/>
                <a:gd name="connsiteX9" fmla="*/ 96451 w 96450"/>
                <a:gd name="connsiteY9" fmla="*/ 165934 h 165933"/>
                <a:gd name="connsiteX10" fmla="*/ 68864 w 96450"/>
                <a:gd name="connsiteY10" fmla="*/ 165934 h 165933"/>
                <a:gd name="connsiteX11" fmla="*/ 63567 w 96450"/>
                <a:gd name="connsiteY11" fmla="*/ 127959 h 165933"/>
                <a:gd name="connsiteX12" fmla="*/ 32953 w 96450"/>
                <a:gd name="connsiteY12" fmla="*/ 127959 h 165933"/>
                <a:gd name="connsiteX13" fmla="*/ 27587 w 96450"/>
                <a:gd name="connsiteY13" fmla="*/ 165934 h 165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6450" h="165933">
                  <a:moveTo>
                    <a:pt x="36530" y="106220"/>
                  </a:moveTo>
                  <a:lnTo>
                    <a:pt x="60265" y="106220"/>
                  </a:lnTo>
                  <a:lnTo>
                    <a:pt x="48501" y="33159"/>
                  </a:lnTo>
                  <a:lnTo>
                    <a:pt x="48019" y="33159"/>
                  </a:lnTo>
                  <a:lnTo>
                    <a:pt x="36530" y="106220"/>
                  </a:lnTo>
                  <a:close/>
                  <a:moveTo>
                    <a:pt x="27587" y="165934"/>
                  </a:moveTo>
                  <a:lnTo>
                    <a:pt x="0" y="165934"/>
                  </a:lnTo>
                  <a:lnTo>
                    <a:pt x="30545" y="0"/>
                  </a:lnTo>
                  <a:lnTo>
                    <a:pt x="65906" y="0"/>
                  </a:lnTo>
                  <a:lnTo>
                    <a:pt x="96451" y="165934"/>
                  </a:lnTo>
                  <a:lnTo>
                    <a:pt x="68864" y="165934"/>
                  </a:lnTo>
                  <a:lnTo>
                    <a:pt x="63567" y="127959"/>
                  </a:lnTo>
                  <a:lnTo>
                    <a:pt x="32953" y="127959"/>
                  </a:lnTo>
                  <a:lnTo>
                    <a:pt x="27587" y="165934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C868F6FF-6A07-474F-AC95-C345DE6296B8}"/>
                </a:ext>
              </a:extLst>
            </p:cNvPr>
            <p:cNvSpPr/>
            <p:nvPr/>
          </p:nvSpPr>
          <p:spPr>
            <a:xfrm>
              <a:off x="11337421" y="6438304"/>
              <a:ext cx="59507" cy="125963"/>
            </a:xfrm>
            <a:custGeom>
              <a:avLst/>
              <a:gdLst>
                <a:gd name="connsiteX0" fmla="*/ 0 w 59507"/>
                <a:gd name="connsiteY0" fmla="*/ 125964 h 125963"/>
                <a:gd name="connsiteX1" fmla="*/ 0 w 59507"/>
                <a:gd name="connsiteY1" fmla="*/ 2339 h 125963"/>
                <a:gd name="connsiteX2" fmla="*/ 24560 w 59507"/>
                <a:gd name="connsiteY2" fmla="*/ 2339 h 125963"/>
                <a:gd name="connsiteX3" fmla="*/ 24560 w 59507"/>
                <a:gd name="connsiteY3" fmla="*/ 12865 h 125963"/>
                <a:gd name="connsiteX4" fmla="*/ 25041 w 59507"/>
                <a:gd name="connsiteY4" fmla="*/ 12865 h 125963"/>
                <a:gd name="connsiteX5" fmla="*/ 54211 w 59507"/>
                <a:gd name="connsiteY5" fmla="*/ 0 h 125963"/>
                <a:gd name="connsiteX6" fmla="*/ 59508 w 59507"/>
                <a:gd name="connsiteY6" fmla="*/ 0 h 125963"/>
                <a:gd name="connsiteX7" fmla="*/ 59508 w 59507"/>
                <a:gd name="connsiteY7" fmla="*/ 26899 h 125963"/>
                <a:gd name="connsiteX8" fmla="*/ 42928 w 59507"/>
                <a:gd name="connsiteY8" fmla="*/ 24354 h 125963"/>
                <a:gd name="connsiteX9" fmla="*/ 25729 w 59507"/>
                <a:gd name="connsiteY9" fmla="*/ 40933 h 125963"/>
                <a:gd name="connsiteX10" fmla="*/ 25729 w 59507"/>
                <a:gd name="connsiteY10" fmla="*/ 125964 h 125963"/>
                <a:gd name="connsiteX11" fmla="*/ 0 w 59507"/>
                <a:gd name="connsiteY11" fmla="*/ 125964 h 125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507" h="125963">
                  <a:moveTo>
                    <a:pt x="0" y="125964"/>
                  </a:moveTo>
                  <a:lnTo>
                    <a:pt x="0" y="2339"/>
                  </a:lnTo>
                  <a:lnTo>
                    <a:pt x="24560" y="2339"/>
                  </a:lnTo>
                  <a:lnTo>
                    <a:pt x="24560" y="12865"/>
                  </a:lnTo>
                  <a:lnTo>
                    <a:pt x="25041" y="12865"/>
                  </a:lnTo>
                  <a:cubicBezTo>
                    <a:pt x="31233" y="2339"/>
                    <a:pt x="45818" y="0"/>
                    <a:pt x="54211" y="0"/>
                  </a:cubicBezTo>
                  <a:lnTo>
                    <a:pt x="59508" y="0"/>
                  </a:lnTo>
                  <a:lnTo>
                    <a:pt x="59508" y="26899"/>
                  </a:lnTo>
                  <a:cubicBezTo>
                    <a:pt x="54899" y="25729"/>
                    <a:pt x="50565" y="24354"/>
                    <a:pt x="42928" y="24354"/>
                  </a:cubicBezTo>
                  <a:cubicBezTo>
                    <a:pt x="34191" y="24354"/>
                    <a:pt x="25729" y="29857"/>
                    <a:pt x="25729" y="40933"/>
                  </a:cubicBezTo>
                  <a:lnTo>
                    <a:pt x="25729" y="125964"/>
                  </a:lnTo>
                  <a:lnTo>
                    <a:pt x="0" y="125964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B7EBF15A-47DC-4C21-9235-9925EC2F3292}"/>
                </a:ext>
              </a:extLst>
            </p:cNvPr>
            <p:cNvSpPr/>
            <p:nvPr/>
          </p:nvSpPr>
          <p:spPr>
            <a:xfrm>
              <a:off x="11234847" y="6440643"/>
              <a:ext cx="79940" cy="125895"/>
            </a:xfrm>
            <a:custGeom>
              <a:avLst/>
              <a:gdLst>
                <a:gd name="connsiteX0" fmla="*/ 79940 w 79940"/>
                <a:gd name="connsiteY0" fmla="*/ 0 h 125895"/>
                <a:gd name="connsiteX1" fmla="*/ 79940 w 79940"/>
                <a:gd name="connsiteY1" fmla="*/ 79940 h 125895"/>
                <a:gd name="connsiteX2" fmla="*/ 39970 w 79940"/>
                <a:gd name="connsiteY2" fmla="*/ 125895 h 125895"/>
                <a:gd name="connsiteX3" fmla="*/ 0 w 79940"/>
                <a:gd name="connsiteY3" fmla="*/ 79940 h 125895"/>
                <a:gd name="connsiteX4" fmla="*/ 0 w 79940"/>
                <a:gd name="connsiteY4" fmla="*/ 0 h 125895"/>
                <a:gd name="connsiteX5" fmla="*/ 25729 w 79940"/>
                <a:gd name="connsiteY5" fmla="*/ 0 h 125895"/>
                <a:gd name="connsiteX6" fmla="*/ 25729 w 79940"/>
                <a:gd name="connsiteY6" fmla="*/ 84549 h 125895"/>
                <a:gd name="connsiteX7" fmla="*/ 39970 w 79940"/>
                <a:gd name="connsiteY7" fmla="*/ 104775 h 125895"/>
                <a:gd name="connsiteX8" fmla="*/ 54211 w 79940"/>
                <a:gd name="connsiteY8" fmla="*/ 84549 h 125895"/>
                <a:gd name="connsiteX9" fmla="*/ 54211 w 79940"/>
                <a:gd name="connsiteY9" fmla="*/ 0 h 125895"/>
                <a:gd name="connsiteX10" fmla="*/ 79940 w 79940"/>
                <a:gd name="connsiteY10" fmla="*/ 0 h 12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940" h="125895">
                  <a:moveTo>
                    <a:pt x="79940" y="0"/>
                  </a:moveTo>
                  <a:lnTo>
                    <a:pt x="79940" y="79940"/>
                  </a:lnTo>
                  <a:cubicBezTo>
                    <a:pt x="79940" y="107045"/>
                    <a:pt x="69346" y="125895"/>
                    <a:pt x="39970" y="125895"/>
                  </a:cubicBezTo>
                  <a:cubicBezTo>
                    <a:pt x="10594" y="125895"/>
                    <a:pt x="0" y="107045"/>
                    <a:pt x="0" y="79940"/>
                  </a:cubicBezTo>
                  <a:lnTo>
                    <a:pt x="0" y="0"/>
                  </a:lnTo>
                  <a:lnTo>
                    <a:pt x="25729" y="0"/>
                  </a:lnTo>
                  <a:lnTo>
                    <a:pt x="25729" y="84549"/>
                  </a:lnTo>
                  <a:cubicBezTo>
                    <a:pt x="25729" y="98790"/>
                    <a:pt x="30751" y="104775"/>
                    <a:pt x="39970" y="104775"/>
                  </a:cubicBezTo>
                  <a:cubicBezTo>
                    <a:pt x="49189" y="104775"/>
                    <a:pt x="54211" y="98790"/>
                    <a:pt x="54211" y="84549"/>
                  </a:cubicBezTo>
                  <a:lnTo>
                    <a:pt x="54211" y="0"/>
                  </a:lnTo>
                  <a:lnTo>
                    <a:pt x="79940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F829039A-3036-4C27-A990-E17B3B686A11}"/>
                </a:ext>
              </a:extLst>
            </p:cNvPr>
            <p:cNvSpPr/>
            <p:nvPr/>
          </p:nvSpPr>
          <p:spPr>
            <a:xfrm>
              <a:off x="11503011" y="6438373"/>
              <a:ext cx="79939" cy="125895"/>
            </a:xfrm>
            <a:custGeom>
              <a:avLst/>
              <a:gdLst>
                <a:gd name="connsiteX0" fmla="*/ 0 w 79939"/>
                <a:gd name="connsiteY0" fmla="*/ 125895 h 125895"/>
                <a:gd name="connsiteX1" fmla="*/ 0 w 79939"/>
                <a:gd name="connsiteY1" fmla="*/ 45955 h 125895"/>
                <a:gd name="connsiteX2" fmla="*/ 39970 w 79939"/>
                <a:gd name="connsiteY2" fmla="*/ 0 h 125895"/>
                <a:gd name="connsiteX3" fmla="*/ 79940 w 79939"/>
                <a:gd name="connsiteY3" fmla="*/ 45955 h 125895"/>
                <a:gd name="connsiteX4" fmla="*/ 79940 w 79939"/>
                <a:gd name="connsiteY4" fmla="*/ 125895 h 125895"/>
                <a:gd name="connsiteX5" fmla="*/ 54211 w 79939"/>
                <a:gd name="connsiteY5" fmla="*/ 125895 h 125895"/>
                <a:gd name="connsiteX6" fmla="*/ 54211 w 79939"/>
                <a:gd name="connsiteY6" fmla="*/ 41484 h 125895"/>
                <a:gd name="connsiteX7" fmla="*/ 39970 w 79939"/>
                <a:gd name="connsiteY7" fmla="*/ 22014 h 125895"/>
                <a:gd name="connsiteX8" fmla="*/ 25729 w 79939"/>
                <a:gd name="connsiteY8" fmla="*/ 41484 h 125895"/>
                <a:gd name="connsiteX9" fmla="*/ 25729 w 79939"/>
                <a:gd name="connsiteY9" fmla="*/ 125895 h 125895"/>
                <a:gd name="connsiteX10" fmla="*/ 0 w 79939"/>
                <a:gd name="connsiteY10" fmla="*/ 125895 h 12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939" h="125895">
                  <a:moveTo>
                    <a:pt x="0" y="125895"/>
                  </a:moveTo>
                  <a:lnTo>
                    <a:pt x="0" y="45955"/>
                  </a:lnTo>
                  <a:cubicBezTo>
                    <a:pt x="0" y="19675"/>
                    <a:pt x="10594" y="0"/>
                    <a:pt x="39970" y="0"/>
                  </a:cubicBezTo>
                  <a:cubicBezTo>
                    <a:pt x="69414" y="0"/>
                    <a:pt x="79940" y="19744"/>
                    <a:pt x="79940" y="45955"/>
                  </a:cubicBezTo>
                  <a:lnTo>
                    <a:pt x="79940" y="125895"/>
                  </a:lnTo>
                  <a:lnTo>
                    <a:pt x="54211" y="125895"/>
                  </a:lnTo>
                  <a:lnTo>
                    <a:pt x="54211" y="41484"/>
                  </a:lnTo>
                  <a:cubicBezTo>
                    <a:pt x="54211" y="28206"/>
                    <a:pt x="48845" y="22014"/>
                    <a:pt x="39970" y="22014"/>
                  </a:cubicBezTo>
                  <a:cubicBezTo>
                    <a:pt x="31027" y="22014"/>
                    <a:pt x="25729" y="28206"/>
                    <a:pt x="25729" y="41484"/>
                  </a:cubicBezTo>
                  <a:lnTo>
                    <a:pt x="25729" y="125895"/>
                  </a:lnTo>
                  <a:lnTo>
                    <a:pt x="0" y="125895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38DE68D2-988F-4816-9B97-81F9EFD1E07E}"/>
                </a:ext>
              </a:extLst>
            </p:cNvPr>
            <p:cNvSpPr/>
            <p:nvPr/>
          </p:nvSpPr>
          <p:spPr>
            <a:xfrm>
              <a:off x="11400850" y="6438304"/>
              <a:ext cx="83379" cy="128302"/>
            </a:xfrm>
            <a:custGeom>
              <a:avLst/>
              <a:gdLst>
                <a:gd name="connsiteX0" fmla="*/ 56068 w 83379"/>
                <a:gd name="connsiteY0" fmla="*/ 94800 h 128302"/>
                <a:gd name="connsiteX1" fmla="*/ 37837 w 83379"/>
                <a:gd name="connsiteY1" fmla="*/ 106357 h 128302"/>
                <a:gd name="connsiteX2" fmla="*/ 25385 w 83379"/>
                <a:gd name="connsiteY2" fmla="*/ 91773 h 128302"/>
                <a:gd name="connsiteX3" fmla="*/ 55999 w 83379"/>
                <a:gd name="connsiteY3" fmla="*/ 66456 h 128302"/>
                <a:gd name="connsiteX4" fmla="*/ 55999 w 83379"/>
                <a:gd name="connsiteY4" fmla="*/ 94800 h 128302"/>
                <a:gd name="connsiteX5" fmla="*/ 81866 w 83379"/>
                <a:gd name="connsiteY5" fmla="*/ 112893 h 128302"/>
                <a:gd name="connsiteX6" fmla="*/ 81866 w 83379"/>
                <a:gd name="connsiteY6" fmla="*/ 33572 h 128302"/>
                <a:gd name="connsiteX7" fmla="*/ 44373 w 83379"/>
                <a:gd name="connsiteY7" fmla="*/ 0 h 128302"/>
                <a:gd name="connsiteX8" fmla="*/ 3027 w 83379"/>
                <a:gd name="connsiteY8" fmla="*/ 38594 h 128302"/>
                <a:gd name="connsiteX9" fmla="*/ 28756 w 83379"/>
                <a:gd name="connsiteY9" fmla="*/ 38594 h 128302"/>
                <a:gd name="connsiteX10" fmla="*/ 43479 w 83379"/>
                <a:gd name="connsiteY10" fmla="*/ 21120 h 128302"/>
                <a:gd name="connsiteX11" fmla="*/ 56137 w 83379"/>
                <a:gd name="connsiteY11" fmla="*/ 37012 h 128302"/>
                <a:gd name="connsiteX12" fmla="*/ 56137 w 83379"/>
                <a:gd name="connsiteY12" fmla="*/ 46643 h 128302"/>
                <a:gd name="connsiteX13" fmla="*/ 0 w 83379"/>
                <a:gd name="connsiteY13" fmla="*/ 95350 h 128302"/>
                <a:gd name="connsiteX14" fmla="*/ 29238 w 83379"/>
                <a:gd name="connsiteY14" fmla="*/ 128303 h 128302"/>
                <a:gd name="connsiteX15" fmla="*/ 57375 w 83379"/>
                <a:gd name="connsiteY15" fmla="*/ 116745 h 128302"/>
                <a:gd name="connsiteX16" fmla="*/ 58820 w 83379"/>
                <a:gd name="connsiteY16" fmla="*/ 125895 h 128302"/>
                <a:gd name="connsiteX17" fmla="*/ 83380 w 83379"/>
                <a:gd name="connsiteY17" fmla="*/ 125895 h 128302"/>
                <a:gd name="connsiteX18" fmla="*/ 81866 w 83379"/>
                <a:gd name="connsiteY18" fmla="*/ 112893 h 128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3379" h="128302">
                  <a:moveTo>
                    <a:pt x="56068" y="94800"/>
                  </a:moveTo>
                  <a:cubicBezTo>
                    <a:pt x="50702" y="100028"/>
                    <a:pt x="45955" y="106357"/>
                    <a:pt x="37837" y="106357"/>
                  </a:cubicBezTo>
                  <a:cubicBezTo>
                    <a:pt x="30614" y="106357"/>
                    <a:pt x="25385" y="101129"/>
                    <a:pt x="25385" y="91773"/>
                  </a:cubicBezTo>
                  <a:cubicBezTo>
                    <a:pt x="25385" y="74368"/>
                    <a:pt x="38800" y="70309"/>
                    <a:pt x="55999" y="66456"/>
                  </a:cubicBezTo>
                  <a:lnTo>
                    <a:pt x="55999" y="94800"/>
                  </a:lnTo>
                  <a:close/>
                  <a:moveTo>
                    <a:pt x="81866" y="112893"/>
                  </a:moveTo>
                  <a:lnTo>
                    <a:pt x="81866" y="33572"/>
                  </a:lnTo>
                  <a:cubicBezTo>
                    <a:pt x="81866" y="11076"/>
                    <a:pt x="68314" y="0"/>
                    <a:pt x="44373" y="0"/>
                  </a:cubicBezTo>
                  <a:cubicBezTo>
                    <a:pt x="20226" y="0"/>
                    <a:pt x="4403" y="13553"/>
                    <a:pt x="3027" y="38594"/>
                  </a:cubicBezTo>
                  <a:lnTo>
                    <a:pt x="28756" y="38594"/>
                  </a:lnTo>
                  <a:cubicBezTo>
                    <a:pt x="29238" y="28000"/>
                    <a:pt x="31715" y="21120"/>
                    <a:pt x="43479" y="21120"/>
                  </a:cubicBezTo>
                  <a:cubicBezTo>
                    <a:pt x="52009" y="21120"/>
                    <a:pt x="56137" y="26624"/>
                    <a:pt x="56137" y="37012"/>
                  </a:cubicBezTo>
                  <a:lnTo>
                    <a:pt x="56137" y="46643"/>
                  </a:lnTo>
                  <a:cubicBezTo>
                    <a:pt x="17887" y="51872"/>
                    <a:pt x="0" y="71272"/>
                    <a:pt x="0" y="95350"/>
                  </a:cubicBezTo>
                  <a:cubicBezTo>
                    <a:pt x="0" y="112274"/>
                    <a:pt x="9769" y="128303"/>
                    <a:pt x="29238" y="128303"/>
                  </a:cubicBezTo>
                  <a:cubicBezTo>
                    <a:pt x="42722" y="128303"/>
                    <a:pt x="47056" y="124863"/>
                    <a:pt x="57375" y="116745"/>
                  </a:cubicBezTo>
                  <a:cubicBezTo>
                    <a:pt x="57582" y="119084"/>
                    <a:pt x="58063" y="121836"/>
                    <a:pt x="58820" y="125895"/>
                  </a:cubicBezTo>
                  <a:lnTo>
                    <a:pt x="83380" y="125895"/>
                  </a:lnTo>
                  <a:cubicBezTo>
                    <a:pt x="82829" y="121836"/>
                    <a:pt x="81866" y="116745"/>
                    <a:pt x="81866" y="112893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8532D6C3-8BB8-4C35-8BAF-7415926D426D}"/>
                </a:ext>
              </a:extLst>
            </p:cNvPr>
            <p:cNvSpPr/>
            <p:nvPr/>
          </p:nvSpPr>
          <p:spPr>
            <a:xfrm>
              <a:off x="10874429" y="6398334"/>
              <a:ext cx="42515" cy="167585"/>
            </a:xfrm>
            <a:custGeom>
              <a:avLst/>
              <a:gdLst>
                <a:gd name="connsiteX0" fmla="*/ 39832 w 42515"/>
                <a:gd name="connsiteY0" fmla="*/ 146465 h 167585"/>
                <a:gd name="connsiteX1" fmla="*/ 25729 w 42515"/>
                <a:gd name="connsiteY1" fmla="*/ 130161 h 167585"/>
                <a:gd name="connsiteX2" fmla="*/ 25729 w 42515"/>
                <a:gd name="connsiteY2" fmla="*/ 0 h 167585"/>
                <a:gd name="connsiteX3" fmla="*/ 0 w 42515"/>
                <a:gd name="connsiteY3" fmla="*/ 0 h 167585"/>
                <a:gd name="connsiteX4" fmla="*/ 0 w 42515"/>
                <a:gd name="connsiteY4" fmla="*/ 129129 h 167585"/>
                <a:gd name="connsiteX5" fmla="*/ 39970 w 42515"/>
                <a:gd name="connsiteY5" fmla="*/ 167585 h 167585"/>
                <a:gd name="connsiteX6" fmla="*/ 42515 w 42515"/>
                <a:gd name="connsiteY6" fmla="*/ 167585 h 167585"/>
                <a:gd name="connsiteX7" fmla="*/ 42515 w 42515"/>
                <a:gd name="connsiteY7" fmla="*/ 146465 h 167585"/>
                <a:gd name="connsiteX8" fmla="*/ 39832 w 42515"/>
                <a:gd name="connsiteY8" fmla="*/ 146465 h 167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15" h="167585">
                  <a:moveTo>
                    <a:pt x="39832" y="146465"/>
                  </a:moveTo>
                  <a:cubicBezTo>
                    <a:pt x="26624" y="146396"/>
                    <a:pt x="25729" y="139173"/>
                    <a:pt x="25729" y="130161"/>
                  </a:cubicBezTo>
                  <a:lnTo>
                    <a:pt x="25729" y="0"/>
                  </a:lnTo>
                  <a:lnTo>
                    <a:pt x="0" y="0"/>
                  </a:lnTo>
                  <a:lnTo>
                    <a:pt x="0" y="129129"/>
                  </a:lnTo>
                  <a:cubicBezTo>
                    <a:pt x="0" y="150042"/>
                    <a:pt x="9287" y="167585"/>
                    <a:pt x="39970" y="167585"/>
                  </a:cubicBezTo>
                  <a:lnTo>
                    <a:pt x="42515" y="167585"/>
                  </a:lnTo>
                  <a:lnTo>
                    <a:pt x="42515" y="146465"/>
                  </a:lnTo>
                  <a:lnTo>
                    <a:pt x="39832" y="146465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0FBF8105-4857-4B65-A746-3EF198882505}"/>
                </a:ext>
              </a:extLst>
            </p:cNvPr>
            <p:cNvSpPr/>
            <p:nvPr/>
          </p:nvSpPr>
          <p:spPr>
            <a:xfrm>
              <a:off x="11054191" y="6438304"/>
              <a:ext cx="79114" cy="128234"/>
            </a:xfrm>
            <a:custGeom>
              <a:avLst/>
              <a:gdLst>
                <a:gd name="connsiteX0" fmla="*/ 28619 w 79114"/>
                <a:gd name="connsiteY0" fmla="*/ 31027 h 128234"/>
                <a:gd name="connsiteX1" fmla="*/ 40383 w 79114"/>
                <a:gd name="connsiteY1" fmla="*/ 21120 h 128234"/>
                <a:gd name="connsiteX2" fmla="*/ 54211 w 79114"/>
                <a:gd name="connsiteY2" fmla="*/ 36530 h 128234"/>
                <a:gd name="connsiteX3" fmla="*/ 77188 w 79114"/>
                <a:gd name="connsiteY3" fmla="*/ 34535 h 128234"/>
                <a:gd name="connsiteX4" fmla="*/ 39144 w 79114"/>
                <a:gd name="connsiteY4" fmla="*/ 0 h 128234"/>
                <a:gd name="connsiteX5" fmla="*/ 3165 w 79114"/>
                <a:gd name="connsiteY5" fmla="*/ 33090 h 128234"/>
                <a:gd name="connsiteX6" fmla="*/ 53660 w 79114"/>
                <a:gd name="connsiteY6" fmla="*/ 96313 h 128234"/>
                <a:gd name="connsiteX7" fmla="*/ 41552 w 79114"/>
                <a:gd name="connsiteY7" fmla="*/ 107114 h 128234"/>
                <a:gd name="connsiteX8" fmla="*/ 23803 w 79114"/>
                <a:gd name="connsiteY8" fmla="*/ 87576 h 128234"/>
                <a:gd name="connsiteX9" fmla="*/ 0 w 79114"/>
                <a:gd name="connsiteY9" fmla="*/ 91360 h 128234"/>
                <a:gd name="connsiteX10" fmla="*/ 41346 w 79114"/>
                <a:gd name="connsiteY10" fmla="*/ 128234 h 128234"/>
                <a:gd name="connsiteX11" fmla="*/ 79114 w 79114"/>
                <a:gd name="connsiteY11" fmla="*/ 94937 h 128234"/>
                <a:gd name="connsiteX12" fmla="*/ 28619 w 79114"/>
                <a:gd name="connsiteY12" fmla="*/ 31027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9114" h="128234">
                  <a:moveTo>
                    <a:pt x="28619" y="31027"/>
                  </a:moveTo>
                  <a:cubicBezTo>
                    <a:pt x="28619" y="24629"/>
                    <a:pt x="33434" y="21120"/>
                    <a:pt x="40383" y="21120"/>
                  </a:cubicBezTo>
                  <a:cubicBezTo>
                    <a:pt x="49120" y="21120"/>
                    <a:pt x="52766" y="25936"/>
                    <a:pt x="54211" y="36530"/>
                  </a:cubicBezTo>
                  <a:lnTo>
                    <a:pt x="77188" y="34535"/>
                  </a:lnTo>
                  <a:cubicBezTo>
                    <a:pt x="74849" y="18575"/>
                    <a:pt x="66869" y="0"/>
                    <a:pt x="39144" y="0"/>
                  </a:cubicBezTo>
                  <a:cubicBezTo>
                    <a:pt x="18987" y="0"/>
                    <a:pt x="3165" y="13553"/>
                    <a:pt x="3165" y="33090"/>
                  </a:cubicBezTo>
                  <a:cubicBezTo>
                    <a:pt x="3165" y="66869"/>
                    <a:pt x="53660" y="74918"/>
                    <a:pt x="53660" y="96313"/>
                  </a:cubicBezTo>
                  <a:cubicBezTo>
                    <a:pt x="53660" y="103193"/>
                    <a:pt x="48638" y="107114"/>
                    <a:pt x="41552" y="107114"/>
                  </a:cubicBezTo>
                  <a:cubicBezTo>
                    <a:pt x="29307" y="107114"/>
                    <a:pt x="25454" y="97896"/>
                    <a:pt x="23803" y="87576"/>
                  </a:cubicBezTo>
                  <a:lnTo>
                    <a:pt x="0" y="91360"/>
                  </a:lnTo>
                  <a:cubicBezTo>
                    <a:pt x="2821" y="114888"/>
                    <a:pt x="17818" y="128234"/>
                    <a:pt x="41346" y="128234"/>
                  </a:cubicBezTo>
                  <a:cubicBezTo>
                    <a:pt x="63292" y="128234"/>
                    <a:pt x="79114" y="116952"/>
                    <a:pt x="79114" y="94937"/>
                  </a:cubicBezTo>
                  <a:cubicBezTo>
                    <a:pt x="79114" y="58201"/>
                    <a:pt x="28619" y="50358"/>
                    <a:pt x="28619" y="31027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A2452A0C-9931-4D9C-BCDF-0C016F1BAA75}"/>
                </a:ext>
              </a:extLst>
            </p:cNvPr>
            <p:cNvSpPr/>
            <p:nvPr/>
          </p:nvSpPr>
          <p:spPr>
            <a:xfrm>
              <a:off x="11141768" y="6438304"/>
              <a:ext cx="78976" cy="128234"/>
            </a:xfrm>
            <a:custGeom>
              <a:avLst/>
              <a:gdLst>
                <a:gd name="connsiteX0" fmla="*/ 28550 w 78976"/>
                <a:gd name="connsiteY0" fmla="*/ 31027 h 128234"/>
                <a:gd name="connsiteX1" fmla="*/ 40314 w 78976"/>
                <a:gd name="connsiteY1" fmla="*/ 21120 h 128234"/>
                <a:gd name="connsiteX2" fmla="*/ 54073 w 78976"/>
                <a:gd name="connsiteY2" fmla="*/ 36530 h 128234"/>
                <a:gd name="connsiteX3" fmla="*/ 77051 w 78976"/>
                <a:gd name="connsiteY3" fmla="*/ 34535 h 128234"/>
                <a:gd name="connsiteX4" fmla="*/ 39144 w 78976"/>
                <a:gd name="connsiteY4" fmla="*/ 0 h 128234"/>
                <a:gd name="connsiteX5" fmla="*/ 3165 w 78976"/>
                <a:gd name="connsiteY5" fmla="*/ 33090 h 128234"/>
                <a:gd name="connsiteX6" fmla="*/ 53591 w 78976"/>
                <a:gd name="connsiteY6" fmla="*/ 96313 h 128234"/>
                <a:gd name="connsiteX7" fmla="*/ 41552 w 78976"/>
                <a:gd name="connsiteY7" fmla="*/ 107114 h 128234"/>
                <a:gd name="connsiteX8" fmla="*/ 23803 w 78976"/>
                <a:gd name="connsiteY8" fmla="*/ 87576 h 128234"/>
                <a:gd name="connsiteX9" fmla="*/ 0 w 78976"/>
                <a:gd name="connsiteY9" fmla="*/ 91360 h 128234"/>
                <a:gd name="connsiteX10" fmla="*/ 41346 w 78976"/>
                <a:gd name="connsiteY10" fmla="*/ 128234 h 128234"/>
                <a:gd name="connsiteX11" fmla="*/ 78977 w 78976"/>
                <a:gd name="connsiteY11" fmla="*/ 94937 h 128234"/>
                <a:gd name="connsiteX12" fmla="*/ 28550 w 78976"/>
                <a:gd name="connsiteY12" fmla="*/ 31027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976" h="128234">
                  <a:moveTo>
                    <a:pt x="28550" y="31027"/>
                  </a:moveTo>
                  <a:cubicBezTo>
                    <a:pt x="28550" y="24629"/>
                    <a:pt x="33366" y="21120"/>
                    <a:pt x="40314" y="21120"/>
                  </a:cubicBezTo>
                  <a:cubicBezTo>
                    <a:pt x="48982" y="21120"/>
                    <a:pt x="52560" y="25936"/>
                    <a:pt x="54073" y="36530"/>
                  </a:cubicBezTo>
                  <a:lnTo>
                    <a:pt x="77051" y="34535"/>
                  </a:lnTo>
                  <a:cubicBezTo>
                    <a:pt x="74712" y="18575"/>
                    <a:pt x="66731" y="0"/>
                    <a:pt x="39144" y="0"/>
                  </a:cubicBezTo>
                  <a:cubicBezTo>
                    <a:pt x="18987" y="0"/>
                    <a:pt x="3165" y="13553"/>
                    <a:pt x="3165" y="33090"/>
                  </a:cubicBezTo>
                  <a:cubicBezTo>
                    <a:pt x="3165" y="66869"/>
                    <a:pt x="53591" y="74918"/>
                    <a:pt x="53591" y="96313"/>
                  </a:cubicBezTo>
                  <a:cubicBezTo>
                    <a:pt x="53591" y="103193"/>
                    <a:pt x="48569" y="107114"/>
                    <a:pt x="41552" y="107114"/>
                  </a:cubicBezTo>
                  <a:cubicBezTo>
                    <a:pt x="29376" y="107114"/>
                    <a:pt x="25523" y="97896"/>
                    <a:pt x="23803" y="87576"/>
                  </a:cubicBezTo>
                  <a:lnTo>
                    <a:pt x="0" y="91360"/>
                  </a:lnTo>
                  <a:cubicBezTo>
                    <a:pt x="2821" y="114888"/>
                    <a:pt x="17818" y="128234"/>
                    <a:pt x="41346" y="128234"/>
                  </a:cubicBezTo>
                  <a:cubicBezTo>
                    <a:pt x="63154" y="128234"/>
                    <a:pt x="78977" y="116952"/>
                    <a:pt x="78977" y="94937"/>
                  </a:cubicBezTo>
                  <a:cubicBezTo>
                    <a:pt x="78908" y="58201"/>
                    <a:pt x="28550" y="50358"/>
                    <a:pt x="28550" y="31027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511C68CC-2B0B-43B4-B457-A14A483DAA0D}"/>
                </a:ext>
              </a:extLst>
            </p:cNvPr>
            <p:cNvSpPr/>
            <p:nvPr/>
          </p:nvSpPr>
          <p:spPr>
            <a:xfrm>
              <a:off x="11696051" y="6438373"/>
              <a:ext cx="79939" cy="128234"/>
            </a:xfrm>
            <a:custGeom>
              <a:avLst/>
              <a:gdLst>
                <a:gd name="connsiteX0" fmla="*/ 25661 w 79939"/>
                <a:gd name="connsiteY0" fmla="*/ 41346 h 128234"/>
                <a:gd name="connsiteX1" fmla="*/ 39901 w 79939"/>
                <a:gd name="connsiteY1" fmla="*/ 21120 h 128234"/>
                <a:gd name="connsiteX2" fmla="*/ 54142 w 79939"/>
                <a:gd name="connsiteY2" fmla="*/ 41346 h 128234"/>
                <a:gd name="connsiteX3" fmla="*/ 54142 w 79939"/>
                <a:gd name="connsiteY3" fmla="*/ 47813 h 128234"/>
                <a:gd name="connsiteX4" fmla="*/ 25661 w 79939"/>
                <a:gd name="connsiteY4" fmla="*/ 47813 h 128234"/>
                <a:gd name="connsiteX5" fmla="*/ 25661 w 79939"/>
                <a:gd name="connsiteY5" fmla="*/ 41346 h 128234"/>
                <a:gd name="connsiteX6" fmla="*/ 79940 w 79939"/>
                <a:gd name="connsiteY6" fmla="*/ 68933 h 128234"/>
                <a:gd name="connsiteX7" fmla="*/ 79940 w 79939"/>
                <a:gd name="connsiteY7" fmla="*/ 45955 h 128234"/>
                <a:gd name="connsiteX8" fmla="*/ 39970 w 79939"/>
                <a:gd name="connsiteY8" fmla="*/ 0 h 128234"/>
                <a:gd name="connsiteX9" fmla="*/ 0 w 79939"/>
                <a:gd name="connsiteY9" fmla="*/ 45955 h 128234"/>
                <a:gd name="connsiteX10" fmla="*/ 0 w 79939"/>
                <a:gd name="connsiteY10" fmla="*/ 82279 h 128234"/>
                <a:gd name="connsiteX11" fmla="*/ 39970 w 79939"/>
                <a:gd name="connsiteY11" fmla="*/ 128234 h 128234"/>
                <a:gd name="connsiteX12" fmla="*/ 79665 w 79939"/>
                <a:gd name="connsiteY12" fmla="*/ 89640 h 128234"/>
                <a:gd name="connsiteX13" fmla="*/ 79734 w 79939"/>
                <a:gd name="connsiteY13" fmla="*/ 86407 h 128234"/>
                <a:gd name="connsiteX14" fmla="*/ 54211 w 79939"/>
                <a:gd name="connsiteY14" fmla="*/ 86407 h 128234"/>
                <a:gd name="connsiteX15" fmla="*/ 54142 w 79939"/>
                <a:gd name="connsiteY15" fmla="*/ 89571 h 128234"/>
                <a:gd name="connsiteX16" fmla="*/ 39970 w 79939"/>
                <a:gd name="connsiteY16" fmla="*/ 107045 h 128234"/>
                <a:gd name="connsiteX17" fmla="*/ 25729 w 79939"/>
                <a:gd name="connsiteY17" fmla="*/ 86820 h 128234"/>
                <a:gd name="connsiteX18" fmla="*/ 25729 w 79939"/>
                <a:gd name="connsiteY18" fmla="*/ 68933 h 128234"/>
                <a:gd name="connsiteX19" fmla="*/ 79940 w 79939"/>
                <a:gd name="connsiteY19" fmla="*/ 68933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9939" h="128234">
                  <a:moveTo>
                    <a:pt x="25661" y="41346"/>
                  </a:moveTo>
                  <a:cubicBezTo>
                    <a:pt x="25661" y="27105"/>
                    <a:pt x="30751" y="21120"/>
                    <a:pt x="39901" y="21120"/>
                  </a:cubicBezTo>
                  <a:cubicBezTo>
                    <a:pt x="49120" y="21120"/>
                    <a:pt x="54142" y="27105"/>
                    <a:pt x="54142" y="41346"/>
                  </a:cubicBezTo>
                  <a:lnTo>
                    <a:pt x="54142" y="47813"/>
                  </a:lnTo>
                  <a:lnTo>
                    <a:pt x="25661" y="47813"/>
                  </a:lnTo>
                  <a:lnTo>
                    <a:pt x="25661" y="41346"/>
                  </a:lnTo>
                  <a:close/>
                  <a:moveTo>
                    <a:pt x="79940" y="68933"/>
                  </a:moveTo>
                  <a:lnTo>
                    <a:pt x="79940" y="45955"/>
                  </a:lnTo>
                  <a:cubicBezTo>
                    <a:pt x="79940" y="18850"/>
                    <a:pt x="69414" y="0"/>
                    <a:pt x="39970" y="0"/>
                  </a:cubicBezTo>
                  <a:cubicBezTo>
                    <a:pt x="10526" y="0"/>
                    <a:pt x="0" y="18850"/>
                    <a:pt x="0" y="45955"/>
                  </a:cubicBezTo>
                  <a:lnTo>
                    <a:pt x="0" y="82279"/>
                  </a:lnTo>
                  <a:cubicBezTo>
                    <a:pt x="0" y="109384"/>
                    <a:pt x="10526" y="128234"/>
                    <a:pt x="39970" y="128234"/>
                  </a:cubicBezTo>
                  <a:cubicBezTo>
                    <a:pt x="66594" y="128234"/>
                    <a:pt x="77807" y="112824"/>
                    <a:pt x="79665" y="89640"/>
                  </a:cubicBezTo>
                  <a:cubicBezTo>
                    <a:pt x="79665" y="89640"/>
                    <a:pt x="79802" y="87439"/>
                    <a:pt x="79734" y="86407"/>
                  </a:cubicBezTo>
                  <a:lnTo>
                    <a:pt x="54211" y="86407"/>
                  </a:lnTo>
                  <a:lnTo>
                    <a:pt x="54142" y="89571"/>
                  </a:lnTo>
                  <a:cubicBezTo>
                    <a:pt x="53523" y="101817"/>
                    <a:pt x="48569" y="107045"/>
                    <a:pt x="39970" y="107045"/>
                  </a:cubicBezTo>
                  <a:cubicBezTo>
                    <a:pt x="30751" y="107045"/>
                    <a:pt x="25729" y="101060"/>
                    <a:pt x="25729" y="86820"/>
                  </a:cubicBezTo>
                  <a:lnTo>
                    <a:pt x="25729" y="68933"/>
                  </a:lnTo>
                  <a:lnTo>
                    <a:pt x="79940" y="68933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83D87F10-5EC0-4D37-BD48-B5672FD8BA14}"/>
                </a:ext>
              </a:extLst>
            </p:cNvPr>
            <p:cNvSpPr/>
            <p:nvPr/>
          </p:nvSpPr>
          <p:spPr>
            <a:xfrm>
              <a:off x="10926439" y="6398334"/>
              <a:ext cx="23527" cy="42309"/>
            </a:xfrm>
            <a:custGeom>
              <a:avLst/>
              <a:gdLst>
                <a:gd name="connsiteX0" fmla="*/ 0 w 23527"/>
                <a:gd name="connsiteY0" fmla="*/ 0 h 42309"/>
                <a:gd name="connsiteX1" fmla="*/ 0 w 23527"/>
                <a:gd name="connsiteY1" fmla="*/ 23528 h 42309"/>
                <a:gd name="connsiteX2" fmla="*/ 7499 w 23527"/>
                <a:gd name="connsiteY2" fmla="*/ 23528 h 42309"/>
                <a:gd name="connsiteX3" fmla="*/ 69 w 23527"/>
                <a:gd name="connsiteY3" fmla="*/ 42309 h 42309"/>
                <a:gd name="connsiteX4" fmla="*/ 12658 w 23527"/>
                <a:gd name="connsiteY4" fmla="*/ 42309 h 42309"/>
                <a:gd name="connsiteX5" fmla="*/ 23528 w 23527"/>
                <a:gd name="connsiteY5" fmla="*/ 23528 h 42309"/>
                <a:gd name="connsiteX6" fmla="*/ 23528 w 23527"/>
                <a:gd name="connsiteY6" fmla="*/ 0 h 42309"/>
                <a:gd name="connsiteX7" fmla="*/ 0 w 23527"/>
                <a:gd name="connsiteY7" fmla="*/ 0 h 42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527" h="42309">
                  <a:moveTo>
                    <a:pt x="0" y="0"/>
                  </a:moveTo>
                  <a:lnTo>
                    <a:pt x="0" y="23528"/>
                  </a:lnTo>
                  <a:lnTo>
                    <a:pt x="7499" y="23528"/>
                  </a:lnTo>
                  <a:cubicBezTo>
                    <a:pt x="5160" y="29513"/>
                    <a:pt x="69" y="42309"/>
                    <a:pt x="69" y="42309"/>
                  </a:cubicBezTo>
                  <a:lnTo>
                    <a:pt x="12658" y="42309"/>
                  </a:lnTo>
                  <a:lnTo>
                    <a:pt x="23528" y="23528"/>
                  </a:lnTo>
                  <a:lnTo>
                    <a:pt x="2352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140C6C28-59D1-4A91-8A2C-E04FB249E1A4}"/>
                </a:ext>
              </a:extLst>
            </p:cNvPr>
            <p:cNvSpPr/>
            <p:nvPr/>
          </p:nvSpPr>
          <p:spPr>
            <a:xfrm>
              <a:off x="11601319" y="6438373"/>
              <a:ext cx="79939" cy="128234"/>
            </a:xfrm>
            <a:custGeom>
              <a:avLst/>
              <a:gdLst>
                <a:gd name="connsiteX0" fmla="*/ 54142 w 79939"/>
                <a:gd name="connsiteY0" fmla="*/ 84962 h 128234"/>
                <a:gd name="connsiteX1" fmla="*/ 54142 w 79939"/>
                <a:gd name="connsiteY1" fmla="*/ 89640 h 128234"/>
                <a:gd name="connsiteX2" fmla="*/ 39970 w 79939"/>
                <a:gd name="connsiteY2" fmla="*/ 107114 h 128234"/>
                <a:gd name="connsiteX3" fmla="*/ 25729 w 79939"/>
                <a:gd name="connsiteY3" fmla="*/ 86888 h 128234"/>
                <a:gd name="connsiteX4" fmla="*/ 25729 w 79939"/>
                <a:gd name="connsiteY4" fmla="*/ 41346 h 128234"/>
                <a:gd name="connsiteX5" fmla="*/ 39970 w 79939"/>
                <a:gd name="connsiteY5" fmla="*/ 21120 h 128234"/>
                <a:gd name="connsiteX6" fmla="*/ 54211 w 79939"/>
                <a:gd name="connsiteY6" fmla="*/ 41346 h 128234"/>
                <a:gd name="connsiteX7" fmla="*/ 54211 w 79939"/>
                <a:gd name="connsiteY7" fmla="*/ 45955 h 128234"/>
                <a:gd name="connsiteX8" fmla="*/ 79940 w 79939"/>
                <a:gd name="connsiteY8" fmla="*/ 45955 h 128234"/>
                <a:gd name="connsiteX9" fmla="*/ 39970 w 79939"/>
                <a:gd name="connsiteY9" fmla="*/ 0 h 128234"/>
                <a:gd name="connsiteX10" fmla="*/ 0 w 79939"/>
                <a:gd name="connsiteY10" fmla="*/ 45955 h 128234"/>
                <a:gd name="connsiteX11" fmla="*/ 0 w 79939"/>
                <a:gd name="connsiteY11" fmla="*/ 82279 h 128234"/>
                <a:gd name="connsiteX12" fmla="*/ 39970 w 79939"/>
                <a:gd name="connsiteY12" fmla="*/ 128234 h 128234"/>
                <a:gd name="connsiteX13" fmla="*/ 79802 w 79939"/>
                <a:gd name="connsiteY13" fmla="*/ 84962 h 128234"/>
                <a:gd name="connsiteX14" fmla="*/ 54142 w 79939"/>
                <a:gd name="connsiteY14" fmla="*/ 84962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939" h="128234">
                  <a:moveTo>
                    <a:pt x="54142" y="84962"/>
                  </a:moveTo>
                  <a:lnTo>
                    <a:pt x="54142" y="89640"/>
                  </a:lnTo>
                  <a:cubicBezTo>
                    <a:pt x="53523" y="101886"/>
                    <a:pt x="48569" y="107114"/>
                    <a:pt x="39970" y="107114"/>
                  </a:cubicBezTo>
                  <a:cubicBezTo>
                    <a:pt x="30751" y="107114"/>
                    <a:pt x="25729" y="101129"/>
                    <a:pt x="25729" y="86888"/>
                  </a:cubicBezTo>
                  <a:lnTo>
                    <a:pt x="25729" y="41346"/>
                  </a:lnTo>
                  <a:cubicBezTo>
                    <a:pt x="25729" y="27105"/>
                    <a:pt x="30751" y="21120"/>
                    <a:pt x="39970" y="21120"/>
                  </a:cubicBezTo>
                  <a:cubicBezTo>
                    <a:pt x="49189" y="21120"/>
                    <a:pt x="54211" y="27105"/>
                    <a:pt x="54211" y="41346"/>
                  </a:cubicBezTo>
                  <a:lnTo>
                    <a:pt x="54211" y="45955"/>
                  </a:lnTo>
                  <a:lnTo>
                    <a:pt x="79940" y="45955"/>
                  </a:lnTo>
                  <a:cubicBezTo>
                    <a:pt x="79940" y="18850"/>
                    <a:pt x="69346" y="0"/>
                    <a:pt x="39970" y="0"/>
                  </a:cubicBezTo>
                  <a:cubicBezTo>
                    <a:pt x="10526" y="0"/>
                    <a:pt x="0" y="18850"/>
                    <a:pt x="0" y="45955"/>
                  </a:cubicBezTo>
                  <a:lnTo>
                    <a:pt x="0" y="82279"/>
                  </a:lnTo>
                  <a:cubicBezTo>
                    <a:pt x="0" y="109384"/>
                    <a:pt x="10594" y="128234"/>
                    <a:pt x="39970" y="128234"/>
                  </a:cubicBezTo>
                  <a:cubicBezTo>
                    <a:pt x="71341" y="128234"/>
                    <a:pt x="79802" y="106082"/>
                    <a:pt x="79802" y="84962"/>
                  </a:cubicBezTo>
                  <a:lnTo>
                    <a:pt x="54142" y="84962"/>
                  </a:lnTo>
                  <a:close/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4CCE618A-DA20-4F5A-AEB5-25F8721C66C7}"/>
                </a:ext>
              </a:extLst>
            </p:cNvPr>
            <p:cNvSpPr/>
            <p:nvPr/>
          </p:nvSpPr>
          <p:spPr>
            <a:xfrm>
              <a:off x="10488170" y="6361401"/>
              <a:ext cx="105288" cy="135859"/>
            </a:xfrm>
            <a:custGeom>
              <a:avLst/>
              <a:gdLst>
                <a:gd name="connsiteX0" fmla="*/ 47993 w 105288"/>
                <a:gd name="connsiteY0" fmla="*/ 4324 h 135859"/>
                <a:gd name="connsiteX1" fmla="*/ 43453 w 105288"/>
                <a:gd name="connsiteY1" fmla="*/ 31017 h 135859"/>
                <a:gd name="connsiteX2" fmla="*/ 89752 w 105288"/>
                <a:gd name="connsiteY2" fmla="*/ 34594 h 135859"/>
                <a:gd name="connsiteX3" fmla="*/ 99315 w 105288"/>
                <a:gd name="connsiteY3" fmla="*/ 30054 h 135859"/>
                <a:gd name="connsiteX4" fmla="*/ 105231 w 105288"/>
                <a:gd name="connsiteY4" fmla="*/ 30398 h 135859"/>
                <a:gd name="connsiteX5" fmla="*/ 100071 w 105288"/>
                <a:gd name="connsiteY5" fmla="*/ 38928 h 135859"/>
                <a:gd name="connsiteX6" fmla="*/ 89614 w 105288"/>
                <a:gd name="connsiteY6" fmla="*/ 42231 h 135859"/>
                <a:gd name="connsiteX7" fmla="*/ 54735 w 105288"/>
                <a:gd name="connsiteY7" fmla="*/ 55095 h 135859"/>
                <a:gd name="connsiteX8" fmla="*/ 50952 w 105288"/>
                <a:gd name="connsiteY8" fmla="*/ 75046 h 135859"/>
                <a:gd name="connsiteX9" fmla="*/ 52327 w 105288"/>
                <a:gd name="connsiteY9" fmla="*/ 103252 h 135859"/>
                <a:gd name="connsiteX10" fmla="*/ 38431 w 105288"/>
                <a:gd name="connsiteY10" fmla="*/ 123684 h 135859"/>
                <a:gd name="connsiteX11" fmla="*/ 40839 w 105288"/>
                <a:gd name="connsiteY11" fmla="*/ 134210 h 135859"/>
                <a:gd name="connsiteX12" fmla="*/ 35748 w 105288"/>
                <a:gd name="connsiteY12" fmla="*/ 135104 h 135859"/>
                <a:gd name="connsiteX13" fmla="*/ 26736 w 105288"/>
                <a:gd name="connsiteY13" fmla="*/ 120864 h 135859"/>
                <a:gd name="connsiteX14" fmla="*/ 33340 w 105288"/>
                <a:gd name="connsiteY14" fmla="*/ 95203 h 135859"/>
                <a:gd name="connsiteX15" fmla="*/ 24603 w 105288"/>
                <a:gd name="connsiteY15" fmla="*/ 107448 h 135859"/>
                <a:gd name="connsiteX16" fmla="*/ 15866 w 105288"/>
                <a:gd name="connsiteY16" fmla="*/ 106898 h 135859"/>
                <a:gd name="connsiteX17" fmla="*/ 14215 w 105288"/>
                <a:gd name="connsiteY17" fmla="*/ 111851 h 135859"/>
                <a:gd name="connsiteX18" fmla="*/ 8849 w 105288"/>
                <a:gd name="connsiteY18" fmla="*/ 111026 h 135859"/>
                <a:gd name="connsiteX19" fmla="*/ 8367 w 105288"/>
                <a:gd name="connsiteY19" fmla="*/ 95616 h 135859"/>
                <a:gd name="connsiteX20" fmla="*/ 17173 w 105288"/>
                <a:gd name="connsiteY20" fmla="*/ 88392 h 135859"/>
                <a:gd name="connsiteX21" fmla="*/ 14215 w 105288"/>
                <a:gd name="connsiteY21" fmla="*/ 75940 h 135859"/>
                <a:gd name="connsiteX22" fmla="*/ 14352 w 105288"/>
                <a:gd name="connsiteY22" fmla="*/ 63832 h 135859"/>
                <a:gd name="connsiteX23" fmla="*/ 43 w 105288"/>
                <a:gd name="connsiteY23" fmla="*/ 52137 h 135859"/>
                <a:gd name="connsiteX24" fmla="*/ 27080 w 105288"/>
                <a:gd name="connsiteY24" fmla="*/ 28678 h 135859"/>
                <a:gd name="connsiteX25" fmla="*/ 21714 w 105288"/>
                <a:gd name="connsiteY25" fmla="*/ 10310 h 135859"/>
                <a:gd name="connsiteX26" fmla="*/ 31207 w 105288"/>
                <a:gd name="connsiteY26" fmla="*/ 403 h 135859"/>
                <a:gd name="connsiteX27" fmla="*/ 47993 w 105288"/>
                <a:gd name="connsiteY27" fmla="*/ 4324 h 135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5288" h="135859">
                  <a:moveTo>
                    <a:pt x="47993" y="4324"/>
                  </a:moveTo>
                  <a:cubicBezTo>
                    <a:pt x="51777" y="12855"/>
                    <a:pt x="48888" y="24963"/>
                    <a:pt x="43453" y="31017"/>
                  </a:cubicBezTo>
                  <a:cubicBezTo>
                    <a:pt x="53015" y="43125"/>
                    <a:pt x="76887" y="38103"/>
                    <a:pt x="89752" y="34594"/>
                  </a:cubicBezTo>
                  <a:cubicBezTo>
                    <a:pt x="93261" y="33906"/>
                    <a:pt x="96012" y="27646"/>
                    <a:pt x="99315" y="30054"/>
                  </a:cubicBezTo>
                  <a:cubicBezTo>
                    <a:pt x="100209" y="30742"/>
                    <a:pt x="105919" y="24688"/>
                    <a:pt x="105231" y="30398"/>
                  </a:cubicBezTo>
                  <a:cubicBezTo>
                    <a:pt x="105231" y="33838"/>
                    <a:pt x="103649" y="37553"/>
                    <a:pt x="100071" y="38928"/>
                  </a:cubicBezTo>
                  <a:cubicBezTo>
                    <a:pt x="97388" y="39892"/>
                    <a:pt x="89614" y="42231"/>
                    <a:pt x="89614" y="42231"/>
                  </a:cubicBezTo>
                  <a:cubicBezTo>
                    <a:pt x="75924" y="46565"/>
                    <a:pt x="68426" y="48491"/>
                    <a:pt x="54735" y="55095"/>
                  </a:cubicBezTo>
                  <a:cubicBezTo>
                    <a:pt x="48406" y="58466"/>
                    <a:pt x="50057" y="70574"/>
                    <a:pt x="50952" y="75046"/>
                  </a:cubicBezTo>
                  <a:cubicBezTo>
                    <a:pt x="51846" y="79449"/>
                    <a:pt x="56042" y="95341"/>
                    <a:pt x="52327" y="103252"/>
                  </a:cubicBezTo>
                  <a:cubicBezTo>
                    <a:pt x="49300" y="109719"/>
                    <a:pt x="38637" y="115704"/>
                    <a:pt x="38431" y="123684"/>
                  </a:cubicBezTo>
                  <a:cubicBezTo>
                    <a:pt x="38431" y="127193"/>
                    <a:pt x="44210" y="131389"/>
                    <a:pt x="40839" y="134210"/>
                  </a:cubicBezTo>
                  <a:cubicBezTo>
                    <a:pt x="38706" y="136067"/>
                    <a:pt x="37124" y="136342"/>
                    <a:pt x="35748" y="135104"/>
                  </a:cubicBezTo>
                  <a:cubicBezTo>
                    <a:pt x="35748" y="135104"/>
                    <a:pt x="25429" y="124510"/>
                    <a:pt x="26736" y="120864"/>
                  </a:cubicBezTo>
                  <a:cubicBezTo>
                    <a:pt x="26667" y="119488"/>
                    <a:pt x="38293" y="102770"/>
                    <a:pt x="33340" y="95203"/>
                  </a:cubicBezTo>
                  <a:cubicBezTo>
                    <a:pt x="30588" y="97817"/>
                    <a:pt x="30244" y="104903"/>
                    <a:pt x="24603" y="107448"/>
                  </a:cubicBezTo>
                  <a:cubicBezTo>
                    <a:pt x="21989" y="108687"/>
                    <a:pt x="18136" y="105591"/>
                    <a:pt x="15866" y="106898"/>
                  </a:cubicBezTo>
                  <a:cubicBezTo>
                    <a:pt x="14972" y="107448"/>
                    <a:pt x="15040" y="111026"/>
                    <a:pt x="14215" y="111851"/>
                  </a:cubicBezTo>
                  <a:cubicBezTo>
                    <a:pt x="13389" y="112746"/>
                    <a:pt x="9606" y="112608"/>
                    <a:pt x="8849" y="111026"/>
                  </a:cubicBezTo>
                  <a:cubicBezTo>
                    <a:pt x="6716" y="106692"/>
                    <a:pt x="7542" y="99262"/>
                    <a:pt x="8367" y="95616"/>
                  </a:cubicBezTo>
                  <a:cubicBezTo>
                    <a:pt x="9537" y="90181"/>
                    <a:pt x="20819" y="96166"/>
                    <a:pt x="17173" y="88392"/>
                  </a:cubicBezTo>
                  <a:cubicBezTo>
                    <a:pt x="15797" y="85572"/>
                    <a:pt x="14077" y="81857"/>
                    <a:pt x="14215" y="75940"/>
                  </a:cubicBezTo>
                  <a:cubicBezTo>
                    <a:pt x="14352" y="71400"/>
                    <a:pt x="18136" y="66103"/>
                    <a:pt x="14352" y="63832"/>
                  </a:cubicBezTo>
                  <a:cubicBezTo>
                    <a:pt x="10156" y="61700"/>
                    <a:pt x="249" y="57366"/>
                    <a:pt x="43" y="52137"/>
                  </a:cubicBezTo>
                  <a:cubicBezTo>
                    <a:pt x="-1126" y="39754"/>
                    <a:pt x="21851" y="39754"/>
                    <a:pt x="27080" y="28678"/>
                  </a:cubicBezTo>
                  <a:cubicBezTo>
                    <a:pt x="27080" y="23312"/>
                    <a:pt x="20338" y="18771"/>
                    <a:pt x="21714" y="10310"/>
                  </a:cubicBezTo>
                  <a:cubicBezTo>
                    <a:pt x="22402" y="6044"/>
                    <a:pt x="25704" y="1091"/>
                    <a:pt x="31207" y="403"/>
                  </a:cubicBezTo>
                  <a:cubicBezTo>
                    <a:pt x="38224" y="-629"/>
                    <a:pt x="42421" y="197"/>
                    <a:pt x="47993" y="4324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14AAB6AB-3E8B-4214-A495-DE82465F7403}"/>
                </a:ext>
              </a:extLst>
            </p:cNvPr>
            <p:cNvSpPr/>
            <p:nvPr/>
          </p:nvSpPr>
          <p:spPr>
            <a:xfrm>
              <a:off x="10712210" y="6297026"/>
              <a:ext cx="149550" cy="184831"/>
            </a:xfrm>
            <a:custGeom>
              <a:avLst/>
              <a:gdLst>
                <a:gd name="connsiteX0" fmla="*/ 125620 w 149550"/>
                <a:gd name="connsiteY0" fmla="*/ 71726 h 184831"/>
                <a:gd name="connsiteX1" fmla="*/ 124726 w 149550"/>
                <a:gd name="connsiteY1" fmla="*/ 46478 h 184831"/>
                <a:gd name="connsiteX2" fmla="*/ 135183 w 149550"/>
                <a:gd name="connsiteY2" fmla="*/ 51913 h 184831"/>
                <a:gd name="connsiteX3" fmla="*/ 125620 w 149550"/>
                <a:gd name="connsiteY3" fmla="*/ 71726 h 184831"/>
                <a:gd name="connsiteX4" fmla="*/ 145915 w 149550"/>
                <a:gd name="connsiteY4" fmla="*/ 43657 h 184831"/>
                <a:gd name="connsiteX5" fmla="*/ 103881 w 149550"/>
                <a:gd name="connsiteY5" fmla="*/ 21299 h 184831"/>
                <a:gd name="connsiteX6" fmla="*/ 100097 w 149550"/>
                <a:gd name="connsiteY6" fmla="*/ 8297 h 184831"/>
                <a:gd name="connsiteX7" fmla="*/ 81041 w 149550"/>
                <a:gd name="connsiteY7" fmla="*/ 385 h 184831"/>
                <a:gd name="connsiteX8" fmla="*/ 72166 w 149550"/>
                <a:gd name="connsiteY8" fmla="*/ 5820 h 184831"/>
                <a:gd name="connsiteX9" fmla="*/ 71134 w 149550"/>
                <a:gd name="connsiteY9" fmla="*/ 12562 h 184831"/>
                <a:gd name="connsiteX10" fmla="*/ 69758 w 149550"/>
                <a:gd name="connsiteY10" fmla="*/ 20749 h 184831"/>
                <a:gd name="connsiteX11" fmla="*/ 69758 w 149550"/>
                <a:gd name="connsiteY11" fmla="*/ 27835 h 184831"/>
                <a:gd name="connsiteX12" fmla="*/ 74299 w 149550"/>
                <a:gd name="connsiteY12" fmla="*/ 31137 h 184831"/>
                <a:gd name="connsiteX13" fmla="*/ 12314 w 149550"/>
                <a:gd name="connsiteY13" fmla="*/ 31549 h 184831"/>
                <a:gd name="connsiteX14" fmla="*/ 0 w 149550"/>
                <a:gd name="connsiteY14" fmla="*/ 31274 h 184831"/>
                <a:gd name="connsiteX15" fmla="*/ 8462 w 149550"/>
                <a:gd name="connsiteY15" fmla="*/ 36916 h 184831"/>
                <a:gd name="connsiteX16" fmla="*/ 6398 w 149550"/>
                <a:gd name="connsiteY16" fmla="*/ 38429 h 184831"/>
                <a:gd name="connsiteX17" fmla="*/ 18575 w 149550"/>
                <a:gd name="connsiteY17" fmla="*/ 42075 h 184831"/>
                <a:gd name="connsiteX18" fmla="*/ 51390 w 149550"/>
                <a:gd name="connsiteY18" fmla="*/ 52876 h 184831"/>
                <a:gd name="connsiteX19" fmla="*/ 81797 w 149550"/>
                <a:gd name="connsiteY19" fmla="*/ 68630 h 184831"/>
                <a:gd name="connsiteX20" fmla="*/ 78151 w 149550"/>
                <a:gd name="connsiteY20" fmla="*/ 114379 h 184831"/>
                <a:gd name="connsiteX21" fmla="*/ 81797 w 149550"/>
                <a:gd name="connsiteY21" fmla="*/ 158614 h 184831"/>
                <a:gd name="connsiteX22" fmla="*/ 82417 w 149550"/>
                <a:gd name="connsiteY22" fmla="*/ 168108 h 184831"/>
                <a:gd name="connsiteX23" fmla="*/ 68176 w 149550"/>
                <a:gd name="connsiteY23" fmla="*/ 175951 h 184831"/>
                <a:gd name="connsiteX24" fmla="*/ 89434 w 149550"/>
                <a:gd name="connsiteY24" fmla="*/ 178152 h 184831"/>
                <a:gd name="connsiteX25" fmla="*/ 94800 w 149550"/>
                <a:gd name="connsiteY25" fmla="*/ 171066 h 184831"/>
                <a:gd name="connsiteX26" fmla="*/ 100510 w 149550"/>
                <a:gd name="connsiteY26" fmla="*/ 120639 h 184831"/>
                <a:gd name="connsiteX27" fmla="*/ 106357 w 149550"/>
                <a:gd name="connsiteY27" fmla="*/ 172580 h 184831"/>
                <a:gd name="connsiteX28" fmla="*/ 95625 w 149550"/>
                <a:gd name="connsiteY28" fmla="*/ 182830 h 184831"/>
                <a:gd name="connsiteX29" fmla="*/ 105601 w 149550"/>
                <a:gd name="connsiteY29" fmla="*/ 184344 h 184831"/>
                <a:gd name="connsiteX30" fmla="*/ 118878 w 149550"/>
                <a:gd name="connsiteY30" fmla="*/ 177326 h 184831"/>
                <a:gd name="connsiteX31" fmla="*/ 125964 w 149550"/>
                <a:gd name="connsiteY31" fmla="*/ 92020 h 184831"/>
                <a:gd name="connsiteX32" fmla="*/ 148391 w 149550"/>
                <a:gd name="connsiteY32" fmla="*/ 53220 h 184831"/>
                <a:gd name="connsiteX33" fmla="*/ 145915 w 149550"/>
                <a:gd name="connsiteY33" fmla="*/ 43657 h 184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49550" h="184831">
                  <a:moveTo>
                    <a:pt x="125620" y="71726"/>
                  </a:moveTo>
                  <a:cubicBezTo>
                    <a:pt x="126514" y="65809"/>
                    <a:pt x="122868" y="52119"/>
                    <a:pt x="124726" y="46478"/>
                  </a:cubicBezTo>
                  <a:lnTo>
                    <a:pt x="135183" y="51913"/>
                  </a:lnTo>
                  <a:cubicBezTo>
                    <a:pt x="132912" y="55628"/>
                    <a:pt x="128509" y="63814"/>
                    <a:pt x="125620" y="71726"/>
                  </a:cubicBezTo>
                  <a:moveTo>
                    <a:pt x="145915" y="43657"/>
                  </a:moveTo>
                  <a:cubicBezTo>
                    <a:pt x="131880" y="34645"/>
                    <a:pt x="119704" y="18685"/>
                    <a:pt x="103881" y="21299"/>
                  </a:cubicBezTo>
                  <a:cubicBezTo>
                    <a:pt x="95557" y="20611"/>
                    <a:pt x="102367" y="11736"/>
                    <a:pt x="100097" y="8297"/>
                  </a:cubicBezTo>
                  <a:cubicBezTo>
                    <a:pt x="96313" y="1555"/>
                    <a:pt x="95832" y="-1059"/>
                    <a:pt x="81041" y="385"/>
                  </a:cubicBezTo>
                  <a:cubicBezTo>
                    <a:pt x="76982" y="798"/>
                    <a:pt x="73680" y="2312"/>
                    <a:pt x="72166" y="5820"/>
                  </a:cubicBezTo>
                  <a:cubicBezTo>
                    <a:pt x="70859" y="9810"/>
                    <a:pt x="72029" y="8847"/>
                    <a:pt x="71134" y="12562"/>
                  </a:cubicBezTo>
                  <a:cubicBezTo>
                    <a:pt x="69896" y="16277"/>
                    <a:pt x="65562" y="17997"/>
                    <a:pt x="69758" y="20749"/>
                  </a:cubicBezTo>
                  <a:cubicBezTo>
                    <a:pt x="70102" y="21987"/>
                    <a:pt x="70034" y="24051"/>
                    <a:pt x="69758" y="27835"/>
                  </a:cubicBezTo>
                  <a:cubicBezTo>
                    <a:pt x="69552" y="30518"/>
                    <a:pt x="72923" y="30242"/>
                    <a:pt x="74299" y="31137"/>
                  </a:cubicBezTo>
                  <a:cubicBezTo>
                    <a:pt x="57444" y="43451"/>
                    <a:pt x="27174" y="41250"/>
                    <a:pt x="12314" y="31549"/>
                  </a:cubicBezTo>
                  <a:cubicBezTo>
                    <a:pt x="9563" y="29761"/>
                    <a:pt x="0" y="30174"/>
                    <a:pt x="0" y="31274"/>
                  </a:cubicBezTo>
                  <a:cubicBezTo>
                    <a:pt x="0" y="33751"/>
                    <a:pt x="6260" y="34301"/>
                    <a:pt x="8462" y="36916"/>
                  </a:cubicBezTo>
                  <a:cubicBezTo>
                    <a:pt x="7430" y="37259"/>
                    <a:pt x="5641" y="36847"/>
                    <a:pt x="6398" y="38429"/>
                  </a:cubicBezTo>
                  <a:cubicBezTo>
                    <a:pt x="7155" y="40011"/>
                    <a:pt x="18506" y="42075"/>
                    <a:pt x="18575" y="42075"/>
                  </a:cubicBezTo>
                  <a:cubicBezTo>
                    <a:pt x="27243" y="47992"/>
                    <a:pt x="40796" y="50812"/>
                    <a:pt x="51390" y="52876"/>
                  </a:cubicBezTo>
                  <a:cubicBezTo>
                    <a:pt x="72923" y="56041"/>
                    <a:pt x="78977" y="54871"/>
                    <a:pt x="81797" y="68630"/>
                  </a:cubicBezTo>
                  <a:cubicBezTo>
                    <a:pt x="84618" y="82596"/>
                    <a:pt x="81316" y="95391"/>
                    <a:pt x="78151" y="114379"/>
                  </a:cubicBezTo>
                  <a:cubicBezTo>
                    <a:pt x="75537" y="131371"/>
                    <a:pt x="79114" y="141966"/>
                    <a:pt x="81797" y="158614"/>
                  </a:cubicBezTo>
                  <a:cubicBezTo>
                    <a:pt x="82279" y="161710"/>
                    <a:pt x="83930" y="166801"/>
                    <a:pt x="82417" y="168108"/>
                  </a:cubicBezTo>
                  <a:cubicBezTo>
                    <a:pt x="79458" y="170722"/>
                    <a:pt x="71547" y="172992"/>
                    <a:pt x="68176" y="175951"/>
                  </a:cubicBezTo>
                  <a:cubicBezTo>
                    <a:pt x="66731" y="180835"/>
                    <a:pt x="80353" y="177670"/>
                    <a:pt x="89434" y="178152"/>
                  </a:cubicBezTo>
                  <a:cubicBezTo>
                    <a:pt x="93768" y="178496"/>
                    <a:pt x="94800" y="173887"/>
                    <a:pt x="94800" y="171066"/>
                  </a:cubicBezTo>
                  <a:cubicBezTo>
                    <a:pt x="95625" y="145062"/>
                    <a:pt x="96382" y="136944"/>
                    <a:pt x="100510" y="120639"/>
                  </a:cubicBezTo>
                  <a:cubicBezTo>
                    <a:pt x="102986" y="134673"/>
                    <a:pt x="103262" y="158339"/>
                    <a:pt x="106357" y="172580"/>
                  </a:cubicBezTo>
                  <a:cubicBezTo>
                    <a:pt x="102780" y="176776"/>
                    <a:pt x="93286" y="180560"/>
                    <a:pt x="95625" y="182830"/>
                  </a:cubicBezTo>
                  <a:cubicBezTo>
                    <a:pt x="98377" y="185444"/>
                    <a:pt x="103124" y="184963"/>
                    <a:pt x="105601" y="184344"/>
                  </a:cubicBezTo>
                  <a:cubicBezTo>
                    <a:pt x="111379" y="182968"/>
                    <a:pt x="114682" y="181110"/>
                    <a:pt x="118878" y="177326"/>
                  </a:cubicBezTo>
                  <a:cubicBezTo>
                    <a:pt x="118878" y="177326"/>
                    <a:pt x="127546" y="120226"/>
                    <a:pt x="125964" y="92020"/>
                  </a:cubicBezTo>
                  <a:cubicBezTo>
                    <a:pt x="125070" y="76266"/>
                    <a:pt x="140549" y="67254"/>
                    <a:pt x="148391" y="53220"/>
                  </a:cubicBezTo>
                  <a:cubicBezTo>
                    <a:pt x="150249" y="49574"/>
                    <a:pt x="150180" y="46409"/>
                    <a:pt x="145915" y="43657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29BED6D3-30D9-47C3-BAFE-76B05BF82D23}"/>
                </a:ext>
              </a:extLst>
            </p:cNvPr>
            <p:cNvSpPr/>
            <p:nvPr/>
          </p:nvSpPr>
          <p:spPr>
            <a:xfrm>
              <a:off x="10556726" y="6265423"/>
              <a:ext cx="151680" cy="101022"/>
            </a:xfrm>
            <a:custGeom>
              <a:avLst/>
              <a:gdLst>
                <a:gd name="connsiteX0" fmla="*/ 112625 w 151680"/>
                <a:gd name="connsiteY0" fmla="*/ 25040 h 101022"/>
                <a:gd name="connsiteX1" fmla="*/ 134639 w 151680"/>
                <a:gd name="connsiteY1" fmla="*/ 30544 h 101022"/>
                <a:gd name="connsiteX2" fmla="*/ 141794 w 151680"/>
                <a:gd name="connsiteY2" fmla="*/ 35084 h 101022"/>
                <a:gd name="connsiteX3" fmla="*/ 143307 w 151680"/>
                <a:gd name="connsiteY3" fmla="*/ 34259 h 101022"/>
                <a:gd name="connsiteX4" fmla="*/ 148811 w 151680"/>
                <a:gd name="connsiteY4" fmla="*/ 34121 h 101022"/>
                <a:gd name="connsiteX5" fmla="*/ 151632 w 151680"/>
                <a:gd name="connsiteY5" fmla="*/ 28755 h 101022"/>
                <a:gd name="connsiteX6" fmla="*/ 137735 w 151680"/>
                <a:gd name="connsiteY6" fmla="*/ 24558 h 101022"/>
                <a:gd name="connsiteX7" fmla="*/ 114001 w 151680"/>
                <a:gd name="connsiteY7" fmla="*/ 15959 h 101022"/>
                <a:gd name="connsiteX8" fmla="*/ 58414 w 151680"/>
                <a:gd name="connsiteY8" fmla="*/ 11763 h 101022"/>
                <a:gd name="connsiteX9" fmla="*/ 38051 w 151680"/>
                <a:gd name="connsiteY9" fmla="*/ 67 h 101022"/>
                <a:gd name="connsiteX10" fmla="*/ 26080 w 151680"/>
                <a:gd name="connsiteY10" fmla="*/ 9492 h 101022"/>
                <a:gd name="connsiteX11" fmla="*/ 26699 w 151680"/>
                <a:gd name="connsiteY11" fmla="*/ 24146 h 101022"/>
                <a:gd name="connsiteX12" fmla="*/ 34129 w 151680"/>
                <a:gd name="connsiteY12" fmla="*/ 29443 h 101022"/>
                <a:gd name="connsiteX13" fmla="*/ 38601 w 151680"/>
                <a:gd name="connsiteY13" fmla="*/ 30819 h 101022"/>
                <a:gd name="connsiteX14" fmla="*/ 43485 w 151680"/>
                <a:gd name="connsiteY14" fmla="*/ 32883 h 101022"/>
                <a:gd name="connsiteX15" fmla="*/ 48576 w 151680"/>
                <a:gd name="connsiteY15" fmla="*/ 32470 h 101022"/>
                <a:gd name="connsiteX16" fmla="*/ 55318 w 151680"/>
                <a:gd name="connsiteY16" fmla="*/ 30956 h 101022"/>
                <a:gd name="connsiteX17" fmla="*/ 55456 w 151680"/>
                <a:gd name="connsiteY17" fmla="*/ 30956 h 101022"/>
                <a:gd name="connsiteX18" fmla="*/ 52635 w 151680"/>
                <a:gd name="connsiteY18" fmla="*/ 42445 h 101022"/>
                <a:gd name="connsiteX19" fmla="*/ 41215 w 151680"/>
                <a:gd name="connsiteY19" fmla="*/ 39212 h 101022"/>
                <a:gd name="connsiteX20" fmla="*/ 17137 w 151680"/>
                <a:gd name="connsiteY20" fmla="*/ 47811 h 101022"/>
                <a:gd name="connsiteX21" fmla="*/ 4891 w 151680"/>
                <a:gd name="connsiteY21" fmla="*/ 92322 h 101022"/>
                <a:gd name="connsiteX22" fmla="*/ 764 w 151680"/>
                <a:gd name="connsiteY22" fmla="*/ 98651 h 101022"/>
                <a:gd name="connsiteX23" fmla="*/ 7230 w 151680"/>
                <a:gd name="connsiteY23" fmla="*/ 97894 h 101022"/>
                <a:gd name="connsiteX24" fmla="*/ 25668 w 151680"/>
                <a:gd name="connsiteY24" fmla="*/ 91290 h 101022"/>
                <a:gd name="connsiteX25" fmla="*/ 27525 w 151680"/>
                <a:gd name="connsiteY25" fmla="*/ 79113 h 101022"/>
                <a:gd name="connsiteX26" fmla="*/ 40390 w 151680"/>
                <a:gd name="connsiteY26" fmla="*/ 60332 h 101022"/>
                <a:gd name="connsiteX27" fmla="*/ 65087 w 151680"/>
                <a:gd name="connsiteY27" fmla="*/ 69551 h 101022"/>
                <a:gd name="connsiteX28" fmla="*/ 76232 w 151680"/>
                <a:gd name="connsiteY28" fmla="*/ 63290 h 101022"/>
                <a:gd name="connsiteX29" fmla="*/ 81873 w 151680"/>
                <a:gd name="connsiteY29" fmla="*/ 36529 h 101022"/>
                <a:gd name="connsiteX30" fmla="*/ 112625 w 151680"/>
                <a:gd name="connsiteY30" fmla="*/ 25040 h 101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51680" h="101022">
                  <a:moveTo>
                    <a:pt x="112625" y="25040"/>
                  </a:moveTo>
                  <a:cubicBezTo>
                    <a:pt x="118747" y="26141"/>
                    <a:pt x="132988" y="30200"/>
                    <a:pt x="134639" y="30544"/>
                  </a:cubicBezTo>
                  <a:cubicBezTo>
                    <a:pt x="136290" y="30888"/>
                    <a:pt x="140487" y="34809"/>
                    <a:pt x="141794" y="35084"/>
                  </a:cubicBezTo>
                  <a:cubicBezTo>
                    <a:pt x="142482" y="35222"/>
                    <a:pt x="142688" y="35359"/>
                    <a:pt x="143307" y="34259"/>
                  </a:cubicBezTo>
                  <a:cubicBezTo>
                    <a:pt x="143858" y="33158"/>
                    <a:pt x="146334" y="34878"/>
                    <a:pt x="148811" y="34121"/>
                  </a:cubicBezTo>
                  <a:cubicBezTo>
                    <a:pt x="150462" y="33639"/>
                    <a:pt x="151976" y="29237"/>
                    <a:pt x="151632" y="28755"/>
                  </a:cubicBezTo>
                  <a:cubicBezTo>
                    <a:pt x="150049" y="26829"/>
                    <a:pt x="141725" y="24627"/>
                    <a:pt x="137735" y="24558"/>
                  </a:cubicBezTo>
                  <a:cubicBezTo>
                    <a:pt x="133057" y="22976"/>
                    <a:pt x="122187" y="18573"/>
                    <a:pt x="114001" y="15959"/>
                  </a:cubicBezTo>
                  <a:cubicBezTo>
                    <a:pt x="95495" y="10111"/>
                    <a:pt x="76163" y="1237"/>
                    <a:pt x="58414" y="11763"/>
                  </a:cubicBezTo>
                  <a:cubicBezTo>
                    <a:pt x="50984" y="8736"/>
                    <a:pt x="50847" y="-896"/>
                    <a:pt x="38051" y="67"/>
                  </a:cubicBezTo>
                  <a:cubicBezTo>
                    <a:pt x="31928" y="549"/>
                    <a:pt x="27525" y="5296"/>
                    <a:pt x="26080" y="9492"/>
                  </a:cubicBezTo>
                  <a:cubicBezTo>
                    <a:pt x="24567" y="13689"/>
                    <a:pt x="24016" y="18986"/>
                    <a:pt x="26699" y="24146"/>
                  </a:cubicBezTo>
                  <a:cubicBezTo>
                    <a:pt x="28213" y="27035"/>
                    <a:pt x="31171" y="28411"/>
                    <a:pt x="34129" y="29443"/>
                  </a:cubicBezTo>
                  <a:cubicBezTo>
                    <a:pt x="35574" y="29924"/>
                    <a:pt x="37156" y="30268"/>
                    <a:pt x="38601" y="30819"/>
                  </a:cubicBezTo>
                  <a:cubicBezTo>
                    <a:pt x="40734" y="31576"/>
                    <a:pt x="41078" y="33227"/>
                    <a:pt x="43485" y="32883"/>
                  </a:cubicBezTo>
                  <a:cubicBezTo>
                    <a:pt x="45274" y="32607"/>
                    <a:pt x="46719" y="32332"/>
                    <a:pt x="48576" y="32470"/>
                  </a:cubicBezTo>
                  <a:cubicBezTo>
                    <a:pt x="50227" y="32607"/>
                    <a:pt x="54562" y="33227"/>
                    <a:pt x="55318" y="30956"/>
                  </a:cubicBezTo>
                  <a:cubicBezTo>
                    <a:pt x="55387" y="30956"/>
                    <a:pt x="55387" y="30956"/>
                    <a:pt x="55456" y="30956"/>
                  </a:cubicBezTo>
                  <a:cubicBezTo>
                    <a:pt x="55593" y="35153"/>
                    <a:pt x="54768" y="41413"/>
                    <a:pt x="52635" y="42445"/>
                  </a:cubicBezTo>
                  <a:cubicBezTo>
                    <a:pt x="49677" y="43133"/>
                    <a:pt x="48370" y="41276"/>
                    <a:pt x="41215" y="39212"/>
                  </a:cubicBezTo>
                  <a:cubicBezTo>
                    <a:pt x="34129" y="37148"/>
                    <a:pt x="17481" y="35084"/>
                    <a:pt x="17137" y="47811"/>
                  </a:cubicBezTo>
                  <a:cubicBezTo>
                    <a:pt x="16587" y="68312"/>
                    <a:pt x="19063" y="74917"/>
                    <a:pt x="4891" y="92322"/>
                  </a:cubicBezTo>
                  <a:cubicBezTo>
                    <a:pt x="2415" y="95349"/>
                    <a:pt x="-1713" y="95486"/>
                    <a:pt x="764" y="98651"/>
                  </a:cubicBezTo>
                  <a:cubicBezTo>
                    <a:pt x="2690" y="100577"/>
                    <a:pt x="5786" y="99132"/>
                    <a:pt x="7230" y="97894"/>
                  </a:cubicBezTo>
                  <a:cubicBezTo>
                    <a:pt x="10808" y="107044"/>
                    <a:pt x="23053" y="93422"/>
                    <a:pt x="25668" y="91290"/>
                  </a:cubicBezTo>
                  <a:cubicBezTo>
                    <a:pt x="31171" y="86956"/>
                    <a:pt x="24911" y="83241"/>
                    <a:pt x="27525" y="79113"/>
                  </a:cubicBezTo>
                  <a:cubicBezTo>
                    <a:pt x="31997" y="70376"/>
                    <a:pt x="38945" y="66868"/>
                    <a:pt x="40390" y="60332"/>
                  </a:cubicBezTo>
                  <a:cubicBezTo>
                    <a:pt x="47544" y="65904"/>
                    <a:pt x="56213" y="70238"/>
                    <a:pt x="65087" y="69551"/>
                  </a:cubicBezTo>
                  <a:cubicBezTo>
                    <a:pt x="68733" y="68863"/>
                    <a:pt x="72104" y="67487"/>
                    <a:pt x="76232" y="63290"/>
                  </a:cubicBezTo>
                  <a:cubicBezTo>
                    <a:pt x="80360" y="59094"/>
                    <a:pt x="81460" y="45816"/>
                    <a:pt x="81873" y="36529"/>
                  </a:cubicBezTo>
                  <a:cubicBezTo>
                    <a:pt x="82630" y="17954"/>
                    <a:pt x="95563" y="21944"/>
                    <a:pt x="112625" y="25040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44EF5933-BB4F-4E5A-A4F0-94A771B10DC6}"/>
                </a:ext>
              </a:extLst>
            </p:cNvPr>
            <p:cNvSpPr/>
            <p:nvPr/>
          </p:nvSpPr>
          <p:spPr>
            <a:xfrm>
              <a:off x="10541435" y="6331878"/>
              <a:ext cx="258145" cy="232808"/>
            </a:xfrm>
            <a:custGeom>
              <a:avLst/>
              <a:gdLst>
                <a:gd name="connsiteX0" fmla="*/ 250922 w 258145"/>
                <a:gd name="connsiteY0" fmla="*/ 225992 h 232808"/>
                <a:gd name="connsiteX1" fmla="*/ 231109 w 258145"/>
                <a:gd name="connsiteY1" fmla="*/ 212577 h 232808"/>
                <a:gd name="connsiteX2" fmla="*/ 223748 w 258145"/>
                <a:gd name="connsiteY2" fmla="*/ 197786 h 232808"/>
                <a:gd name="connsiteX3" fmla="*/ 205930 w 258145"/>
                <a:gd name="connsiteY3" fmla="*/ 154652 h 232808"/>
                <a:gd name="connsiteX4" fmla="*/ 166923 w 258145"/>
                <a:gd name="connsiteY4" fmla="*/ 119704 h 232808"/>
                <a:gd name="connsiteX5" fmla="*/ 157085 w 258145"/>
                <a:gd name="connsiteY5" fmla="*/ 114407 h 232808"/>
                <a:gd name="connsiteX6" fmla="*/ 159356 w 258145"/>
                <a:gd name="connsiteY6" fmla="*/ 85169 h 232808"/>
                <a:gd name="connsiteX7" fmla="*/ 160456 w 258145"/>
                <a:gd name="connsiteY7" fmla="*/ 80972 h 232808"/>
                <a:gd name="connsiteX8" fmla="*/ 164653 w 258145"/>
                <a:gd name="connsiteY8" fmla="*/ 70859 h 232808"/>
                <a:gd name="connsiteX9" fmla="*/ 161213 w 258145"/>
                <a:gd name="connsiteY9" fmla="*/ 63429 h 232808"/>
                <a:gd name="connsiteX10" fmla="*/ 190038 w 258145"/>
                <a:gd name="connsiteY10" fmla="*/ 69277 h 232808"/>
                <a:gd name="connsiteX11" fmla="*/ 225399 w 258145"/>
                <a:gd name="connsiteY11" fmla="*/ 50634 h 232808"/>
                <a:gd name="connsiteX12" fmla="*/ 230559 w 258145"/>
                <a:gd name="connsiteY12" fmla="*/ 48432 h 232808"/>
                <a:gd name="connsiteX13" fmla="*/ 235856 w 258145"/>
                <a:gd name="connsiteY13" fmla="*/ 43960 h 232808"/>
                <a:gd name="connsiteX14" fmla="*/ 232898 w 258145"/>
                <a:gd name="connsiteY14" fmla="*/ 36118 h 232808"/>
                <a:gd name="connsiteX15" fmla="*/ 228426 w 258145"/>
                <a:gd name="connsiteY15" fmla="*/ 37356 h 232808"/>
                <a:gd name="connsiteX16" fmla="*/ 226844 w 258145"/>
                <a:gd name="connsiteY16" fmla="*/ 36187 h 232808"/>
                <a:gd name="connsiteX17" fmla="*/ 223748 w 258145"/>
                <a:gd name="connsiteY17" fmla="*/ 39076 h 232808"/>
                <a:gd name="connsiteX18" fmla="*/ 221822 w 258145"/>
                <a:gd name="connsiteY18" fmla="*/ 43685 h 232808"/>
                <a:gd name="connsiteX19" fmla="*/ 191208 w 258145"/>
                <a:gd name="connsiteY19" fmla="*/ 55243 h 232808"/>
                <a:gd name="connsiteX20" fmla="*/ 187355 w 258145"/>
                <a:gd name="connsiteY20" fmla="*/ 55931 h 232808"/>
                <a:gd name="connsiteX21" fmla="*/ 149380 w 258145"/>
                <a:gd name="connsiteY21" fmla="*/ 42791 h 232808"/>
                <a:gd name="connsiteX22" fmla="*/ 140024 w 258145"/>
                <a:gd name="connsiteY22" fmla="*/ 42928 h 232808"/>
                <a:gd name="connsiteX23" fmla="*/ 139268 w 258145"/>
                <a:gd name="connsiteY23" fmla="*/ 38182 h 232808"/>
                <a:gd name="connsiteX24" fmla="*/ 146009 w 258145"/>
                <a:gd name="connsiteY24" fmla="*/ 33504 h 232808"/>
                <a:gd name="connsiteX25" fmla="*/ 145390 w 258145"/>
                <a:gd name="connsiteY25" fmla="*/ 25454 h 232808"/>
                <a:gd name="connsiteX26" fmla="*/ 146491 w 258145"/>
                <a:gd name="connsiteY26" fmla="*/ 23115 h 232808"/>
                <a:gd name="connsiteX27" fmla="*/ 143877 w 258145"/>
                <a:gd name="connsiteY27" fmla="*/ 19332 h 232808"/>
                <a:gd name="connsiteX28" fmla="*/ 140850 w 258145"/>
                <a:gd name="connsiteY28" fmla="*/ 10457 h 232808"/>
                <a:gd name="connsiteX29" fmla="*/ 136860 w 258145"/>
                <a:gd name="connsiteY29" fmla="*/ 2408 h 232808"/>
                <a:gd name="connsiteX30" fmla="*/ 118491 w 258145"/>
                <a:gd name="connsiteY30" fmla="*/ 2958 h 232808"/>
                <a:gd name="connsiteX31" fmla="*/ 109342 w 258145"/>
                <a:gd name="connsiteY31" fmla="*/ 5917 h 232808"/>
                <a:gd name="connsiteX32" fmla="*/ 98472 w 258145"/>
                <a:gd name="connsiteY32" fmla="*/ 22565 h 232808"/>
                <a:gd name="connsiteX33" fmla="*/ 97784 w 258145"/>
                <a:gd name="connsiteY33" fmla="*/ 34398 h 232808"/>
                <a:gd name="connsiteX34" fmla="*/ 106727 w 258145"/>
                <a:gd name="connsiteY34" fmla="*/ 48432 h 232808"/>
                <a:gd name="connsiteX35" fmla="*/ 112162 w 258145"/>
                <a:gd name="connsiteY35" fmla="*/ 51046 h 232808"/>
                <a:gd name="connsiteX36" fmla="*/ 112369 w 258145"/>
                <a:gd name="connsiteY36" fmla="*/ 51665 h 232808"/>
                <a:gd name="connsiteX37" fmla="*/ 106796 w 258145"/>
                <a:gd name="connsiteY37" fmla="*/ 54280 h 232808"/>
                <a:gd name="connsiteX38" fmla="*/ 98197 w 258145"/>
                <a:gd name="connsiteY38" fmla="*/ 61366 h 232808"/>
                <a:gd name="connsiteX39" fmla="*/ 37175 w 258145"/>
                <a:gd name="connsiteY39" fmla="*/ 104431 h 232808"/>
                <a:gd name="connsiteX40" fmla="*/ 21421 w 258145"/>
                <a:gd name="connsiteY40" fmla="*/ 108421 h 232808"/>
                <a:gd name="connsiteX41" fmla="*/ 24723 w 258145"/>
                <a:gd name="connsiteY41" fmla="*/ 110898 h 232808"/>
                <a:gd name="connsiteX42" fmla="*/ 18050 w 258145"/>
                <a:gd name="connsiteY42" fmla="*/ 113444 h 232808"/>
                <a:gd name="connsiteX43" fmla="*/ 21559 w 258145"/>
                <a:gd name="connsiteY43" fmla="*/ 117709 h 232808"/>
                <a:gd name="connsiteX44" fmla="*/ 40409 w 258145"/>
                <a:gd name="connsiteY44" fmla="*/ 111724 h 232808"/>
                <a:gd name="connsiteX45" fmla="*/ 110030 w 258145"/>
                <a:gd name="connsiteY45" fmla="*/ 76432 h 232808"/>
                <a:gd name="connsiteX46" fmla="*/ 121174 w 258145"/>
                <a:gd name="connsiteY46" fmla="*/ 90741 h 232808"/>
                <a:gd name="connsiteX47" fmla="*/ 112644 w 258145"/>
                <a:gd name="connsiteY47" fmla="*/ 108353 h 232808"/>
                <a:gd name="connsiteX48" fmla="*/ 112231 w 258145"/>
                <a:gd name="connsiteY48" fmla="*/ 128441 h 232808"/>
                <a:gd name="connsiteX49" fmla="*/ 101843 w 258145"/>
                <a:gd name="connsiteY49" fmla="*/ 141443 h 232808"/>
                <a:gd name="connsiteX50" fmla="*/ 73912 w 258145"/>
                <a:gd name="connsiteY50" fmla="*/ 166141 h 232808"/>
                <a:gd name="connsiteX51" fmla="*/ 48389 w 258145"/>
                <a:gd name="connsiteY51" fmla="*/ 175978 h 232808"/>
                <a:gd name="connsiteX52" fmla="*/ 27131 w 258145"/>
                <a:gd name="connsiteY52" fmla="*/ 190976 h 232808"/>
                <a:gd name="connsiteX53" fmla="*/ 11240 w 258145"/>
                <a:gd name="connsiteY53" fmla="*/ 201089 h 232808"/>
                <a:gd name="connsiteX54" fmla="*/ 4979 w 258145"/>
                <a:gd name="connsiteY54" fmla="*/ 202740 h 232808"/>
                <a:gd name="connsiteX55" fmla="*/ 26 w 258145"/>
                <a:gd name="connsiteY55" fmla="*/ 209000 h 232808"/>
                <a:gd name="connsiteX56" fmla="*/ 5048 w 258145"/>
                <a:gd name="connsiteY56" fmla="*/ 222209 h 232808"/>
                <a:gd name="connsiteX57" fmla="*/ 13303 w 258145"/>
                <a:gd name="connsiteY57" fmla="*/ 232046 h 232808"/>
                <a:gd name="connsiteX58" fmla="*/ 22797 w 258145"/>
                <a:gd name="connsiteY58" fmla="*/ 231290 h 232808"/>
                <a:gd name="connsiteX59" fmla="*/ 16812 w 258145"/>
                <a:gd name="connsiteY59" fmla="*/ 222965 h 232808"/>
                <a:gd name="connsiteX60" fmla="*/ 17087 w 258145"/>
                <a:gd name="connsiteY60" fmla="*/ 213334 h 232808"/>
                <a:gd name="connsiteX61" fmla="*/ 28782 w 258145"/>
                <a:gd name="connsiteY61" fmla="*/ 203772 h 232808"/>
                <a:gd name="connsiteX62" fmla="*/ 85745 w 258145"/>
                <a:gd name="connsiteY62" fmla="*/ 186091 h 232808"/>
                <a:gd name="connsiteX63" fmla="*/ 122344 w 258145"/>
                <a:gd name="connsiteY63" fmla="*/ 167792 h 232808"/>
                <a:gd name="connsiteX64" fmla="*/ 143326 w 258145"/>
                <a:gd name="connsiteY64" fmla="*/ 147428 h 232808"/>
                <a:gd name="connsiteX65" fmla="*/ 187699 w 258145"/>
                <a:gd name="connsiteY65" fmla="*/ 166622 h 232808"/>
                <a:gd name="connsiteX66" fmla="*/ 195198 w 258145"/>
                <a:gd name="connsiteY66" fmla="*/ 184853 h 232808"/>
                <a:gd name="connsiteX67" fmla="*/ 220996 w 258145"/>
                <a:gd name="connsiteY67" fmla="*/ 218769 h 232808"/>
                <a:gd name="connsiteX68" fmla="*/ 221340 w 258145"/>
                <a:gd name="connsiteY68" fmla="*/ 228400 h 232808"/>
                <a:gd name="connsiteX69" fmla="*/ 227807 w 258145"/>
                <a:gd name="connsiteY69" fmla="*/ 232597 h 232808"/>
                <a:gd name="connsiteX70" fmla="*/ 238470 w 258145"/>
                <a:gd name="connsiteY70" fmla="*/ 232597 h 232808"/>
                <a:gd name="connsiteX71" fmla="*/ 253192 w 258145"/>
                <a:gd name="connsiteY71" fmla="*/ 232597 h 232808"/>
                <a:gd name="connsiteX72" fmla="*/ 258146 w 258145"/>
                <a:gd name="connsiteY72" fmla="*/ 229639 h 232808"/>
                <a:gd name="connsiteX73" fmla="*/ 250922 w 258145"/>
                <a:gd name="connsiteY73" fmla="*/ 225992 h 232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58145" h="232808">
                  <a:moveTo>
                    <a:pt x="250922" y="225992"/>
                  </a:moveTo>
                  <a:cubicBezTo>
                    <a:pt x="243561" y="224273"/>
                    <a:pt x="235237" y="219044"/>
                    <a:pt x="231109" y="212577"/>
                  </a:cubicBezTo>
                  <a:cubicBezTo>
                    <a:pt x="228220" y="208106"/>
                    <a:pt x="226156" y="203015"/>
                    <a:pt x="223748" y="197786"/>
                  </a:cubicBezTo>
                  <a:cubicBezTo>
                    <a:pt x="215768" y="180312"/>
                    <a:pt x="211158" y="161050"/>
                    <a:pt x="205930" y="154652"/>
                  </a:cubicBezTo>
                  <a:cubicBezTo>
                    <a:pt x="196780" y="143301"/>
                    <a:pt x="178894" y="127547"/>
                    <a:pt x="166923" y="119704"/>
                  </a:cubicBezTo>
                  <a:cubicBezTo>
                    <a:pt x="163346" y="117365"/>
                    <a:pt x="160044" y="115714"/>
                    <a:pt x="157085" y="114407"/>
                  </a:cubicBezTo>
                  <a:cubicBezTo>
                    <a:pt x="159975" y="100235"/>
                    <a:pt x="159356" y="85169"/>
                    <a:pt x="159356" y="85169"/>
                  </a:cubicBezTo>
                  <a:cubicBezTo>
                    <a:pt x="159356" y="82279"/>
                    <a:pt x="159425" y="82210"/>
                    <a:pt x="160456" y="80972"/>
                  </a:cubicBezTo>
                  <a:cubicBezTo>
                    <a:pt x="163552" y="78496"/>
                    <a:pt x="165616" y="75537"/>
                    <a:pt x="164653" y="70859"/>
                  </a:cubicBezTo>
                  <a:cubicBezTo>
                    <a:pt x="164515" y="70171"/>
                    <a:pt x="161970" y="64668"/>
                    <a:pt x="161213" y="63429"/>
                  </a:cubicBezTo>
                  <a:cubicBezTo>
                    <a:pt x="165547" y="65149"/>
                    <a:pt x="184535" y="69690"/>
                    <a:pt x="190038" y="69277"/>
                  </a:cubicBezTo>
                  <a:cubicBezTo>
                    <a:pt x="199532" y="68658"/>
                    <a:pt x="222028" y="52973"/>
                    <a:pt x="225399" y="50634"/>
                  </a:cubicBezTo>
                  <a:cubicBezTo>
                    <a:pt x="227876" y="49189"/>
                    <a:pt x="229320" y="48845"/>
                    <a:pt x="230559" y="48432"/>
                  </a:cubicBezTo>
                  <a:cubicBezTo>
                    <a:pt x="231866" y="48088"/>
                    <a:pt x="235099" y="46024"/>
                    <a:pt x="235856" y="43960"/>
                  </a:cubicBezTo>
                  <a:cubicBezTo>
                    <a:pt x="236131" y="43066"/>
                    <a:pt x="235168" y="36530"/>
                    <a:pt x="232898" y="36118"/>
                  </a:cubicBezTo>
                  <a:cubicBezTo>
                    <a:pt x="231935" y="36049"/>
                    <a:pt x="229320" y="37631"/>
                    <a:pt x="228426" y="37356"/>
                  </a:cubicBezTo>
                  <a:cubicBezTo>
                    <a:pt x="227876" y="37218"/>
                    <a:pt x="227325" y="36187"/>
                    <a:pt x="226844" y="36187"/>
                  </a:cubicBezTo>
                  <a:cubicBezTo>
                    <a:pt x="225605" y="36118"/>
                    <a:pt x="224367" y="38113"/>
                    <a:pt x="223748" y="39076"/>
                  </a:cubicBezTo>
                  <a:cubicBezTo>
                    <a:pt x="222922" y="40314"/>
                    <a:pt x="222647" y="42653"/>
                    <a:pt x="221822" y="43685"/>
                  </a:cubicBezTo>
                  <a:cubicBezTo>
                    <a:pt x="220239" y="45680"/>
                    <a:pt x="198431" y="51803"/>
                    <a:pt x="191208" y="55243"/>
                  </a:cubicBezTo>
                  <a:cubicBezTo>
                    <a:pt x="189970" y="55862"/>
                    <a:pt x="188662" y="56275"/>
                    <a:pt x="187355" y="55931"/>
                  </a:cubicBezTo>
                  <a:cubicBezTo>
                    <a:pt x="181645" y="54142"/>
                    <a:pt x="158530" y="40933"/>
                    <a:pt x="149380" y="42791"/>
                  </a:cubicBezTo>
                  <a:cubicBezTo>
                    <a:pt x="146491" y="43410"/>
                    <a:pt x="142019" y="44992"/>
                    <a:pt x="140024" y="42928"/>
                  </a:cubicBezTo>
                  <a:cubicBezTo>
                    <a:pt x="138992" y="41828"/>
                    <a:pt x="138373" y="39970"/>
                    <a:pt x="139268" y="38182"/>
                  </a:cubicBezTo>
                  <a:cubicBezTo>
                    <a:pt x="140231" y="36118"/>
                    <a:pt x="145046" y="35843"/>
                    <a:pt x="146009" y="33504"/>
                  </a:cubicBezTo>
                  <a:cubicBezTo>
                    <a:pt x="147041" y="30889"/>
                    <a:pt x="145321" y="25730"/>
                    <a:pt x="145390" y="25454"/>
                  </a:cubicBezTo>
                  <a:cubicBezTo>
                    <a:pt x="145459" y="24491"/>
                    <a:pt x="146560" y="24010"/>
                    <a:pt x="146491" y="23115"/>
                  </a:cubicBezTo>
                  <a:cubicBezTo>
                    <a:pt x="146353" y="22152"/>
                    <a:pt x="145184" y="21189"/>
                    <a:pt x="143877" y="19332"/>
                  </a:cubicBezTo>
                  <a:cubicBezTo>
                    <a:pt x="142501" y="17405"/>
                    <a:pt x="142088" y="12590"/>
                    <a:pt x="140850" y="10457"/>
                  </a:cubicBezTo>
                  <a:cubicBezTo>
                    <a:pt x="141125" y="9769"/>
                    <a:pt x="142019" y="5366"/>
                    <a:pt x="136860" y="2408"/>
                  </a:cubicBezTo>
                  <a:cubicBezTo>
                    <a:pt x="131700" y="-550"/>
                    <a:pt x="123238" y="-1238"/>
                    <a:pt x="118491" y="2958"/>
                  </a:cubicBezTo>
                  <a:cubicBezTo>
                    <a:pt x="115808" y="5366"/>
                    <a:pt x="112231" y="4403"/>
                    <a:pt x="109342" y="5917"/>
                  </a:cubicBezTo>
                  <a:cubicBezTo>
                    <a:pt x="103907" y="8737"/>
                    <a:pt x="107415" y="14447"/>
                    <a:pt x="98472" y="22565"/>
                  </a:cubicBezTo>
                  <a:cubicBezTo>
                    <a:pt x="94551" y="26074"/>
                    <a:pt x="96890" y="32884"/>
                    <a:pt x="97784" y="34398"/>
                  </a:cubicBezTo>
                  <a:cubicBezTo>
                    <a:pt x="94000" y="41484"/>
                    <a:pt x="100673" y="49877"/>
                    <a:pt x="106727" y="48432"/>
                  </a:cubicBezTo>
                  <a:cubicBezTo>
                    <a:pt x="108722" y="50358"/>
                    <a:pt x="109961" y="51184"/>
                    <a:pt x="112162" y="51046"/>
                  </a:cubicBezTo>
                  <a:cubicBezTo>
                    <a:pt x="112231" y="51253"/>
                    <a:pt x="112300" y="51459"/>
                    <a:pt x="112369" y="51665"/>
                  </a:cubicBezTo>
                  <a:cubicBezTo>
                    <a:pt x="110993" y="52147"/>
                    <a:pt x="108103" y="53660"/>
                    <a:pt x="106796" y="54280"/>
                  </a:cubicBezTo>
                  <a:cubicBezTo>
                    <a:pt x="103356" y="56068"/>
                    <a:pt x="101361" y="58270"/>
                    <a:pt x="98197" y="61366"/>
                  </a:cubicBezTo>
                  <a:cubicBezTo>
                    <a:pt x="88084" y="71203"/>
                    <a:pt x="73018" y="86545"/>
                    <a:pt x="37175" y="104431"/>
                  </a:cubicBezTo>
                  <a:cubicBezTo>
                    <a:pt x="33117" y="106908"/>
                    <a:pt x="21421" y="105876"/>
                    <a:pt x="21421" y="108421"/>
                  </a:cubicBezTo>
                  <a:cubicBezTo>
                    <a:pt x="22178" y="109660"/>
                    <a:pt x="24723" y="110898"/>
                    <a:pt x="24723" y="110898"/>
                  </a:cubicBezTo>
                  <a:cubicBezTo>
                    <a:pt x="24792" y="112343"/>
                    <a:pt x="20389" y="112962"/>
                    <a:pt x="18050" y="113444"/>
                  </a:cubicBezTo>
                  <a:cubicBezTo>
                    <a:pt x="15987" y="114613"/>
                    <a:pt x="19977" y="116264"/>
                    <a:pt x="21559" y="117709"/>
                  </a:cubicBezTo>
                  <a:cubicBezTo>
                    <a:pt x="29539" y="119153"/>
                    <a:pt x="33667" y="117365"/>
                    <a:pt x="40409" y="111724"/>
                  </a:cubicBezTo>
                  <a:cubicBezTo>
                    <a:pt x="67652" y="101129"/>
                    <a:pt x="87946" y="90810"/>
                    <a:pt x="110030" y="76432"/>
                  </a:cubicBezTo>
                  <a:cubicBezTo>
                    <a:pt x="114708" y="73405"/>
                    <a:pt x="117391" y="76707"/>
                    <a:pt x="121174" y="90741"/>
                  </a:cubicBezTo>
                  <a:cubicBezTo>
                    <a:pt x="122619" y="96176"/>
                    <a:pt x="115396" y="100648"/>
                    <a:pt x="112644" y="108353"/>
                  </a:cubicBezTo>
                  <a:cubicBezTo>
                    <a:pt x="109548" y="116952"/>
                    <a:pt x="109892" y="123419"/>
                    <a:pt x="112231" y="128441"/>
                  </a:cubicBezTo>
                  <a:cubicBezTo>
                    <a:pt x="109686" y="134013"/>
                    <a:pt x="101843" y="141443"/>
                    <a:pt x="101843" y="141443"/>
                  </a:cubicBezTo>
                  <a:cubicBezTo>
                    <a:pt x="101843" y="141443"/>
                    <a:pt x="83268" y="156784"/>
                    <a:pt x="73912" y="166141"/>
                  </a:cubicBezTo>
                  <a:cubicBezTo>
                    <a:pt x="65794" y="174190"/>
                    <a:pt x="55957" y="172332"/>
                    <a:pt x="48389" y="175978"/>
                  </a:cubicBezTo>
                  <a:cubicBezTo>
                    <a:pt x="40684" y="179693"/>
                    <a:pt x="33667" y="185541"/>
                    <a:pt x="27131" y="190976"/>
                  </a:cubicBezTo>
                  <a:cubicBezTo>
                    <a:pt x="22384" y="194897"/>
                    <a:pt x="17569" y="198406"/>
                    <a:pt x="11240" y="201089"/>
                  </a:cubicBezTo>
                  <a:cubicBezTo>
                    <a:pt x="8763" y="202121"/>
                    <a:pt x="7593" y="202396"/>
                    <a:pt x="4979" y="202740"/>
                  </a:cubicBezTo>
                  <a:cubicBezTo>
                    <a:pt x="1677" y="203221"/>
                    <a:pt x="-249" y="206248"/>
                    <a:pt x="26" y="209000"/>
                  </a:cubicBezTo>
                  <a:cubicBezTo>
                    <a:pt x="301" y="211545"/>
                    <a:pt x="2571" y="217324"/>
                    <a:pt x="5048" y="222209"/>
                  </a:cubicBezTo>
                  <a:cubicBezTo>
                    <a:pt x="6355" y="224961"/>
                    <a:pt x="9382" y="231221"/>
                    <a:pt x="13303" y="232046"/>
                  </a:cubicBezTo>
                  <a:cubicBezTo>
                    <a:pt x="15918" y="232597"/>
                    <a:pt x="21559" y="233766"/>
                    <a:pt x="22797" y="231290"/>
                  </a:cubicBezTo>
                  <a:cubicBezTo>
                    <a:pt x="24448" y="228056"/>
                    <a:pt x="17362" y="227162"/>
                    <a:pt x="16812" y="222965"/>
                  </a:cubicBezTo>
                  <a:cubicBezTo>
                    <a:pt x="16468" y="220282"/>
                    <a:pt x="16193" y="215880"/>
                    <a:pt x="17087" y="213334"/>
                  </a:cubicBezTo>
                  <a:cubicBezTo>
                    <a:pt x="18601" y="208931"/>
                    <a:pt x="24999" y="205835"/>
                    <a:pt x="28782" y="203772"/>
                  </a:cubicBezTo>
                  <a:cubicBezTo>
                    <a:pt x="40546" y="197374"/>
                    <a:pt x="75357" y="189187"/>
                    <a:pt x="85745" y="186091"/>
                  </a:cubicBezTo>
                  <a:cubicBezTo>
                    <a:pt x="100742" y="179556"/>
                    <a:pt x="112575" y="174121"/>
                    <a:pt x="122344" y="167792"/>
                  </a:cubicBezTo>
                  <a:cubicBezTo>
                    <a:pt x="131012" y="162563"/>
                    <a:pt x="137960" y="154308"/>
                    <a:pt x="143326" y="147428"/>
                  </a:cubicBezTo>
                  <a:cubicBezTo>
                    <a:pt x="156191" y="153826"/>
                    <a:pt x="175110" y="161807"/>
                    <a:pt x="187699" y="166622"/>
                  </a:cubicBezTo>
                  <a:cubicBezTo>
                    <a:pt x="195129" y="169443"/>
                    <a:pt x="191070" y="174190"/>
                    <a:pt x="195198" y="184853"/>
                  </a:cubicBezTo>
                  <a:cubicBezTo>
                    <a:pt x="198156" y="192489"/>
                    <a:pt x="203453" y="198062"/>
                    <a:pt x="220996" y="218769"/>
                  </a:cubicBezTo>
                  <a:cubicBezTo>
                    <a:pt x="223542" y="222209"/>
                    <a:pt x="220790" y="224548"/>
                    <a:pt x="221340" y="228400"/>
                  </a:cubicBezTo>
                  <a:cubicBezTo>
                    <a:pt x="221959" y="232528"/>
                    <a:pt x="223954" y="232666"/>
                    <a:pt x="227807" y="232597"/>
                  </a:cubicBezTo>
                  <a:cubicBezTo>
                    <a:pt x="231384" y="232459"/>
                    <a:pt x="234893" y="232597"/>
                    <a:pt x="238470" y="232597"/>
                  </a:cubicBezTo>
                  <a:cubicBezTo>
                    <a:pt x="243011" y="232597"/>
                    <a:pt x="248652" y="232597"/>
                    <a:pt x="253192" y="232597"/>
                  </a:cubicBezTo>
                  <a:cubicBezTo>
                    <a:pt x="254843" y="232597"/>
                    <a:pt x="258146" y="232046"/>
                    <a:pt x="258146" y="229639"/>
                  </a:cubicBezTo>
                  <a:cubicBezTo>
                    <a:pt x="258008" y="226749"/>
                    <a:pt x="253192" y="226543"/>
                    <a:pt x="250922" y="225992"/>
                  </a:cubicBezTo>
                </a:path>
              </a:pathLst>
            </a:custGeom>
            <a:grpFill/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1">
                <a:solidFill>
                  <a:srgbClr val="000000"/>
                </a:solidFill>
              </a:endParaRPr>
            </a:p>
          </p:txBody>
        </p:sp>
      </p:grp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F62DD4E-3F1D-4879-B4C6-3746FF63DB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328" y="6486273"/>
            <a:ext cx="2743200" cy="3257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118CF-B6EA-454B-8F91-32647CA2BE91}" type="slidenum">
              <a:rPr lang="fr-FR" smtClean="0">
                <a:solidFill>
                  <a:srgbClr val="000000">
                    <a:tint val="75000"/>
                  </a:srgbClr>
                </a:solidFill>
              </a:rPr>
              <a:pPr/>
              <a:t>‹N°›</a:t>
            </a:fld>
            <a:endParaRPr lang="fr-FR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885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hf hdr="0"/>
  <p:txStyles>
    <p:titleStyle>
      <a:lvl1pPr algn="l" defTabSz="914411" rtl="0" eaLnBrk="1" latinLnBrk="0" hangingPunct="1">
        <a:lnSpc>
          <a:spcPct val="100000"/>
        </a:lnSpc>
        <a:spcBef>
          <a:spcPct val="0"/>
        </a:spcBef>
        <a:buNone/>
        <a:defRPr lang="fr-FR" sz="2500" b="1" kern="1200" spc="0" baseline="0" dirty="0">
          <a:ln w="6350" cap="flat">
            <a:noFill/>
            <a:miter lim="800000"/>
          </a:ln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0" indent="0" algn="l" defTabSz="914411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Segoe UI" panose="020B0502040204020203" pitchFamily="34" charset="0"/>
        <a:buChar char="​"/>
        <a:defRPr lang="en-US" sz="16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228604" indent="-225429" algn="l" defTabSz="914411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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442919" indent="-208799" algn="l" defTabSz="914411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Arial" panose="020B0604020202020204" pitchFamily="34" charset="0"/>
        <a:buChar char="‒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633597" indent="-176399" algn="l" defTabSz="914411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00000"/>
        <a:buFont typeface="Wingdings" panose="05000000000000000000" pitchFamily="2" charset="2"/>
        <a:buChar char="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860397" indent="-187199" algn="l" defTabSz="914411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00000"/>
        <a:buFont typeface="Arial" panose="020B0604020202020204" pitchFamily="34" charset="0"/>
        <a:buChar char="-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85864" indent="-171453" algn="l" defTabSz="914411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64" indent="-171453" algn="l" defTabSz="914411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64" indent="-171453" algn="l" defTabSz="914411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64" indent="-171453" algn="l" defTabSz="914411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 userDrawn="1">
          <p15:clr>
            <a:srgbClr val="5ACBF0"/>
          </p15:clr>
        </p15:guide>
        <p15:guide id="3" orient="horz" pos="3912" userDrawn="1">
          <p15:clr>
            <a:srgbClr val="5ACBF0"/>
          </p15:clr>
        </p15:guide>
        <p15:guide id="4" orient="horz" pos="1075" userDrawn="1">
          <p15:clr>
            <a:srgbClr val="F26B43"/>
          </p15:clr>
        </p15:guide>
        <p15:guide id="5" pos="7330" userDrawn="1">
          <p15:clr>
            <a:srgbClr val="F26B43"/>
          </p15:clr>
        </p15:guide>
        <p15:guide id="6" pos="345" userDrawn="1">
          <p15:clr>
            <a:srgbClr val="F26B43"/>
          </p15:clr>
        </p15:guide>
        <p15:guide id="8" orient="horz" pos="4063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431801" y="2276873"/>
            <a:ext cx="11233151" cy="39364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/>
              <a:t>DARP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>
            <a:cxnSpLocks/>
          </p:cNvCxnSpPr>
          <p:nvPr/>
        </p:nvCxnSpPr>
        <p:spPr bwMode="gray">
          <a:xfrm>
            <a:off x="431800" y="6379200"/>
            <a:ext cx="11232819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pace réservé du titre 11">
            <a:extLst>
              <a:ext uri="{FF2B5EF4-FFF2-40B4-BE49-F238E27FC236}">
                <a16:creationId xmlns:a16="http://schemas.microsoft.com/office/drawing/2014/main" id="{59FB2B3E-557E-DB42-9DB7-D6A72FD3A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910402"/>
            <a:ext cx="11233151" cy="719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Titre 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170561-5F7A-B046-81BE-E60E60355D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37" y="637800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cap="all"/>
              <a:t>08/09/2023</a:t>
            </a:r>
            <a:endParaRPr lang="fr-FR" cap="all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E071FEB6-0E77-DD46-9DA0-C52EF51FC7F3}"/>
              </a:ext>
            </a:extLst>
          </p:cNvPr>
          <p:cNvCxnSpPr/>
          <p:nvPr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5C7551C4-641A-D343-AA7E-79AE4711BFA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563836" y="247643"/>
            <a:ext cx="809139" cy="46470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921EE98-A0EA-AE49-A902-478042AA6CF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84000" y="144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023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</p:sldLayoutIdLst>
  <p:hf hdr="0"/>
  <p:txStyles>
    <p:titleStyle>
      <a:lvl1pPr marL="19050" indent="0" algn="l" defTabSz="1219170" rtl="0" eaLnBrk="1" latinLnBrk="0" hangingPunct="1">
        <a:lnSpc>
          <a:spcPct val="90000"/>
        </a:lnSpc>
        <a:spcBef>
          <a:spcPct val="0"/>
        </a:spcBef>
        <a:buNone/>
        <a:tabLst/>
        <a:defRPr sz="3333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764" indent="0" algn="l" defTabSz="1219170" rtl="0" eaLnBrk="1" latinLnBrk="0" hangingPunct="1">
        <a:lnSpc>
          <a:spcPct val="100000"/>
        </a:lnSpc>
        <a:spcBef>
          <a:spcPts val="0"/>
        </a:spcBef>
        <a:spcAft>
          <a:spcPts val="667"/>
        </a:spcAft>
        <a:buFont typeface="Arial" pitchFamily="34" charset="0"/>
        <a:buNone/>
        <a:tabLst/>
        <a:defRPr sz="1867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68588" indent="-228594" algn="l" defTabSz="121917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08582" indent="-228594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Wingdings" pitchFamily="2" charset="2"/>
        <a:buChar char="§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948576" indent="-228594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anose="020B0604020202020204" pitchFamily="34" charset="0"/>
        <a:buChar char="•"/>
        <a:defRPr sz="1067" kern="1200">
          <a:solidFill>
            <a:schemeClr val="tx1"/>
          </a:solidFill>
          <a:latin typeface="+mn-lt"/>
          <a:ea typeface="+mn-ea"/>
          <a:cs typeface="+mn-cs"/>
        </a:defRPr>
      </a:lvl4pPr>
      <a:lvl5pPr marL="1236569" indent="-228594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Wingdings" pitchFamily="2" charset="2"/>
        <a:buChar char="§"/>
        <a:defRPr sz="9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indent="0" algn="l" defTabSz="1219170" rtl="0" eaLnBrk="1" latinLnBrk="0" hangingPunct="1">
        <a:spcBef>
          <a:spcPct val="20000"/>
        </a:spcBef>
        <a:buFont typeface="Arial" pitchFamily="34" charset="0"/>
        <a:buNone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04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431801" y="2276873"/>
            <a:ext cx="11233151" cy="39364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/>
              <a:t>DARP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>
            <a:cxnSpLocks/>
          </p:cNvCxnSpPr>
          <p:nvPr/>
        </p:nvCxnSpPr>
        <p:spPr bwMode="gray">
          <a:xfrm>
            <a:off x="431800" y="6379200"/>
            <a:ext cx="11232819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pace réservé du titre 11">
            <a:extLst>
              <a:ext uri="{FF2B5EF4-FFF2-40B4-BE49-F238E27FC236}">
                <a16:creationId xmlns:a16="http://schemas.microsoft.com/office/drawing/2014/main" id="{59FB2B3E-557E-DB42-9DB7-D6A72FD3A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910402"/>
            <a:ext cx="11233151" cy="719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Titre 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170561-5F7A-B046-81BE-E60E60355D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37" y="637800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cap="all"/>
              <a:t>08/09/2023</a:t>
            </a:r>
            <a:endParaRPr lang="fr-FR" cap="all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E071FEB6-0E77-DD46-9DA0-C52EF51FC7F3}"/>
              </a:ext>
            </a:extLst>
          </p:cNvPr>
          <p:cNvCxnSpPr/>
          <p:nvPr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5C7551C4-641A-D343-AA7E-79AE4711BFA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563836" y="247643"/>
            <a:ext cx="809139" cy="46470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921EE98-A0EA-AE49-A902-478042AA6CF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84000" y="144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638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hf hdr="0"/>
  <p:txStyles>
    <p:titleStyle>
      <a:lvl1pPr marL="19050" indent="0" algn="l" defTabSz="1219170" rtl="0" eaLnBrk="1" latinLnBrk="0" hangingPunct="1">
        <a:lnSpc>
          <a:spcPct val="90000"/>
        </a:lnSpc>
        <a:spcBef>
          <a:spcPct val="0"/>
        </a:spcBef>
        <a:buNone/>
        <a:tabLst/>
        <a:defRPr sz="3333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764" indent="0" algn="l" defTabSz="1219170" rtl="0" eaLnBrk="1" latinLnBrk="0" hangingPunct="1">
        <a:lnSpc>
          <a:spcPct val="100000"/>
        </a:lnSpc>
        <a:spcBef>
          <a:spcPts val="0"/>
        </a:spcBef>
        <a:spcAft>
          <a:spcPts val="667"/>
        </a:spcAft>
        <a:buFont typeface="Arial" pitchFamily="34" charset="0"/>
        <a:buNone/>
        <a:tabLst/>
        <a:defRPr sz="1867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68588" indent="-228594" algn="l" defTabSz="121917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08582" indent="-228594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Wingdings" pitchFamily="2" charset="2"/>
        <a:buChar char="§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948576" indent="-228594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anose="020B0604020202020204" pitchFamily="34" charset="0"/>
        <a:buChar char="•"/>
        <a:defRPr sz="1067" kern="1200">
          <a:solidFill>
            <a:schemeClr val="tx1"/>
          </a:solidFill>
          <a:latin typeface="+mn-lt"/>
          <a:ea typeface="+mn-ea"/>
          <a:cs typeface="+mn-cs"/>
        </a:defRPr>
      </a:lvl4pPr>
      <a:lvl5pPr marL="1236569" indent="-228594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Wingdings" pitchFamily="2" charset="2"/>
        <a:buChar char="§"/>
        <a:defRPr sz="9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indent="0" algn="l" defTabSz="1219170" rtl="0" eaLnBrk="1" latinLnBrk="0" hangingPunct="1">
        <a:spcBef>
          <a:spcPct val="20000"/>
        </a:spcBef>
        <a:buFont typeface="Arial" pitchFamily="34" charset="0"/>
        <a:buNone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0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F01F1A-B3F3-364E-E103-940752887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08/09/2023</a:t>
            </a:r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4492D41-8F53-D726-525E-FD0522CAF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DESCOM / DEMOS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743E5BB-FB5A-031F-036A-1DE9F96C6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140CD-8AED-46FF-A9A2-77308F3F39AE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53AC86C3-0845-37EB-8CF1-C56FFCFCF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365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E54EB8A-87AC-2AEA-DDE1-2EFD2016B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78014CA-F4A6-C976-6C8C-54927D7FB9A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FR" cap="all"/>
              <a:t>Date</a:t>
            </a:r>
            <a:endParaRPr lang="fr-FR" cap="all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F30DFAE-34C5-8CF7-6559-4B43A7209B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2BC0CFFE-4AC0-624D-05AE-3353B3743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748FAD0-D141-AC28-8580-D9F7FFF11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DESCOM / DEMOS</a:t>
            </a:r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1C56EF00-D06C-95A4-8DEB-5DD2B823D65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866449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goWEzLgA0_64VDvMxGG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G_9mniplMrafceMpP.Qw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bEQ8aI7AKzsdxigcAG3Z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vs1S2qnQw1aA01IUaglg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UyDlDqWonv3hoAx.p9Rsw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9xgrPArEB1mEiMOhB5KGA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UyDlDqWonv3hoAx.p9Rsw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UyDlDqWonv3hoAx.p9Rsw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heme/theme1.xml><?xml version="1.0" encoding="utf-8"?>
<a:theme xmlns:a="http://schemas.openxmlformats.org/drawingml/2006/main" name="TEMPLATE_ARS_HAUTS DE FRANCE 16-9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25" id="{CCAA3B1F-37AD-D142-9B00-F2952BC71F32}" vid="{8780E14E-37A2-0148-9F40-6587BA01BE65}"/>
    </a:ext>
  </a:extLst>
</a:theme>
</file>

<file path=ppt/theme/theme2.xml><?xml version="1.0" encoding="utf-8"?>
<a:theme xmlns:a="http://schemas.openxmlformats.org/drawingml/2006/main" name="White">
  <a:themeElements>
    <a:clrScheme name="Scheme1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0437A"/>
      </a:accent1>
      <a:accent2>
        <a:srgbClr val="005DA9"/>
      </a:accent2>
      <a:accent3>
        <a:srgbClr val="3FA0BB"/>
      </a:accent3>
      <a:accent4>
        <a:srgbClr val="95CCDB"/>
      </a:accent4>
      <a:accent5>
        <a:srgbClr val="CAE6EE"/>
      </a:accent5>
      <a:accent6>
        <a:srgbClr val="B0B8C4"/>
      </a:accent6>
      <a:hlink>
        <a:srgbClr val="0000FF"/>
      </a:hlink>
      <a:folHlink>
        <a:srgbClr val="800080"/>
      </a:folHlink>
    </a:clrScheme>
    <a:fontScheme name="Cust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gray">
        <a:solidFill>
          <a:srgbClr val="005DA9"/>
        </a:solidFill>
        <a:ln w="9525">
          <a:noFill/>
          <a:miter lim="800000"/>
          <a:headEnd/>
          <a:tailEnd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wrap="square" lIns="0" tIns="0" rIns="0" bIns="0" anchor="ctr">
        <a:noAutofit/>
      </a:bodyPr>
      <a:lstStyle>
        <a:defPPr algn="ctr">
          <a:defRPr sz="1400">
            <a:solidFill>
              <a:srgbClr val="FFFFFF"/>
            </a:solidFill>
          </a:defRPr>
        </a:defPPr>
      </a:lstStyle>
    </a:spDef>
    <a:lnDef>
      <a:spPr>
        <a:ln w="6350" cap="flat">
          <a:solidFill>
            <a:srgbClr val="B3B3B3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000000"/>
        </a:dk1>
        <a:lt1>
          <a:srgbClr val="FFFFFF"/>
        </a:lt1>
        <a:dk2>
          <a:srgbClr val="FFFFFF"/>
        </a:dk2>
        <a:lt2>
          <a:srgbClr val="FFFFFF"/>
        </a:lt2>
        <a:accent1>
          <a:srgbClr val="00437A"/>
        </a:accent1>
        <a:accent2>
          <a:srgbClr val="005DA9"/>
        </a:accent2>
        <a:accent3>
          <a:srgbClr val="3FA0BB"/>
        </a:accent3>
        <a:accent4>
          <a:srgbClr val="95CCDB"/>
        </a:accent4>
        <a:accent5>
          <a:srgbClr val="CAE6EE"/>
        </a:accent5>
        <a:accent6>
          <a:srgbClr val="B0B8C4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  <a:custClr name="Custom Color6">
      <a:srgbClr val="95C11F"/>
    </a:custClr>
    <a:custClr name="Custom Color7">
      <a:srgbClr val="F1D27B"/>
    </a:custClr>
    <a:custClr name="Custom Color8">
      <a:srgbClr val="FF9933"/>
    </a:custClr>
    <a:custClr name="Custom Color9">
      <a:srgbClr val="E9386E"/>
    </a:custClr>
  </a:custClrLst>
  <a:extLst>
    <a:ext uri="{05A4C25C-085E-4340-85A3-A5531E510DB2}">
      <thm15:themeFamily xmlns:thm15="http://schemas.microsoft.com/office/thememl/2012/main" name="FR_PA7651_Assurance maladie_BASEFORM_16x9_OF_v11.1C.potx" id="{2D8F0398-C0C7-4360-9B35-4612E2FEB39C}" vid="{0C4CFD1D-BD9A-4507-ABDE-8705E25B575E}"/>
    </a:ext>
  </a:extLst>
</a:theme>
</file>

<file path=ppt/theme/theme3.xml><?xml version="1.0" encoding="utf-8"?>
<a:theme xmlns:a="http://schemas.openxmlformats.org/drawingml/2006/main" name="1_TEMPLATE_ARS_HAUTS DE FRANCE 16-9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25" id="{CCAA3B1F-37AD-D142-9B00-F2952BC71F32}" vid="{8780E14E-37A2-0148-9F40-6587BA01BE65}"/>
    </a:ext>
  </a:extLst>
</a:theme>
</file>

<file path=ppt/theme/theme4.xml><?xml version="1.0" encoding="utf-8"?>
<a:theme xmlns:a="http://schemas.openxmlformats.org/drawingml/2006/main" name="3_TEMPLATE_ARS_HAUTS DE FRANCE 16-9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25" id="{CCAA3B1F-37AD-D142-9B00-F2952BC71F32}" vid="{8780E14E-37A2-0148-9F40-6587BA01BE65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25406</TotalTime>
  <Words>10</Words>
  <Application>Microsoft Office PowerPoint</Application>
  <PresentationFormat>Grand écran</PresentationFormat>
  <Paragraphs>6</Paragraphs>
  <Slides>2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4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1" baseType="lpstr">
      <vt:lpstr>Arial</vt:lpstr>
      <vt:lpstr>Calibri</vt:lpstr>
      <vt:lpstr>Segoe UI</vt:lpstr>
      <vt:lpstr>Wingdings</vt:lpstr>
      <vt:lpstr>TEMPLATE_ARS_HAUTS DE FRANCE 16-9</vt:lpstr>
      <vt:lpstr>White</vt:lpstr>
      <vt:lpstr>1_TEMPLATE_ARS_HAUTS DE FRANCE 16-9</vt:lpstr>
      <vt:lpstr>3_TEMPLATE_ARS_HAUTS DE FRANCE 16-9</vt:lpstr>
      <vt:lpstr>Diapositive think-cell</vt:lpstr>
      <vt:lpstr>Présentation PowerPoint</vt:lpstr>
      <vt:lpstr>Présentation PowerPoint</vt:lpstr>
    </vt:vector>
  </TitlesOfParts>
  <Company>ARS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KAYEM, Priscilla</dc:creator>
  <cp:lastModifiedBy>LAMBOLEZ, Marion (ARS-IDF)</cp:lastModifiedBy>
  <cp:revision>723</cp:revision>
  <cp:lastPrinted>2023-08-01T08:26:22Z</cp:lastPrinted>
  <dcterms:created xsi:type="dcterms:W3CDTF">2021-03-09T13:22:52Z</dcterms:created>
  <dcterms:modified xsi:type="dcterms:W3CDTF">2025-02-24T14:20:08Z</dcterms:modified>
</cp:coreProperties>
</file>