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slideLayouts/slideLayout50.xml" ContentType="application/vnd.openxmlformats-officedocument.presentationml.slideLayout+xml"/>
  <Override PartName="/ppt/theme/theme5.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6.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5.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comments/comment1.xml" ContentType="application/vnd.openxmlformats-officedocument.presentationml.comments+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 id="2147483677" r:id="rId3"/>
    <p:sldMasterId id="2147483689" r:id="rId4"/>
    <p:sldMasterId id="2147483701" r:id="rId5"/>
    <p:sldMasterId id="2147483703" r:id="rId6"/>
    <p:sldMasterId id="2147483715" r:id="rId7"/>
  </p:sldMasterIdLst>
  <p:notesMasterIdLst>
    <p:notesMasterId r:id="rId53"/>
  </p:notesMasterIdLst>
  <p:sldIdLst>
    <p:sldId id="299" r:id="rId8"/>
    <p:sldId id="300" r:id="rId9"/>
    <p:sldId id="308" r:id="rId10"/>
    <p:sldId id="310" r:id="rId11"/>
    <p:sldId id="311" r:id="rId12"/>
    <p:sldId id="274" r:id="rId13"/>
    <p:sldId id="278" r:id="rId14"/>
    <p:sldId id="275" r:id="rId15"/>
    <p:sldId id="271" r:id="rId16"/>
    <p:sldId id="276" r:id="rId17"/>
    <p:sldId id="277" r:id="rId18"/>
    <p:sldId id="279" r:id="rId19"/>
    <p:sldId id="273" r:id="rId20"/>
    <p:sldId id="266" r:id="rId21"/>
    <p:sldId id="280" r:id="rId22"/>
    <p:sldId id="312" r:id="rId23"/>
    <p:sldId id="309" r:id="rId24"/>
    <p:sldId id="303" r:id="rId25"/>
    <p:sldId id="314" r:id="rId26"/>
    <p:sldId id="315" r:id="rId27"/>
    <p:sldId id="270" r:id="rId28"/>
    <p:sldId id="272" r:id="rId29"/>
    <p:sldId id="304" r:id="rId30"/>
    <p:sldId id="695" r:id="rId31"/>
    <p:sldId id="704" r:id="rId32"/>
    <p:sldId id="701" r:id="rId33"/>
    <p:sldId id="702" r:id="rId34"/>
    <p:sldId id="699" r:id="rId35"/>
    <p:sldId id="305" r:id="rId36"/>
    <p:sldId id="256" r:id="rId37"/>
    <p:sldId id="259" r:id="rId38"/>
    <p:sldId id="261" r:id="rId39"/>
    <p:sldId id="262" r:id="rId40"/>
    <p:sldId id="263" r:id="rId41"/>
    <p:sldId id="260" r:id="rId42"/>
    <p:sldId id="264" r:id="rId43"/>
    <p:sldId id="265" r:id="rId44"/>
    <p:sldId id="258" r:id="rId45"/>
    <p:sldId id="287" r:id="rId46"/>
    <p:sldId id="298" r:id="rId47"/>
    <p:sldId id="291" r:id="rId48"/>
    <p:sldId id="297" r:id="rId49"/>
    <p:sldId id="301" r:id="rId50"/>
    <p:sldId id="307" r:id="rId51"/>
    <p:sldId id="306" r:id="rId52"/>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hristine quique" initials="cq"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320"/>
    <p:restoredTop sz="95768"/>
  </p:normalViewPr>
  <p:slideViewPr>
    <p:cSldViewPr snapToGrid="0" snapToObjects="1">
      <p:cViewPr varScale="1">
        <p:scale>
          <a:sx n="113" d="100"/>
          <a:sy n="113" d="100"/>
        </p:scale>
        <p:origin x="666" y="102"/>
      </p:cViewPr>
      <p:guideLst/>
    </p:cSldViewPr>
  </p:slideViewPr>
  <p:notesTextViewPr>
    <p:cViewPr>
      <p:scale>
        <a:sx n="3" d="2"/>
        <a:sy n="3" d="2"/>
      </p:scale>
      <p:origin x="0" y="0"/>
    </p:cViewPr>
  </p:notesTextViewPr>
  <p:notesViewPr>
    <p:cSldViewPr snapToGrid="0" snapToObjects="1">
      <p:cViewPr varScale="1">
        <p:scale>
          <a:sx n="83" d="100"/>
          <a:sy n="83" d="100"/>
        </p:scale>
        <p:origin x="3992" y="2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presProps" Target="pres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Master" Target="slideMasters/slideMaster5.xml"/><Relationship Id="rId19" Type="http://schemas.openxmlformats.org/officeDocument/2006/relationships/slide" Target="slides/slide12.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viewProps" Target="viewProps.xml"/><Relationship Id="rId8" Type="http://schemas.openxmlformats.org/officeDocument/2006/relationships/slide" Target="slides/slide1.xml"/><Relationship Id="rId51" Type="http://schemas.openxmlformats.org/officeDocument/2006/relationships/slide" Target="slides/slide44.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microsoft.com/office/2016/11/relationships/changesInfo" Target="changesInfos/changesInfo1.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theme" Target="theme/theme1.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na LAOUKILI" userId="e85a6d1d-9e8e-45bd-ba3b-4bfab40f3b40" providerId="ADAL" clId="{E3301F17-2961-4451-B3F2-B230ECD98F84}"/>
    <pc:docChg chg="custSel delSld modSld">
      <pc:chgData name="Sana LAOUKILI" userId="e85a6d1d-9e8e-45bd-ba3b-4bfab40f3b40" providerId="ADAL" clId="{E3301F17-2961-4451-B3F2-B230ECD98F84}" dt="2026-06-12T07:32:43.435" v="9" actId="313"/>
      <pc:docMkLst>
        <pc:docMk/>
      </pc:docMkLst>
      <pc:sldChg chg="modSp mod">
        <pc:chgData name="Sana LAOUKILI" userId="e85a6d1d-9e8e-45bd-ba3b-4bfab40f3b40" providerId="ADAL" clId="{E3301F17-2961-4451-B3F2-B230ECD98F84}" dt="2026-06-12T07:32:43.435" v="9" actId="313"/>
        <pc:sldMkLst>
          <pc:docMk/>
          <pc:sldMk cId="1065352565" sldId="256"/>
        </pc:sldMkLst>
        <pc:spChg chg="mod">
          <ac:chgData name="Sana LAOUKILI" userId="e85a6d1d-9e8e-45bd-ba3b-4bfab40f3b40" providerId="ADAL" clId="{E3301F17-2961-4451-B3F2-B230ECD98F84}" dt="2026-06-12T07:32:43.435" v="9" actId="313"/>
          <ac:spMkLst>
            <pc:docMk/>
            <pc:sldMk cId="1065352565" sldId="256"/>
            <ac:spMk id="2" creationId="{B4A635B4-F091-351A-FD70-6D99E94E6D39}"/>
          </ac:spMkLst>
        </pc:spChg>
      </pc:sldChg>
      <pc:sldChg chg="addSp modSp mod">
        <pc:chgData name="Sana LAOUKILI" userId="e85a6d1d-9e8e-45bd-ba3b-4bfab40f3b40" providerId="ADAL" clId="{E3301F17-2961-4451-B3F2-B230ECD98F84}" dt="2026-06-12T07:32:15.705" v="5" actId="1076"/>
        <pc:sldMkLst>
          <pc:docMk/>
          <pc:sldMk cId="25873997" sldId="303"/>
        </pc:sldMkLst>
        <pc:picChg chg="add mod">
          <ac:chgData name="Sana LAOUKILI" userId="e85a6d1d-9e8e-45bd-ba3b-4bfab40f3b40" providerId="ADAL" clId="{E3301F17-2961-4451-B3F2-B230ECD98F84}" dt="2026-06-12T07:32:15.705" v="5" actId="1076"/>
          <ac:picMkLst>
            <pc:docMk/>
            <pc:sldMk cId="25873997" sldId="303"/>
            <ac:picMk id="2" creationId="{EDFB3689-BF5E-4649-9628-9B5AF9D23D50}"/>
          </ac:picMkLst>
        </pc:picChg>
      </pc:sldChg>
      <pc:sldChg chg="addSp modSp mod">
        <pc:chgData name="Sana LAOUKILI" userId="e85a6d1d-9e8e-45bd-ba3b-4bfab40f3b40" providerId="ADAL" clId="{E3301F17-2961-4451-B3F2-B230ECD98F84}" dt="2026-06-12T07:32:29.186" v="8" actId="1076"/>
        <pc:sldMkLst>
          <pc:docMk/>
          <pc:sldMk cId="663195415" sldId="304"/>
        </pc:sldMkLst>
        <pc:picChg chg="add mod">
          <ac:chgData name="Sana LAOUKILI" userId="e85a6d1d-9e8e-45bd-ba3b-4bfab40f3b40" providerId="ADAL" clId="{E3301F17-2961-4451-B3F2-B230ECD98F84}" dt="2026-06-12T07:32:29.186" v="8" actId="1076"/>
          <ac:picMkLst>
            <pc:docMk/>
            <pc:sldMk cId="663195415" sldId="304"/>
            <ac:picMk id="4" creationId="{C705075A-035E-4446-9250-8E77958D26AA}"/>
          </ac:picMkLst>
        </pc:picChg>
      </pc:sldChg>
      <pc:sldChg chg="del">
        <pc:chgData name="Sana LAOUKILI" userId="e85a6d1d-9e8e-45bd-ba3b-4bfab40f3b40" providerId="ADAL" clId="{E3301F17-2961-4451-B3F2-B230ECD98F84}" dt="2026-06-12T07:32:02.779" v="3" actId="47"/>
        <pc:sldMkLst>
          <pc:docMk/>
          <pc:sldMk cId="0" sldId="313"/>
        </pc:sldMkLst>
      </pc:sldChg>
      <pc:sldChg chg="addSp delSp modSp mod">
        <pc:chgData name="Sana LAOUKILI" userId="e85a6d1d-9e8e-45bd-ba3b-4bfab40f3b40" providerId="ADAL" clId="{E3301F17-2961-4451-B3F2-B230ECD98F84}" dt="2026-06-12T07:32:18.252" v="6" actId="478"/>
        <pc:sldMkLst>
          <pc:docMk/>
          <pc:sldMk cId="0" sldId="314"/>
        </pc:sldMkLst>
        <pc:picChg chg="add del mod">
          <ac:chgData name="Sana LAOUKILI" userId="e85a6d1d-9e8e-45bd-ba3b-4bfab40f3b40" providerId="ADAL" clId="{E3301F17-2961-4451-B3F2-B230ECD98F84}" dt="2026-06-12T07:32:18.252" v="6" actId="478"/>
          <ac:picMkLst>
            <pc:docMk/>
            <pc:sldMk cId="0" sldId="314"/>
            <ac:picMk id="11" creationId="{A6834A27-B589-43AB-B553-F95A2154F5E4}"/>
          </ac:picMkLst>
        </pc:picChg>
      </pc:sldChg>
      <pc:sldChg chg="del">
        <pc:chgData name="Sana LAOUKILI" userId="e85a6d1d-9e8e-45bd-ba3b-4bfab40f3b40" providerId="ADAL" clId="{E3301F17-2961-4451-B3F2-B230ECD98F84}" dt="2026-06-12T07:31:25.955" v="0" actId="47"/>
        <pc:sldMkLst>
          <pc:docMk/>
          <pc:sldMk cId="1373766946" sldId="669"/>
        </pc:sldMkLst>
      </pc:sldChg>
    </pc:docChg>
  </pc:docChgLst>
</pc:chgInfo>
</file>

<file path=ppt/comments/comment1.xml><?xml version="1.0" encoding="utf-8"?>
<p:cmLst xmlns:a="http://schemas.openxmlformats.org/drawingml/2006/main" xmlns:r="http://schemas.openxmlformats.org/officeDocument/2006/relationships" xmlns:p="http://schemas.openxmlformats.org/presentationml/2006/main">
  <p:cm authorId="1" dt="2023-03-23T14:07:21.784" idx="1">
    <p:pos x="10" y="10"/>
    <p:text/>
    <p:extLst>
      <p:ext uri="{C676402C-5697-4E1C-873F-D02D1690AC5C}">
        <p15:threadingInfo xmlns:p15="http://schemas.microsoft.com/office/powerpoint/2012/main" timeZoneBias="-60"/>
      </p:ext>
    </p:extLst>
  </p:cm>
</p:cmLst>
</file>

<file path=ppt/diagrams/_rels/data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image" Target="../media/image21.png"/><Relationship Id="rId4" Type="http://schemas.openxmlformats.org/officeDocument/2006/relationships/image" Target="../media/image24.png"/></Relationships>
</file>

<file path=ppt/diagrams/_rels/data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svg"/><Relationship Id="rId1" Type="http://schemas.openxmlformats.org/officeDocument/2006/relationships/image" Target="../media/image28.png"/><Relationship Id="rId6" Type="http://schemas.openxmlformats.org/officeDocument/2006/relationships/image" Target="../media/image33.svg"/><Relationship Id="rId5" Type="http://schemas.openxmlformats.org/officeDocument/2006/relationships/image" Target="../media/image32.png"/><Relationship Id="rId4" Type="http://schemas.openxmlformats.org/officeDocument/2006/relationships/image" Target="../media/image31.svg"/></Relationships>
</file>

<file path=ppt/diagrams/_rels/drawing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image" Target="../media/image21.png"/><Relationship Id="rId4" Type="http://schemas.openxmlformats.org/officeDocument/2006/relationships/image" Target="../media/image24.png"/></Relationships>
</file>

<file path=ppt/diagrams/_rels/drawing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svg"/><Relationship Id="rId1" Type="http://schemas.openxmlformats.org/officeDocument/2006/relationships/image" Target="../media/image28.png"/><Relationship Id="rId6" Type="http://schemas.openxmlformats.org/officeDocument/2006/relationships/image" Target="../media/image33.svg"/><Relationship Id="rId5" Type="http://schemas.openxmlformats.org/officeDocument/2006/relationships/image" Target="../media/image32.png"/><Relationship Id="rId4" Type="http://schemas.openxmlformats.org/officeDocument/2006/relationships/image" Target="../media/image31.svg"/></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FF82CDC-5360-434D-A62C-4C7AA8B52AC6}" type="doc">
      <dgm:prSet loTypeId="urn:microsoft.com/office/officeart/2005/8/layout/lProcess3#1" loCatId="process" qsTypeId="urn:microsoft.com/office/officeart/2005/8/quickstyle/simple1" qsCatId="simple" csTypeId="urn:microsoft.com/office/officeart/2005/8/colors/colorful4" csCatId="colorful" phldr="1"/>
      <dgm:spPr bwMode="auto"/>
      <dgm:t>
        <a:bodyPr/>
        <a:lstStyle/>
        <a:p>
          <a:pPr>
            <a:defRPr/>
          </a:pPr>
          <a:endParaRPr lang="fr-FR"/>
        </a:p>
      </dgm:t>
    </dgm:pt>
    <dgm:pt modelId="{5CC0A3A8-F4DD-4056-AF5E-DD8FC200E909}">
      <dgm:prSet phldrT="[Texte]" custT="1"/>
      <dgm:spPr bwMode="auto"/>
      <dgm:t>
        <a:bodyPr/>
        <a:lstStyle/>
        <a:p>
          <a:pPr algn="l">
            <a:defRPr/>
          </a:pPr>
          <a:r>
            <a:rPr lang="fr-FR" sz="1100" b="0">
              <a:solidFill>
                <a:schemeClr val="tx1"/>
              </a:solidFill>
              <a:latin typeface="Arial"/>
              <a:cs typeface="Arial"/>
            </a:rPr>
            <a:t>Sollicitation de la médiation avant la CRA/CMRA</a:t>
          </a:r>
        </a:p>
      </dgm:t>
    </dgm:pt>
    <dgm:pt modelId="{CC21185A-97BC-4903-9BA7-31176BF54213}" type="parTrans" cxnId="{A52C8491-63E5-44E1-8D35-761BAFE84346}">
      <dgm:prSet/>
      <dgm:spPr bwMode="auto"/>
      <dgm:t>
        <a:bodyPr/>
        <a:lstStyle/>
        <a:p>
          <a:pPr>
            <a:defRPr/>
          </a:pPr>
          <a:endParaRPr lang="fr-FR"/>
        </a:p>
      </dgm:t>
    </dgm:pt>
    <dgm:pt modelId="{AB304AA3-35AF-4DDC-B354-772FA8E21E7B}" type="sibTrans" cxnId="{A52C8491-63E5-44E1-8D35-761BAFE84346}">
      <dgm:prSet/>
      <dgm:spPr bwMode="auto"/>
      <dgm:t>
        <a:bodyPr/>
        <a:lstStyle/>
        <a:p>
          <a:pPr>
            <a:defRPr/>
          </a:pPr>
          <a:endParaRPr lang="fr-FR"/>
        </a:p>
      </dgm:t>
    </dgm:pt>
    <dgm:pt modelId="{0CBBA4C1-0DB9-419C-8B06-E7420680D488}">
      <dgm:prSet phldrT="[Texte]" custT="1"/>
      <dgm:spPr bwMode="auto"/>
      <dgm:t>
        <a:bodyPr/>
        <a:lstStyle/>
        <a:p>
          <a:pPr algn="l">
            <a:defRPr/>
          </a:pPr>
          <a:r>
            <a:rPr lang="fr-FR" sz="1100">
              <a:solidFill>
                <a:schemeClr val="tx1"/>
              </a:solidFill>
              <a:latin typeface="Arial"/>
              <a:cs typeface="Arial"/>
            </a:rPr>
            <a:t>Sollicitation simultanée Médiation, CRA, CMRA</a:t>
          </a:r>
        </a:p>
      </dgm:t>
    </dgm:pt>
    <dgm:pt modelId="{596E430B-5B6A-4FF9-A74A-FDB28F6C6769}" type="parTrans" cxnId="{43490EB4-A007-4967-8421-9AB7D95579A5}">
      <dgm:prSet/>
      <dgm:spPr bwMode="auto"/>
      <dgm:t>
        <a:bodyPr/>
        <a:lstStyle/>
        <a:p>
          <a:pPr>
            <a:defRPr/>
          </a:pPr>
          <a:endParaRPr lang="fr-FR"/>
        </a:p>
      </dgm:t>
    </dgm:pt>
    <dgm:pt modelId="{87766D7C-C0E6-4DF9-87D4-F1F361063CD1}" type="sibTrans" cxnId="{43490EB4-A007-4967-8421-9AB7D95579A5}">
      <dgm:prSet/>
      <dgm:spPr bwMode="auto"/>
      <dgm:t>
        <a:bodyPr/>
        <a:lstStyle/>
        <a:p>
          <a:pPr>
            <a:defRPr/>
          </a:pPr>
          <a:endParaRPr lang="fr-FR"/>
        </a:p>
      </dgm:t>
    </dgm:pt>
    <dgm:pt modelId="{AC7E2592-6ADB-4329-A830-2A06A252A3A8}">
      <dgm:prSet phldrT="[Texte]" custT="1"/>
      <dgm:spPr bwMode="auto"/>
      <dgm:t>
        <a:bodyPr/>
        <a:lstStyle/>
        <a:p>
          <a:pPr algn="l">
            <a:defRPr/>
          </a:pPr>
          <a:r>
            <a:rPr lang="fr-FR" sz="1100" b="1">
              <a:latin typeface="Arial"/>
              <a:cs typeface="Arial"/>
            </a:rPr>
            <a:t>Suspension du délai de recours</a:t>
          </a:r>
        </a:p>
      </dgm:t>
    </dgm:pt>
    <dgm:pt modelId="{9B2D66CF-C500-4D6B-924C-1961292F6A13}" type="parTrans" cxnId="{2C3EEE90-63C7-4CCA-8540-56F52613DE00}">
      <dgm:prSet/>
      <dgm:spPr bwMode="auto"/>
      <dgm:t>
        <a:bodyPr/>
        <a:lstStyle/>
        <a:p>
          <a:pPr>
            <a:defRPr/>
          </a:pPr>
          <a:endParaRPr lang="fr-FR"/>
        </a:p>
      </dgm:t>
    </dgm:pt>
    <dgm:pt modelId="{EE33A38F-8C1A-49A7-AA1B-8444A34ABFA5}" type="sibTrans" cxnId="{2C3EEE90-63C7-4CCA-8540-56F52613DE00}">
      <dgm:prSet/>
      <dgm:spPr bwMode="auto"/>
      <dgm:t>
        <a:bodyPr/>
        <a:lstStyle/>
        <a:p>
          <a:pPr>
            <a:defRPr/>
          </a:pPr>
          <a:endParaRPr lang="fr-FR"/>
        </a:p>
      </dgm:t>
    </dgm:pt>
    <dgm:pt modelId="{28486969-0C4B-4A50-B3A9-8D87B16E62AD}">
      <dgm:prSet phldrT="[Texte]" custT="1"/>
      <dgm:spPr bwMode="auto"/>
      <dgm:t>
        <a:bodyPr/>
        <a:lstStyle/>
        <a:p>
          <a:pPr algn="l">
            <a:defRPr/>
          </a:pPr>
          <a:r>
            <a:rPr lang="fr-FR" sz="1100">
              <a:solidFill>
                <a:schemeClr val="tx1"/>
              </a:solidFill>
              <a:latin typeface="Arial"/>
              <a:cs typeface="Arial"/>
            </a:rPr>
            <a:t>Sollicitation de la médiation après décision CRA/CMRA</a:t>
          </a:r>
        </a:p>
      </dgm:t>
    </dgm:pt>
    <dgm:pt modelId="{0FB28F93-D842-45F8-B59B-0E855C9006D8}" type="parTrans" cxnId="{672201AD-1ED1-43E0-98AE-E1CFF95BA052}">
      <dgm:prSet/>
      <dgm:spPr bwMode="auto"/>
      <dgm:t>
        <a:bodyPr/>
        <a:lstStyle/>
        <a:p>
          <a:pPr>
            <a:defRPr/>
          </a:pPr>
          <a:endParaRPr lang="fr-FR"/>
        </a:p>
      </dgm:t>
    </dgm:pt>
    <dgm:pt modelId="{976057AA-786C-4928-A76B-EDA4E67C0F62}" type="sibTrans" cxnId="{672201AD-1ED1-43E0-98AE-E1CFF95BA052}">
      <dgm:prSet/>
      <dgm:spPr bwMode="auto"/>
      <dgm:t>
        <a:bodyPr/>
        <a:lstStyle/>
        <a:p>
          <a:pPr>
            <a:defRPr/>
          </a:pPr>
          <a:endParaRPr lang="fr-FR"/>
        </a:p>
      </dgm:t>
    </dgm:pt>
    <dgm:pt modelId="{1ABD88E6-EE24-4F90-BA07-C6C12D3DFDCF}">
      <dgm:prSet phldrT="[Texte]" custT="1"/>
      <dgm:spPr bwMode="auto"/>
      <dgm:t>
        <a:bodyPr/>
        <a:lstStyle/>
        <a:p>
          <a:pPr algn="l">
            <a:defRPr/>
          </a:pPr>
          <a:r>
            <a:rPr lang="fr-FR" sz="1100">
              <a:latin typeface="Arial"/>
              <a:cs typeface="Arial"/>
            </a:rPr>
            <a:t>Si pas de nouveaux éléments : pas d’intervention possible au médiateur</a:t>
          </a:r>
        </a:p>
      </dgm:t>
    </dgm:pt>
    <dgm:pt modelId="{32B06E52-FB2D-47E1-B27A-8C5A5D4DBB83}" type="parTrans" cxnId="{F3F0493E-2ADC-40DD-9FA2-2BBB0D878CF2}">
      <dgm:prSet/>
      <dgm:spPr bwMode="auto"/>
      <dgm:t>
        <a:bodyPr/>
        <a:lstStyle/>
        <a:p>
          <a:pPr>
            <a:defRPr/>
          </a:pPr>
          <a:endParaRPr lang="fr-FR"/>
        </a:p>
      </dgm:t>
    </dgm:pt>
    <dgm:pt modelId="{AEC38B31-FF42-4369-8039-928703C9F54B}" type="sibTrans" cxnId="{F3F0493E-2ADC-40DD-9FA2-2BBB0D878CF2}">
      <dgm:prSet/>
      <dgm:spPr bwMode="auto"/>
      <dgm:t>
        <a:bodyPr/>
        <a:lstStyle/>
        <a:p>
          <a:pPr>
            <a:defRPr/>
          </a:pPr>
          <a:endParaRPr lang="fr-FR"/>
        </a:p>
      </dgm:t>
    </dgm:pt>
    <dgm:pt modelId="{D0F0D89B-4FD2-4ED5-97B3-A10205CF625F}">
      <dgm:prSet phldrT="[Texte]" custT="1"/>
      <dgm:spPr bwMode="auto"/>
      <dgm:t>
        <a:bodyPr/>
        <a:lstStyle/>
        <a:p>
          <a:pPr algn="l">
            <a:defRPr/>
          </a:pPr>
          <a:r>
            <a:rPr lang="fr-FR" sz="1100">
              <a:latin typeface="Arial"/>
              <a:cs typeface="Arial"/>
            </a:rPr>
            <a:t>Si de nouveaux éléments sont apportés l’étude en médiation est possible </a:t>
          </a:r>
        </a:p>
      </dgm:t>
    </dgm:pt>
    <dgm:pt modelId="{FB1E81CC-F8A6-4AF4-863B-0A8D79C90857}" type="parTrans" cxnId="{BFED1709-0616-4D5A-B733-FED254A0E970}">
      <dgm:prSet/>
      <dgm:spPr bwMode="auto"/>
      <dgm:t>
        <a:bodyPr/>
        <a:lstStyle/>
        <a:p>
          <a:pPr>
            <a:defRPr/>
          </a:pPr>
          <a:endParaRPr lang="fr-FR"/>
        </a:p>
      </dgm:t>
    </dgm:pt>
    <dgm:pt modelId="{5050F980-B0D5-4D4F-873A-86A141006EF9}" type="sibTrans" cxnId="{BFED1709-0616-4D5A-B733-FED254A0E970}">
      <dgm:prSet/>
      <dgm:spPr bwMode="auto"/>
      <dgm:t>
        <a:bodyPr/>
        <a:lstStyle/>
        <a:p>
          <a:pPr>
            <a:defRPr/>
          </a:pPr>
          <a:endParaRPr lang="fr-FR"/>
        </a:p>
      </dgm:t>
    </dgm:pt>
    <dgm:pt modelId="{A415ACA9-CEDF-4241-8DEF-F9FFBBF091B8}">
      <dgm:prSet phldrT="[Texte]" custT="1"/>
      <dgm:spPr bwMode="auto"/>
      <dgm:t>
        <a:bodyPr/>
        <a:lstStyle/>
        <a:p>
          <a:pPr algn="l">
            <a:defRPr/>
          </a:pPr>
          <a:r>
            <a:rPr lang="fr-FR" sz="1100" b="1">
              <a:latin typeface="Arial"/>
              <a:cs typeface="Arial"/>
            </a:rPr>
            <a:t>° Si solution trouvée : fin du contentieux amiable</a:t>
          </a:r>
          <a:endParaRPr/>
        </a:p>
        <a:p>
          <a:pPr algn="l">
            <a:defRPr/>
          </a:pPr>
          <a:r>
            <a:rPr lang="fr-FR" sz="1100" b="1">
              <a:latin typeface="Arial"/>
              <a:cs typeface="Arial"/>
            </a:rPr>
            <a:t>° Si pas de solution : reprise de la phase contentieuse amiable </a:t>
          </a:r>
        </a:p>
      </dgm:t>
    </dgm:pt>
    <dgm:pt modelId="{2DB62B25-D27A-4AEC-8464-5E52D187C6BC}" type="sibTrans" cxnId="{404E230C-B362-4DEE-9B6F-94212F62033A}">
      <dgm:prSet/>
      <dgm:spPr bwMode="auto"/>
      <dgm:t>
        <a:bodyPr/>
        <a:lstStyle/>
        <a:p>
          <a:pPr>
            <a:defRPr/>
          </a:pPr>
          <a:endParaRPr lang="fr-FR"/>
        </a:p>
      </dgm:t>
    </dgm:pt>
    <dgm:pt modelId="{B6FA4A6D-7C1A-4C9B-8C17-CEB52550D755}" type="parTrans" cxnId="{404E230C-B362-4DEE-9B6F-94212F62033A}">
      <dgm:prSet/>
      <dgm:spPr bwMode="auto"/>
      <dgm:t>
        <a:bodyPr/>
        <a:lstStyle/>
        <a:p>
          <a:pPr>
            <a:defRPr/>
          </a:pPr>
          <a:endParaRPr lang="fr-FR"/>
        </a:p>
      </dgm:t>
    </dgm:pt>
    <dgm:pt modelId="{94D44B09-6E9A-4276-BB95-F96069592DE0}" type="pres">
      <dgm:prSet presAssocID="{6FF82CDC-5360-434D-A62C-4C7AA8B52AC6}" presName="Name0" presStyleCnt="0">
        <dgm:presLayoutVars>
          <dgm:chPref val="3"/>
          <dgm:dir/>
          <dgm:animLvl val="lvl"/>
          <dgm:resizeHandles val="exact"/>
        </dgm:presLayoutVars>
      </dgm:prSet>
      <dgm:spPr bwMode="auto"/>
    </dgm:pt>
    <dgm:pt modelId="{18B6CAE2-E174-4D9B-9A1E-64A11F1165F7}" type="pres">
      <dgm:prSet presAssocID="{5CC0A3A8-F4DD-4056-AF5E-DD8FC200E909}" presName="horFlow" presStyleCnt="0"/>
      <dgm:spPr bwMode="auto"/>
    </dgm:pt>
    <dgm:pt modelId="{EF6CF9AF-BC40-4555-A502-6B789F51E334}" type="pres">
      <dgm:prSet presAssocID="{5CC0A3A8-F4DD-4056-AF5E-DD8FC200E909}" presName="bigChev" presStyleLbl="node1" presStyleIdx="0" presStyleCnt="3" custScaleX="99164"/>
      <dgm:spPr bwMode="auto"/>
    </dgm:pt>
    <dgm:pt modelId="{ABCFC466-01AA-46F5-B30E-E70AC32C3DF7}" type="pres">
      <dgm:prSet presAssocID="{B6FA4A6D-7C1A-4C9B-8C17-CEB52550D755}" presName="parTrans" presStyleCnt="0"/>
      <dgm:spPr bwMode="auto"/>
    </dgm:pt>
    <dgm:pt modelId="{3F24D110-F8EE-4F6C-9B24-5C4D9B46DD81}" type="pres">
      <dgm:prSet presAssocID="{A415ACA9-CEDF-4241-8DEF-F9FFBBF091B8}" presName="node" presStyleLbl="alignAccFollowNode1" presStyleIdx="0" presStyleCnt="4" custScaleX="139644" custScaleY="157475" custLinFactX="70257" custLinFactNeighborX="100000" custLinFactNeighborY="85854">
        <dgm:presLayoutVars>
          <dgm:bulletEnabled val="1"/>
        </dgm:presLayoutVars>
      </dgm:prSet>
      <dgm:spPr bwMode="auto"/>
    </dgm:pt>
    <dgm:pt modelId="{36C0BA99-4297-4B18-92D7-4F959A4F75D5}" type="pres">
      <dgm:prSet presAssocID="{5CC0A3A8-F4DD-4056-AF5E-DD8FC200E909}" presName="vSp" presStyleCnt="0"/>
      <dgm:spPr bwMode="auto"/>
    </dgm:pt>
    <dgm:pt modelId="{1C5BA8BE-9CD8-4A9E-BAF4-BEBDABBE4034}" type="pres">
      <dgm:prSet presAssocID="{0CBBA4C1-0DB9-419C-8B06-E7420680D488}" presName="horFlow" presStyleCnt="0"/>
      <dgm:spPr bwMode="auto"/>
    </dgm:pt>
    <dgm:pt modelId="{42210086-2C1B-4C70-9B76-BF0EEE8D8D3F}" type="pres">
      <dgm:prSet presAssocID="{0CBBA4C1-0DB9-419C-8B06-E7420680D488}" presName="bigChev" presStyleLbl="node1" presStyleIdx="1" presStyleCnt="3" custScaleX="99164" custLinFactNeighborX="26116" custLinFactNeighborY="-5644"/>
      <dgm:spPr bwMode="auto"/>
    </dgm:pt>
    <dgm:pt modelId="{ECF2C374-A9A5-4523-91FA-7FED98B30DD4}" type="pres">
      <dgm:prSet presAssocID="{9B2D66CF-C500-4D6B-924C-1961292F6A13}" presName="parTrans" presStyleCnt="0"/>
      <dgm:spPr bwMode="auto"/>
    </dgm:pt>
    <dgm:pt modelId="{F43EFB43-7014-4232-83C4-A0AF9F2E635A}" type="pres">
      <dgm:prSet presAssocID="{AC7E2592-6ADB-4329-A830-2A06A252A3A8}" presName="node" presStyleLbl="alignAccFollowNode1" presStyleIdx="1" presStyleCnt="4" custScaleX="102731" custScaleY="147830" custLinFactNeighborX="43733" custLinFactNeighborY="-82496">
        <dgm:presLayoutVars>
          <dgm:bulletEnabled val="1"/>
        </dgm:presLayoutVars>
      </dgm:prSet>
      <dgm:spPr bwMode="auto"/>
    </dgm:pt>
    <dgm:pt modelId="{1C46F784-8763-4AD0-ADB1-D89BA5DE3B7C}" type="pres">
      <dgm:prSet presAssocID="{0CBBA4C1-0DB9-419C-8B06-E7420680D488}" presName="vSp" presStyleCnt="0"/>
      <dgm:spPr bwMode="auto"/>
    </dgm:pt>
    <dgm:pt modelId="{32C31C6C-1432-4AC7-855E-DFD258CCCAF6}" type="pres">
      <dgm:prSet presAssocID="{28486969-0C4B-4A50-B3A9-8D87B16E62AD}" presName="horFlow" presStyleCnt="0"/>
      <dgm:spPr bwMode="auto"/>
    </dgm:pt>
    <dgm:pt modelId="{52FB58DA-B010-4101-B7A6-B228D3D15E9F}" type="pres">
      <dgm:prSet presAssocID="{28486969-0C4B-4A50-B3A9-8D87B16E62AD}" presName="bigChev" presStyleLbl="node1" presStyleIdx="2" presStyleCnt="3" custScaleX="99164"/>
      <dgm:spPr bwMode="auto"/>
    </dgm:pt>
    <dgm:pt modelId="{A4EE7B4B-A442-4D6B-A73F-1D493FB17184}" type="pres">
      <dgm:prSet presAssocID="{32B06E52-FB2D-47E1-B27A-8C5A5D4DBB83}" presName="parTrans" presStyleCnt="0"/>
      <dgm:spPr bwMode="auto"/>
    </dgm:pt>
    <dgm:pt modelId="{26E1CF68-C98F-4906-96EF-BACD346C42A4}" type="pres">
      <dgm:prSet presAssocID="{1ABD88E6-EE24-4F90-BA07-C6C12D3DFDCF}" presName="node" presStyleLbl="alignAccFollowNode1" presStyleIdx="2" presStyleCnt="4" custScaleX="123330" custLinFactNeighborX="5318" custLinFactNeighborY="-931">
        <dgm:presLayoutVars>
          <dgm:bulletEnabled val="1"/>
        </dgm:presLayoutVars>
      </dgm:prSet>
      <dgm:spPr bwMode="auto"/>
    </dgm:pt>
    <dgm:pt modelId="{88369AA1-72A0-47AC-83D3-D47092C9EA0F}" type="pres">
      <dgm:prSet presAssocID="{AEC38B31-FF42-4369-8039-928703C9F54B}" presName="sibTrans" presStyleCnt="0"/>
      <dgm:spPr bwMode="auto"/>
    </dgm:pt>
    <dgm:pt modelId="{5D1DD21E-2E78-4916-B1B3-E5907F7D8712}" type="pres">
      <dgm:prSet presAssocID="{D0F0D89B-4FD2-4ED5-97B3-A10205CF625F}" presName="node" presStyleLbl="alignAccFollowNode1" presStyleIdx="3" presStyleCnt="4" custScaleX="109934" custLinFactNeighborX="5114" custLinFactNeighborY="-930">
        <dgm:presLayoutVars>
          <dgm:bulletEnabled val="1"/>
        </dgm:presLayoutVars>
      </dgm:prSet>
      <dgm:spPr bwMode="auto"/>
    </dgm:pt>
  </dgm:ptLst>
  <dgm:cxnLst>
    <dgm:cxn modelId="{8C66BD04-8711-4C42-8425-1859182BAEE8}" type="presOf" srcId="{6FF82CDC-5360-434D-A62C-4C7AA8B52AC6}" destId="{94D44B09-6E9A-4276-BB95-F96069592DE0}" srcOrd="0" destOrd="0" presId="urn:microsoft.com/office/officeart/2005/8/layout/lProcess3#1"/>
    <dgm:cxn modelId="{BFED1709-0616-4D5A-B733-FED254A0E970}" srcId="{28486969-0C4B-4A50-B3A9-8D87B16E62AD}" destId="{D0F0D89B-4FD2-4ED5-97B3-A10205CF625F}" srcOrd="1" destOrd="0" parTransId="{FB1E81CC-F8A6-4AF4-863B-0A8D79C90857}" sibTransId="{5050F980-B0D5-4D4F-873A-86A141006EF9}"/>
    <dgm:cxn modelId="{404E230C-B362-4DEE-9B6F-94212F62033A}" srcId="{5CC0A3A8-F4DD-4056-AF5E-DD8FC200E909}" destId="{A415ACA9-CEDF-4241-8DEF-F9FFBBF091B8}" srcOrd="0" destOrd="0" parTransId="{B6FA4A6D-7C1A-4C9B-8C17-CEB52550D755}" sibTransId="{2DB62B25-D27A-4AEC-8464-5E52D187C6BC}"/>
    <dgm:cxn modelId="{EEFA870C-A360-4153-BCDE-A3809667055C}" type="presOf" srcId="{D0F0D89B-4FD2-4ED5-97B3-A10205CF625F}" destId="{5D1DD21E-2E78-4916-B1B3-E5907F7D8712}" srcOrd="0" destOrd="0" presId="urn:microsoft.com/office/officeart/2005/8/layout/lProcess3#1"/>
    <dgm:cxn modelId="{3CB78934-2373-4C62-A48B-6051B62C7DA2}" type="presOf" srcId="{A415ACA9-CEDF-4241-8DEF-F9FFBBF091B8}" destId="{3F24D110-F8EE-4F6C-9B24-5C4D9B46DD81}" srcOrd="0" destOrd="0" presId="urn:microsoft.com/office/officeart/2005/8/layout/lProcess3#1"/>
    <dgm:cxn modelId="{F3F0493E-2ADC-40DD-9FA2-2BBB0D878CF2}" srcId="{28486969-0C4B-4A50-B3A9-8D87B16E62AD}" destId="{1ABD88E6-EE24-4F90-BA07-C6C12D3DFDCF}" srcOrd="0" destOrd="0" parTransId="{32B06E52-FB2D-47E1-B27A-8C5A5D4DBB83}" sibTransId="{AEC38B31-FF42-4369-8039-928703C9F54B}"/>
    <dgm:cxn modelId="{F7EA2E78-4525-4AC4-A0D2-A011026475A7}" type="presOf" srcId="{1ABD88E6-EE24-4F90-BA07-C6C12D3DFDCF}" destId="{26E1CF68-C98F-4906-96EF-BACD346C42A4}" srcOrd="0" destOrd="0" presId="urn:microsoft.com/office/officeart/2005/8/layout/lProcess3#1"/>
    <dgm:cxn modelId="{0A846079-7B2D-45C3-B60E-1A1DDAE195AA}" type="presOf" srcId="{5CC0A3A8-F4DD-4056-AF5E-DD8FC200E909}" destId="{EF6CF9AF-BC40-4555-A502-6B789F51E334}" srcOrd="0" destOrd="0" presId="urn:microsoft.com/office/officeart/2005/8/layout/lProcess3#1"/>
    <dgm:cxn modelId="{AEF2B679-1A4F-45C0-A431-424ABDF61E85}" type="presOf" srcId="{AC7E2592-6ADB-4329-A830-2A06A252A3A8}" destId="{F43EFB43-7014-4232-83C4-A0AF9F2E635A}" srcOrd="0" destOrd="0" presId="urn:microsoft.com/office/officeart/2005/8/layout/lProcess3#1"/>
    <dgm:cxn modelId="{25FAE390-D70A-4EFC-B346-4F028C5339BB}" type="presOf" srcId="{28486969-0C4B-4A50-B3A9-8D87B16E62AD}" destId="{52FB58DA-B010-4101-B7A6-B228D3D15E9F}" srcOrd="0" destOrd="0" presId="urn:microsoft.com/office/officeart/2005/8/layout/lProcess3#1"/>
    <dgm:cxn modelId="{2C3EEE90-63C7-4CCA-8540-56F52613DE00}" srcId="{0CBBA4C1-0DB9-419C-8B06-E7420680D488}" destId="{AC7E2592-6ADB-4329-A830-2A06A252A3A8}" srcOrd="0" destOrd="0" parTransId="{9B2D66CF-C500-4D6B-924C-1961292F6A13}" sibTransId="{EE33A38F-8C1A-49A7-AA1B-8444A34ABFA5}"/>
    <dgm:cxn modelId="{A52C8491-63E5-44E1-8D35-761BAFE84346}" srcId="{6FF82CDC-5360-434D-A62C-4C7AA8B52AC6}" destId="{5CC0A3A8-F4DD-4056-AF5E-DD8FC200E909}" srcOrd="0" destOrd="0" parTransId="{CC21185A-97BC-4903-9BA7-31176BF54213}" sibTransId="{AB304AA3-35AF-4DDC-B354-772FA8E21E7B}"/>
    <dgm:cxn modelId="{672201AD-1ED1-43E0-98AE-E1CFF95BA052}" srcId="{6FF82CDC-5360-434D-A62C-4C7AA8B52AC6}" destId="{28486969-0C4B-4A50-B3A9-8D87B16E62AD}" srcOrd="2" destOrd="0" parTransId="{0FB28F93-D842-45F8-B59B-0E855C9006D8}" sibTransId="{976057AA-786C-4928-A76B-EDA4E67C0F62}"/>
    <dgm:cxn modelId="{43490EB4-A007-4967-8421-9AB7D95579A5}" srcId="{6FF82CDC-5360-434D-A62C-4C7AA8B52AC6}" destId="{0CBBA4C1-0DB9-419C-8B06-E7420680D488}" srcOrd="1" destOrd="0" parTransId="{596E430B-5B6A-4FF9-A74A-FDB28F6C6769}" sibTransId="{87766D7C-C0E6-4DF9-87D4-F1F361063CD1}"/>
    <dgm:cxn modelId="{5CB943D4-5F3B-4967-8B6F-023DDA41E3E9}" type="presOf" srcId="{0CBBA4C1-0DB9-419C-8B06-E7420680D488}" destId="{42210086-2C1B-4C70-9B76-BF0EEE8D8D3F}" srcOrd="0" destOrd="0" presId="urn:microsoft.com/office/officeart/2005/8/layout/lProcess3#1"/>
    <dgm:cxn modelId="{ACE53BAE-B8D7-4BBB-A3F3-93A7A9EC975A}" type="presParOf" srcId="{94D44B09-6E9A-4276-BB95-F96069592DE0}" destId="{18B6CAE2-E174-4D9B-9A1E-64A11F1165F7}" srcOrd="0" destOrd="0" presId="urn:microsoft.com/office/officeart/2005/8/layout/lProcess3#1"/>
    <dgm:cxn modelId="{34F1D0B0-E1D8-45A2-95EB-C5044C229DB9}" type="presParOf" srcId="{18B6CAE2-E174-4D9B-9A1E-64A11F1165F7}" destId="{EF6CF9AF-BC40-4555-A502-6B789F51E334}" srcOrd="0" destOrd="0" presId="urn:microsoft.com/office/officeart/2005/8/layout/lProcess3#1"/>
    <dgm:cxn modelId="{B2A3D6AD-69B1-4600-A4F0-684FBEDE0F3E}" type="presParOf" srcId="{18B6CAE2-E174-4D9B-9A1E-64A11F1165F7}" destId="{ABCFC466-01AA-46F5-B30E-E70AC32C3DF7}" srcOrd="1" destOrd="0" presId="urn:microsoft.com/office/officeart/2005/8/layout/lProcess3#1"/>
    <dgm:cxn modelId="{26761324-9A41-4A15-9097-AD00233D36EE}" type="presParOf" srcId="{18B6CAE2-E174-4D9B-9A1E-64A11F1165F7}" destId="{3F24D110-F8EE-4F6C-9B24-5C4D9B46DD81}" srcOrd="2" destOrd="0" presId="urn:microsoft.com/office/officeart/2005/8/layout/lProcess3#1"/>
    <dgm:cxn modelId="{E4DA04CA-9E8C-4D89-8EB3-B2D9099EE7F7}" type="presParOf" srcId="{94D44B09-6E9A-4276-BB95-F96069592DE0}" destId="{36C0BA99-4297-4B18-92D7-4F959A4F75D5}" srcOrd="1" destOrd="0" presId="urn:microsoft.com/office/officeart/2005/8/layout/lProcess3#1"/>
    <dgm:cxn modelId="{3FFE6EFC-0E09-4D45-B724-3B95B019E795}" type="presParOf" srcId="{94D44B09-6E9A-4276-BB95-F96069592DE0}" destId="{1C5BA8BE-9CD8-4A9E-BAF4-BEBDABBE4034}" srcOrd="2" destOrd="0" presId="urn:microsoft.com/office/officeart/2005/8/layout/lProcess3#1"/>
    <dgm:cxn modelId="{7B4F1667-8024-42FF-9D6C-DD3EE19B8196}" type="presParOf" srcId="{1C5BA8BE-9CD8-4A9E-BAF4-BEBDABBE4034}" destId="{42210086-2C1B-4C70-9B76-BF0EEE8D8D3F}" srcOrd="0" destOrd="0" presId="urn:microsoft.com/office/officeart/2005/8/layout/lProcess3#1"/>
    <dgm:cxn modelId="{5738D364-84B8-4660-A611-CF276AA2F3CC}" type="presParOf" srcId="{1C5BA8BE-9CD8-4A9E-BAF4-BEBDABBE4034}" destId="{ECF2C374-A9A5-4523-91FA-7FED98B30DD4}" srcOrd="1" destOrd="0" presId="urn:microsoft.com/office/officeart/2005/8/layout/lProcess3#1"/>
    <dgm:cxn modelId="{D9CFBE08-5481-4843-A492-6ADFB8E34BF1}" type="presParOf" srcId="{1C5BA8BE-9CD8-4A9E-BAF4-BEBDABBE4034}" destId="{F43EFB43-7014-4232-83C4-A0AF9F2E635A}" srcOrd="2" destOrd="0" presId="urn:microsoft.com/office/officeart/2005/8/layout/lProcess3#1"/>
    <dgm:cxn modelId="{4A36609A-A958-4589-89F5-2BF84BF1AF37}" type="presParOf" srcId="{94D44B09-6E9A-4276-BB95-F96069592DE0}" destId="{1C46F784-8763-4AD0-ADB1-D89BA5DE3B7C}" srcOrd="3" destOrd="0" presId="urn:microsoft.com/office/officeart/2005/8/layout/lProcess3#1"/>
    <dgm:cxn modelId="{91475822-A9F0-43BF-85CC-59A321109585}" type="presParOf" srcId="{94D44B09-6E9A-4276-BB95-F96069592DE0}" destId="{32C31C6C-1432-4AC7-855E-DFD258CCCAF6}" srcOrd="4" destOrd="0" presId="urn:microsoft.com/office/officeart/2005/8/layout/lProcess3#1"/>
    <dgm:cxn modelId="{DF8B5506-CE19-4682-BB29-52AD62BE4912}" type="presParOf" srcId="{32C31C6C-1432-4AC7-855E-DFD258CCCAF6}" destId="{52FB58DA-B010-4101-B7A6-B228D3D15E9F}" srcOrd="0" destOrd="0" presId="urn:microsoft.com/office/officeart/2005/8/layout/lProcess3#1"/>
    <dgm:cxn modelId="{B4F74CB0-509B-4808-A0C9-61BDFB01EB54}" type="presParOf" srcId="{32C31C6C-1432-4AC7-855E-DFD258CCCAF6}" destId="{A4EE7B4B-A442-4D6B-A73F-1D493FB17184}" srcOrd="1" destOrd="0" presId="urn:microsoft.com/office/officeart/2005/8/layout/lProcess3#1"/>
    <dgm:cxn modelId="{BA9190C1-379B-4B09-88F4-42986B0D732D}" type="presParOf" srcId="{32C31C6C-1432-4AC7-855E-DFD258CCCAF6}" destId="{26E1CF68-C98F-4906-96EF-BACD346C42A4}" srcOrd="2" destOrd="0" presId="urn:microsoft.com/office/officeart/2005/8/layout/lProcess3#1"/>
    <dgm:cxn modelId="{C6E3B549-6041-4B79-9623-E06581EF8DAA}" type="presParOf" srcId="{32C31C6C-1432-4AC7-855E-DFD258CCCAF6}" destId="{88369AA1-72A0-47AC-83D3-D47092C9EA0F}" srcOrd="3" destOrd="0" presId="urn:microsoft.com/office/officeart/2005/8/layout/lProcess3#1"/>
    <dgm:cxn modelId="{26C551BF-E879-4FEC-8D25-8C36DEBFC71E}" type="presParOf" srcId="{32C31C6C-1432-4AC7-855E-DFD258CCCAF6}" destId="{5D1DD21E-2E78-4916-B1B3-E5907F7D8712}" srcOrd="4" destOrd="0" presId="urn:microsoft.com/office/officeart/2005/8/layout/lProcess3#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99924DD-3013-4D75-98A0-F813E26D75A1}" type="doc">
      <dgm:prSet loTypeId="urn:microsoft.com/office/officeart/2005/8/layout/vList4" loCatId="list" qsTypeId="urn:microsoft.com/office/officeart/2005/8/quickstyle/simple1" qsCatId="simple" csTypeId="urn:microsoft.com/office/officeart/2005/8/colors/accent1_2" csCatId="accent1" phldr="1"/>
      <dgm:spPr bwMode="auto"/>
      <dgm:t>
        <a:bodyPr/>
        <a:lstStyle/>
        <a:p>
          <a:pPr>
            <a:defRPr/>
          </a:pPr>
          <a:endParaRPr lang="fr-FR"/>
        </a:p>
      </dgm:t>
    </dgm:pt>
    <dgm:pt modelId="{6DBC203F-D334-4E61-A65D-FB3AD167D1DA}">
      <dgm:prSet phldrT="" custT="1"/>
      <dgm:spPr bwMode="auto">
        <a:solidFill>
          <a:schemeClr val="accent1">
            <a:lumMod val="20000"/>
            <a:lumOff val="80000"/>
          </a:schemeClr>
        </a:solidFill>
        <a:ln>
          <a:noFill/>
        </a:ln>
      </dgm:spPr>
      <dgm:t>
        <a:bodyPr vert="horz" anchor="ctr"/>
        <a:lstStyle/>
        <a:p>
          <a:pPr algn="l" defTabSz="711199">
            <a:lnSpc>
              <a:spcPct val="90000"/>
            </a:lnSpc>
            <a:spcBef>
              <a:spcPts val="0"/>
            </a:spcBef>
            <a:spcAft>
              <a:spcPts val="0"/>
            </a:spcAft>
            <a:defRPr/>
          </a:pPr>
          <a:r>
            <a:rPr lang="fr-FR" sz="1800" dirty="0">
              <a:solidFill>
                <a:schemeClr val="tx1"/>
              </a:solidFill>
            </a:rPr>
            <a:t>mediation.cpam-yvelines@assurance-maladie.fr </a:t>
          </a:r>
        </a:p>
      </dgm:t>
    </dgm:pt>
    <dgm:pt modelId="{E4D9D924-4A5C-4ABE-834C-408A085F3FC5}" type="parTrans" cxnId="{664A2FC0-9D4C-446E-A757-E36F45CED662}">
      <dgm:prSet/>
      <dgm:spPr bwMode="auto"/>
      <dgm:t>
        <a:bodyPr/>
        <a:lstStyle/>
        <a:p>
          <a:pPr>
            <a:defRPr/>
          </a:pPr>
          <a:endParaRPr lang="fr-FR"/>
        </a:p>
      </dgm:t>
    </dgm:pt>
    <dgm:pt modelId="{7D17800D-7656-48A7-9588-3CBD5E159465}" type="sibTrans" cxnId="{664A2FC0-9D4C-446E-A757-E36F45CED662}">
      <dgm:prSet/>
      <dgm:spPr bwMode="auto"/>
      <dgm:t>
        <a:bodyPr/>
        <a:lstStyle/>
        <a:p>
          <a:pPr>
            <a:defRPr/>
          </a:pPr>
          <a:endParaRPr lang="fr-FR"/>
        </a:p>
      </dgm:t>
    </dgm:pt>
    <dgm:pt modelId="{89A598BA-A7DB-46DE-9D35-9E836FE0DD15}">
      <dgm:prSet phldrT="" custT="1"/>
      <dgm:spPr bwMode="auto">
        <a:solidFill>
          <a:schemeClr val="accent1">
            <a:lumMod val="20000"/>
            <a:lumOff val="80000"/>
          </a:schemeClr>
        </a:solidFill>
        <a:ln>
          <a:noFill/>
        </a:ln>
      </dgm:spPr>
      <dgm:t>
        <a:bodyPr vert="horz" anchor="ctr"/>
        <a:lstStyle/>
        <a:p>
          <a:pPr algn="l" defTabSz="711199">
            <a:lnSpc>
              <a:spcPct val="90000"/>
            </a:lnSpc>
            <a:spcBef>
              <a:spcPts val="0"/>
            </a:spcBef>
            <a:spcAft>
              <a:spcPts val="0"/>
            </a:spcAft>
            <a:defRPr/>
          </a:pPr>
          <a:r>
            <a:rPr lang="fr-FR" sz="1800" dirty="0">
              <a:solidFill>
                <a:schemeClr val="tx1"/>
              </a:solidFill>
            </a:rPr>
            <a:t>A l’attention du Médiateur</a:t>
          </a:r>
        </a:p>
        <a:p>
          <a:pPr algn="l" defTabSz="711199">
            <a:lnSpc>
              <a:spcPct val="90000"/>
            </a:lnSpc>
            <a:spcBef>
              <a:spcPts val="0"/>
            </a:spcBef>
            <a:spcAft>
              <a:spcPts val="0"/>
            </a:spcAft>
            <a:defRPr/>
          </a:pPr>
          <a:r>
            <a:rPr lang="fr-FR" sz="1800" dirty="0">
              <a:solidFill>
                <a:schemeClr val="tx1"/>
              </a:solidFill>
            </a:rPr>
            <a:t>CPAM des Yvelines</a:t>
          </a:r>
        </a:p>
        <a:p>
          <a:pPr algn="l" defTabSz="711199">
            <a:lnSpc>
              <a:spcPct val="90000"/>
            </a:lnSpc>
            <a:spcBef>
              <a:spcPts val="0"/>
            </a:spcBef>
            <a:spcAft>
              <a:spcPts val="0"/>
            </a:spcAft>
            <a:defRPr/>
          </a:pPr>
          <a:r>
            <a:rPr lang="fr-FR" sz="1800" dirty="0">
              <a:solidFill>
                <a:schemeClr val="tx1"/>
              </a:solidFill>
            </a:rPr>
            <a:t>78085 Yvelines Cedex 9 </a:t>
          </a:r>
        </a:p>
      </dgm:t>
    </dgm:pt>
    <dgm:pt modelId="{B800632C-7C04-4249-96F6-DBB41026C740}" type="parTrans" cxnId="{9C2B6478-687B-4501-B926-45351EF590CE}">
      <dgm:prSet/>
      <dgm:spPr bwMode="auto"/>
      <dgm:t>
        <a:bodyPr/>
        <a:lstStyle/>
        <a:p>
          <a:pPr>
            <a:defRPr/>
          </a:pPr>
          <a:endParaRPr lang="fr-FR"/>
        </a:p>
      </dgm:t>
    </dgm:pt>
    <dgm:pt modelId="{5EBB0042-3949-4358-B65A-67CBCC3AF6CC}" type="sibTrans" cxnId="{9C2B6478-687B-4501-B926-45351EF590CE}">
      <dgm:prSet/>
      <dgm:spPr bwMode="auto"/>
      <dgm:t>
        <a:bodyPr/>
        <a:lstStyle/>
        <a:p>
          <a:pPr>
            <a:defRPr/>
          </a:pPr>
          <a:endParaRPr lang="fr-FR"/>
        </a:p>
      </dgm:t>
    </dgm:pt>
    <dgm:pt modelId="{201D06D5-155F-4784-8E87-C02207F9004A}">
      <dgm:prSet phldrT="" custT="1"/>
      <dgm:spPr bwMode="auto">
        <a:solidFill>
          <a:schemeClr val="accent1">
            <a:lumMod val="20000"/>
            <a:lumOff val="80000"/>
          </a:schemeClr>
        </a:solidFill>
        <a:ln>
          <a:noFill/>
        </a:ln>
      </dgm:spPr>
      <dgm:t>
        <a:bodyPr/>
        <a:lstStyle/>
        <a:p>
          <a:pPr>
            <a:defRPr/>
          </a:pPr>
          <a:r>
            <a:rPr lang="fr-FR" sz="2000" dirty="0">
              <a:solidFill>
                <a:schemeClr val="tx1"/>
              </a:solidFill>
            </a:rPr>
            <a:t>3646</a:t>
          </a:r>
        </a:p>
      </dgm:t>
    </dgm:pt>
    <dgm:pt modelId="{96D95C91-EE20-4395-9E9D-FB0158E7FB96}" type="parTrans" cxnId="{C26AA181-CBEF-4005-B57B-6632BEE7276E}">
      <dgm:prSet/>
      <dgm:spPr bwMode="auto"/>
      <dgm:t>
        <a:bodyPr/>
        <a:lstStyle/>
        <a:p>
          <a:pPr>
            <a:defRPr/>
          </a:pPr>
          <a:endParaRPr lang="fr-FR"/>
        </a:p>
      </dgm:t>
    </dgm:pt>
    <dgm:pt modelId="{24550980-5E13-49B2-83F3-8078F4B71AAD}" type="sibTrans" cxnId="{C26AA181-CBEF-4005-B57B-6632BEE7276E}">
      <dgm:prSet/>
      <dgm:spPr bwMode="auto"/>
      <dgm:t>
        <a:bodyPr/>
        <a:lstStyle/>
        <a:p>
          <a:pPr>
            <a:defRPr/>
          </a:pPr>
          <a:endParaRPr lang="fr-FR"/>
        </a:p>
      </dgm:t>
    </dgm:pt>
    <dgm:pt modelId="{264DF041-8A14-4ED6-9322-8322B64618F4}">
      <dgm:prSet phldrT="" custT="1"/>
      <dgm:spPr bwMode="auto">
        <a:solidFill>
          <a:schemeClr val="accent1">
            <a:lumMod val="20000"/>
            <a:lumOff val="80000"/>
          </a:schemeClr>
        </a:solidFill>
        <a:ln>
          <a:noFill/>
        </a:ln>
      </dgm:spPr>
      <dgm:t>
        <a:bodyPr/>
        <a:lstStyle/>
        <a:p>
          <a:pPr>
            <a:defRPr/>
          </a:pPr>
          <a:r>
            <a:rPr lang="fr-FR" sz="2000" dirty="0">
              <a:solidFill>
                <a:schemeClr val="tx1"/>
              </a:solidFill>
            </a:rPr>
            <a:t>Compte </a:t>
          </a:r>
          <a:r>
            <a:rPr lang="fr-FR" sz="2000" dirty="0" err="1">
              <a:solidFill>
                <a:schemeClr val="tx1"/>
              </a:solidFill>
            </a:rPr>
            <a:t>Ameli</a:t>
          </a:r>
          <a:endParaRPr lang="fr-FR" sz="2000" dirty="0">
            <a:solidFill>
              <a:schemeClr val="tx1"/>
            </a:solidFill>
          </a:endParaRPr>
        </a:p>
      </dgm:t>
    </dgm:pt>
    <dgm:pt modelId="{3A2C4430-B5F8-4E08-995D-7FD53E17B13E}" type="parTrans" cxnId="{1E488800-A496-402D-8F59-DB148CE35FEF}">
      <dgm:prSet/>
      <dgm:spPr bwMode="auto"/>
      <dgm:t>
        <a:bodyPr/>
        <a:lstStyle/>
        <a:p>
          <a:pPr>
            <a:defRPr/>
          </a:pPr>
          <a:endParaRPr lang="fr-FR"/>
        </a:p>
      </dgm:t>
    </dgm:pt>
    <dgm:pt modelId="{FC0C1158-9FC8-49FE-96BF-488E10AAEF43}" type="sibTrans" cxnId="{1E488800-A496-402D-8F59-DB148CE35FEF}">
      <dgm:prSet/>
      <dgm:spPr bwMode="auto"/>
      <dgm:t>
        <a:bodyPr/>
        <a:lstStyle/>
        <a:p>
          <a:pPr>
            <a:defRPr/>
          </a:pPr>
          <a:endParaRPr lang="fr-FR"/>
        </a:p>
      </dgm:t>
    </dgm:pt>
    <dgm:pt modelId="{55165A6A-FB14-4857-B4D3-71888AEE53E6}" type="pres">
      <dgm:prSet presAssocID="{399924DD-3013-4D75-98A0-F813E26D75A1}" presName="linear" presStyleCnt="0">
        <dgm:presLayoutVars>
          <dgm:dir/>
          <dgm:resizeHandles val="exact"/>
        </dgm:presLayoutVars>
      </dgm:prSet>
      <dgm:spPr bwMode="auto"/>
    </dgm:pt>
    <dgm:pt modelId="{9C31F5D1-CD57-43BF-83CD-CE79FBB7DF94}" type="pres">
      <dgm:prSet presAssocID="{6DBC203F-D334-4E61-A65D-FB3AD167D1DA}" presName="comp" presStyleCnt="0"/>
      <dgm:spPr bwMode="auto"/>
    </dgm:pt>
    <dgm:pt modelId="{9D4B128D-04CE-4CB2-A6B1-39D16581B404}" type="pres">
      <dgm:prSet presAssocID="{6DBC203F-D334-4E61-A65D-FB3AD167D1DA}" presName="box" presStyleLbl="node1" presStyleIdx="0" presStyleCnt="4"/>
      <dgm:spPr bwMode="auto"/>
    </dgm:pt>
    <dgm:pt modelId="{053BE6C6-36D0-478A-BECE-C3FD5C0BFC30}" type="pres">
      <dgm:prSet presAssocID="{6DBC203F-D334-4E61-A65D-FB3AD167D1DA}" presName="img" presStyleLbl="fgImgPlace1" presStyleIdx="0" presStyleCnt="4"/>
      <dgm:spPr bwMode="auto">
        <a:blipFill>
          <a:blip xmlns:r="http://schemas.openxmlformats.org/officeDocument/2006/relationships" r:embed="rId1"/>
          <a:srcRect l="3703" r="3703"/>
          <a:stretch/>
        </a:blipFill>
      </dgm:spPr>
    </dgm:pt>
    <dgm:pt modelId="{7DF79737-4F35-4B7F-BC50-38EE68B68C91}" type="pres">
      <dgm:prSet presAssocID="{6DBC203F-D334-4E61-A65D-FB3AD167D1DA}" presName="text" presStyleLbl="node1" presStyleIdx="0" presStyleCnt="4">
        <dgm:presLayoutVars>
          <dgm:bulletEnabled val="1"/>
        </dgm:presLayoutVars>
      </dgm:prSet>
      <dgm:spPr bwMode="auto"/>
    </dgm:pt>
    <dgm:pt modelId="{F0E5F3C5-2FDF-4D07-B87D-635938EEA8A1}" type="pres">
      <dgm:prSet presAssocID="{7D17800D-7656-48A7-9588-3CBD5E159465}" presName="spacer" presStyleCnt="0"/>
      <dgm:spPr bwMode="auto"/>
    </dgm:pt>
    <dgm:pt modelId="{8EF5F0C0-2014-4ABA-BD28-464B9385F429}" type="pres">
      <dgm:prSet presAssocID="{89A598BA-A7DB-46DE-9D35-9E836FE0DD15}" presName="comp" presStyleCnt="0"/>
      <dgm:spPr bwMode="auto"/>
    </dgm:pt>
    <dgm:pt modelId="{AEEF2162-FD10-46FC-80AC-D54C82BB2F9D}" type="pres">
      <dgm:prSet presAssocID="{89A598BA-A7DB-46DE-9D35-9E836FE0DD15}" presName="box" presStyleLbl="node1" presStyleIdx="1" presStyleCnt="4"/>
      <dgm:spPr bwMode="auto"/>
    </dgm:pt>
    <dgm:pt modelId="{C23D4D0B-F07E-4E24-9586-3E13082DD080}" type="pres">
      <dgm:prSet presAssocID="{89A598BA-A7DB-46DE-9D35-9E836FE0DD15}" presName="img" presStyleLbl="fgImgPlace1" presStyleIdx="1" presStyleCnt="4"/>
      <dgm:spPr bwMode="auto">
        <a:blipFill>
          <a:blip xmlns:r="http://schemas.openxmlformats.org/officeDocument/2006/relationships" r:embed="rId2"/>
          <a:srcRect l="3703" r="3703"/>
          <a:stretch/>
        </a:blipFill>
      </dgm:spPr>
    </dgm:pt>
    <dgm:pt modelId="{F3A6B14D-4C36-4A87-8BC6-CB8F642A6CC6}" type="pres">
      <dgm:prSet presAssocID="{89A598BA-A7DB-46DE-9D35-9E836FE0DD15}" presName="text" presStyleLbl="node1" presStyleIdx="1" presStyleCnt="4">
        <dgm:presLayoutVars>
          <dgm:bulletEnabled val="1"/>
        </dgm:presLayoutVars>
      </dgm:prSet>
      <dgm:spPr bwMode="auto"/>
    </dgm:pt>
    <dgm:pt modelId="{AF4A65BA-EA54-4A76-918A-E233F1912C40}" type="pres">
      <dgm:prSet presAssocID="{5EBB0042-3949-4358-B65A-67CBCC3AF6CC}" presName="spacer" presStyleCnt="0"/>
      <dgm:spPr bwMode="auto"/>
    </dgm:pt>
    <dgm:pt modelId="{2784E129-A890-4FB8-97AF-F69EED9F7416}" type="pres">
      <dgm:prSet presAssocID="{201D06D5-155F-4784-8E87-C02207F9004A}" presName="comp" presStyleCnt="0"/>
      <dgm:spPr bwMode="auto"/>
    </dgm:pt>
    <dgm:pt modelId="{BDF7205C-B34B-4486-9A99-91B78C03AFB7}" type="pres">
      <dgm:prSet presAssocID="{201D06D5-155F-4784-8E87-C02207F9004A}" presName="box" presStyleLbl="node1" presStyleIdx="2" presStyleCnt="4"/>
      <dgm:spPr bwMode="auto"/>
    </dgm:pt>
    <dgm:pt modelId="{F5634FD8-B06D-441C-B7ED-98F553D860D3}" type="pres">
      <dgm:prSet presAssocID="{201D06D5-155F-4784-8E87-C02207F9004A}" presName="img" presStyleLbl="fgImgPlace1" presStyleIdx="2" presStyleCnt="4"/>
      <dgm:spPr bwMode="auto">
        <a:blipFill>
          <a:blip xmlns:r="http://schemas.openxmlformats.org/officeDocument/2006/relationships" r:embed="rId3"/>
          <a:srcRect t="30916" b="30914"/>
          <a:stretch/>
        </a:blipFill>
      </dgm:spPr>
    </dgm:pt>
    <dgm:pt modelId="{0B33EADD-03C1-427D-950D-D35815FBF83B}" type="pres">
      <dgm:prSet presAssocID="{201D06D5-155F-4784-8E87-C02207F9004A}" presName="text" presStyleLbl="node1" presStyleIdx="2" presStyleCnt="4">
        <dgm:presLayoutVars>
          <dgm:bulletEnabled val="1"/>
        </dgm:presLayoutVars>
      </dgm:prSet>
      <dgm:spPr bwMode="auto"/>
    </dgm:pt>
    <dgm:pt modelId="{530FAE63-D963-4E35-9AC2-EDC686966BA6}" type="pres">
      <dgm:prSet presAssocID="{24550980-5E13-49B2-83F3-8078F4B71AAD}" presName="spacer" presStyleCnt="0"/>
      <dgm:spPr bwMode="auto"/>
    </dgm:pt>
    <dgm:pt modelId="{E1100604-1B62-45CB-A47F-4081C6341C55}" type="pres">
      <dgm:prSet presAssocID="{264DF041-8A14-4ED6-9322-8322B64618F4}" presName="comp" presStyleCnt="0"/>
      <dgm:spPr bwMode="auto"/>
    </dgm:pt>
    <dgm:pt modelId="{58BF7DF1-7038-465F-A012-E1FA6BA34643}" type="pres">
      <dgm:prSet presAssocID="{264DF041-8A14-4ED6-9322-8322B64618F4}" presName="box" presStyleLbl="node1" presStyleIdx="3" presStyleCnt="4"/>
      <dgm:spPr bwMode="auto"/>
    </dgm:pt>
    <dgm:pt modelId="{4B811F0C-305B-406E-942D-B3C724600A16}" type="pres">
      <dgm:prSet presAssocID="{264DF041-8A14-4ED6-9322-8322B64618F4}" presName="img" presStyleLbl="fgImgPlace1" presStyleIdx="3" presStyleCnt="4"/>
      <dgm:spPr bwMode="auto">
        <a:blipFill>
          <a:blip xmlns:r="http://schemas.openxmlformats.org/officeDocument/2006/relationships" r:embed="rId4"/>
          <a:srcRect t="6896" b="6896"/>
          <a:stretch/>
        </a:blipFill>
      </dgm:spPr>
    </dgm:pt>
    <dgm:pt modelId="{679BE7AD-9985-447A-9D4B-177706C9DDCC}" type="pres">
      <dgm:prSet presAssocID="{264DF041-8A14-4ED6-9322-8322B64618F4}" presName="text" presStyleLbl="node1" presStyleIdx="3" presStyleCnt="4">
        <dgm:presLayoutVars>
          <dgm:bulletEnabled val="1"/>
        </dgm:presLayoutVars>
      </dgm:prSet>
      <dgm:spPr bwMode="auto"/>
    </dgm:pt>
  </dgm:ptLst>
  <dgm:cxnLst>
    <dgm:cxn modelId="{1E488800-A496-402D-8F59-DB148CE35FEF}" srcId="{399924DD-3013-4D75-98A0-F813E26D75A1}" destId="{264DF041-8A14-4ED6-9322-8322B64618F4}" srcOrd="3" destOrd="0" parTransId="{3A2C4430-B5F8-4E08-995D-7FD53E17B13E}" sibTransId="{FC0C1158-9FC8-49FE-96BF-488E10AAEF43}"/>
    <dgm:cxn modelId="{AB6CC209-3982-42B8-9754-45365BFAA63C}" type="presOf" srcId="{201D06D5-155F-4784-8E87-C02207F9004A}" destId="{BDF7205C-B34B-4486-9A99-91B78C03AFB7}" srcOrd="0" destOrd="0" presId="urn:microsoft.com/office/officeart/2005/8/layout/vList4"/>
    <dgm:cxn modelId="{5938AA0B-753A-46C9-A436-67F0BFCF0150}" type="presOf" srcId="{264DF041-8A14-4ED6-9322-8322B64618F4}" destId="{679BE7AD-9985-447A-9D4B-177706C9DDCC}" srcOrd="1" destOrd="0" presId="urn:microsoft.com/office/officeart/2005/8/layout/vList4"/>
    <dgm:cxn modelId="{E96AC33A-042E-4D5F-93D9-5288A56E9CD6}" type="presOf" srcId="{6DBC203F-D334-4E61-A65D-FB3AD167D1DA}" destId="{7DF79737-4F35-4B7F-BC50-38EE68B68C91}" srcOrd="1" destOrd="0" presId="urn:microsoft.com/office/officeart/2005/8/layout/vList4"/>
    <dgm:cxn modelId="{9C2B6478-687B-4501-B926-45351EF590CE}" srcId="{399924DD-3013-4D75-98A0-F813E26D75A1}" destId="{89A598BA-A7DB-46DE-9D35-9E836FE0DD15}" srcOrd="1" destOrd="0" parTransId="{B800632C-7C04-4249-96F6-DBB41026C740}" sibTransId="{5EBB0042-3949-4358-B65A-67CBCC3AF6CC}"/>
    <dgm:cxn modelId="{C26AA181-CBEF-4005-B57B-6632BEE7276E}" srcId="{399924DD-3013-4D75-98A0-F813E26D75A1}" destId="{201D06D5-155F-4784-8E87-C02207F9004A}" srcOrd="2" destOrd="0" parTransId="{96D95C91-EE20-4395-9E9D-FB0158E7FB96}" sibTransId="{24550980-5E13-49B2-83F3-8078F4B71AAD}"/>
    <dgm:cxn modelId="{D802CA90-68F1-40BE-86D6-B29FBF395766}" type="presOf" srcId="{6DBC203F-D334-4E61-A65D-FB3AD167D1DA}" destId="{9D4B128D-04CE-4CB2-A6B1-39D16581B404}" srcOrd="0" destOrd="0" presId="urn:microsoft.com/office/officeart/2005/8/layout/vList4"/>
    <dgm:cxn modelId="{664A2FC0-9D4C-446E-A757-E36F45CED662}" srcId="{399924DD-3013-4D75-98A0-F813E26D75A1}" destId="{6DBC203F-D334-4E61-A65D-FB3AD167D1DA}" srcOrd="0" destOrd="0" parTransId="{E4D9D924-4A5C-4ABE-834C-408A085F3FC5}" sibTransId="{7D17800D-7656-48A7-9588-3CBD5E159465}"/>
    <dgm:cxn modelId="{03B5C6D9-4BD1-4A77-B39A-A1F600311E0C}" type="presOf" srcId="{89A598BA-A7DB-46DE-9D35-9E836FE0DD15}" destId="{AEEF2162-FD10-46FC-80AC-D54C82BB2F9D}" srcOrd="0" destOrd="0" presId="urn:microsoft.com/office/officeart/2005/8/layout/vList4"/>
    <dgm:cxn modelId="{0A4A10DF-90F4-4A38-8AF4-C0426E57422B}" type="presOf" srcId="{399924DD-3013-4D75-98A0-F813E26D75A1}" destId="{55165A6A-FB14-4857-B4D3-71888AEE53E6}" srcOrd="0" destOrd="0" presId="urn:microsoft.com/office/officeart/2005/8/layout/vList4"/>
    <dgm:cxn modelId="{13DC3DDF-C2D6-4547-8374-F7ED38B9632B}" type="presOf" srcId="{89A598BA-A7DB-46DE-9D35-9E836FE0DD15}" destId="{F3A6B14D-4C36-4A87-8BC6-CB8F642A6CC6}" srcOrd="1" destOrd="0" presId="urn:microsoft.com/office/officeart/2005/8/layout/vList4"/>
    <dgm:cxn modelId="{78F400F4-DBBD-47A0-B0C2-F76AC45E21BC}" type="presOf" srcId="{201D06D5-155F-4784-8E87-C02207F9004A}" destId="{0B33EADD-03C1-427D-950D-D35815FBF83B}" srcOrd="1" destOrd="0" presId="urn:microsoft.com/office/officeart/2005/8/layout/vList4"/>
    <dgm:cxn modelId="{E730E4F8-8FA6-4B38-B0F6-0BA11488D2C9}" type="presOf" srcId="{264DF041-8A14-4ED6-9322-8322B64618F4}" destId="{58BF7DF1-7038-465F-A012-E1FA6BA34643}" srcOrd="0" destOrd="0" presId="urn:microsoft.com/office/officeart/2005/8/layout/vList4"/>
    <dgm:cxn modelId="{60075D16-7A84-4329-91C1-974B99CFF489}" type="presParOf" srcId="{55165A6A-FB14-4857-B4D3-71888AEE53E6}" destId="{9C31F5D1-CD57-43BF-83CD-CE79FBB7DF94}" srcOrd="0" destOrd="0" presId="urn:microsoft.com/office/officeart/2005/8/layout/vList4"/>
    <dgm:cxn modelId="{5B73545F-A3F6-4344-BB23-D11AFAD8CA84}" type="presParOf" srcId="{9C31F5D1-CD57-43BF-83CD-CE79FBB7DF94}" destId="{9D4B128D-04CE-4CB2-A6B1-39D16581B404}" srcOrd="0" destOrd="0" presId="urn:microsoft.com/office/officeart/2005/8/layout/vList4"/>
    <dgm:cxn modelId="{1E6C2244-48A4-4C60-8C4A-77380A082F7D}" type="presParOf" srcId="{9C31F5D1-CD57-43BF-83CD-CE79FBB7DF94}" destId="{053BE6C6-36D0-478A-BECE-C3FD5C0BFC30}" srcOrd="1" destOrd="0" presId="urn:microsoft.com/office/officeart/2005/8/layout/vList4"/>
    <dgm:cxn modelId="{8AA39762-1DE3-4D23-B760-5624B1697DC5}" type="presParOf" srcId="{9C31F5D1-CD57-43BF-83CD-CE79FBB7DF94}" destId="{7DF79737-4F35-4B7F-BC50-38EE68B68C91}" srcOrd="2" destOrd="0" presId="urn:microsoft.com/office/officeart/2005/8/layout/vList4"/>
    <dgm:cxn modelId="{D92FFB73-8C36-4E74-B355-AE381220639A}" type="presParOf" srcId="{55165A6A-FB14-4857-B4D3-71888AEE53E6}" destId="{F0E5F3C5-2FDF-4D07-B87D-635938EEA8A1}" srcOrd="1" destOrd="0" presId="urn:microsoft.com/office/officeart/2005/8/layout/vList4"/>
    <dgm:cxn modelId="{F705CBF4-75F4-4786-B51C-4FFFFA9F5095}" type="presParOf" srcId="{55165A6A-FB14-4857-B4D3-71888AEE53E6}" destId="{8EF5F0C0-2014-4ABA-BD28-464B9385F429}" srcOrd="2" destOrd="0" presId="urn:microsoft.com/office/officeart/2005/8/layout/vList4"/>
    <dgm:cxn modelId="{3B447FA6-3FBD-4ED9-9804-181D9C6C9D12}" type="presParOf" srcId="{8EF5F0C0-2014-4ABA-BD28-464B9385F429}" destId="{AEEF2162-FD10-46FC-80AC-D54C82BB2F9D}" srcOrd="0" destOrd="0" presId="urn:microsoft.com/office/officeart/2005/8/layout/vList4"/>
    <dgm:cxn modelId="{FB2AD244-3CDA-4B5A-A969-062F77A46B50}" type="presParOf" srcId="{8EF5F0C0-2014-4ABA-BD28-464B9385F429}" destId="{C23D4D0B-F07E-4E24-9586-3E13082DD080}" srcOrd="1" destOrd="0" presId="urn:microsoft.com/office/officeart/2005/8/layout/vList4"/>
    <dgm:cxn modelId="{CFB40226-633A-45CA-A75B-BDFD64CA668A}" type="presParOf" srcId="{8EF5F0C0-2014-4ABA-BD28-464B9385F429}" destId="{F3A6B14D-4C36-4A87-8BC6-CB8F642A6CC6}" srcOrd="2" destOrd="0" presId="urn:microsoft.com/office/officeart/2005/8/layout/vList4"/>
    <dgm:cxn modelId="{3FE717B8-5418-4C94-A3A5-0F4935340E05}" type="presParOf" srcId="{55165A6A-FB14-4857-B4D3-71888AEE53E6}" destId="{AF4A65BA-EA54-4A76-918A-E233F1912C40}" srcOrd="3" destOrd="0" presId="urn:microsoft.com/office/officeart/2005/8/layout/vList4"/>
    <dgm:cxn modelId="{D1CE9F98-D965-40E7-AA6A-11BB683A23E1}" type="presParOf" srcId="{55165A6A-FB14-4857-B4D3-71888AEE53E6}" destId="{2784E129-A890-4FB8-97AF-F69EED9F7416}" srcOrd="4" destOrd="0" presId="urn:microsoft.com/office/officeart/2005/8/layout/vList4"/>
    <dgm:cxn modelId="{66C464BA-7E91-4E48-BBFC-749CF9D8C455}" type="presParOf" srcId="{2784E129-A890-4FB8-97AF-F69EED9F7416}" destId="{BDF7205C-B34B-4486-9A99-91B78C03AFB7}" srcOrd="0" destOrd="0" presId="urn:microsoft.com/office/officeart/2005/8/layout/vList4"/>
    <dgm:cxn modelId="{0F4EBEAA-5F57-4A19-A4C5-630E2A5E1C0B}" type="presParOf" srcId="{2784E129-A890-4FB8-97AF-F69EED9F7416}" destId="{F5634FD8-B06D-441C-B7ED-98F553D860D3}" srcOrd="1" destOrd="0" presId="urn:microsoft.com/office/officeart/2005/8/layout/vList4"/>
    <dgm:cxn modelId="{E1840B83-93DA-4107-B4A4-20D002AE8F79}" type="presParOf" srcId="{2784E129-A890-4FB8-97AF-F69EED9F7416}" destId="{0B33EADD-03C1-427D-950D-D35815FBF83B}" srcOrd="2" destOrd="0" presId="urn:microsoft.com/office/officeart/2005/8/layout/vList4"/>
    <dgm:cxn modelId="{97CB5FCE-3B64-4D0D-91CB-43FE3BAA2A67}" type="presParOf" srcId="{55165A6A-FB14-4857-B4D3-71888AEE53E6}" destId="{530FAE63-D963-4E35-9AC2-EDC686966BA6}" srcOrd="5" destOrd="0" presId="urn:microsoft.com/office/officeart/2005/8/layout/vList4"/>
    <dgm:cxn modelId="{25AB053C-0910-478A-AEB5-87FDA2A1AF73}" type="presParOf" srcId="{55165A6A-FB14-4857-B4D3-71888AEE53E6}" destId="{E1100604-1B62-45CB-A47F-4081C6341C55}" srcOrd="6" destOrd="0" presId="urn:microsoft.com/office/officeart/2005/8/layout/vList4"/>
    <dgm:cxn modelId="{50C68891-B14D-4F2B-893B-B49B3C26F058}" type="presParOf" srcId="{E1100604-1B62-45CB-A47F-4081C6341C55}" destId="{58BF7DF1-7038-465F-A012-E1FA6BA34643}" srcOrd="0" destOrd="0" presId="urn:microsoft.com/office/officeart/2005/8/layout/vList4"/>
    <dgm:cxn modelId="{8DB8020B-25B0-49ED-A7DE-D6D911690FB2}" type="presParOf" srcId="{E1100604-1B62-45CB-A47F-4081C6341C55}" destId="{4B811F0C-305B-406E-942D-B3C724600A16}" srcOrd="1" destOrd="0" presId="urn:microsoft.com/office/officeart/2005/8/layout/vList4"/>
    <dgm:cxn modelId="{6B4F3E61-7329-4160-ABB3-B17E5B75C068}" type="presParOf" srcId="{E1100604-1B62-45CB-A47F-4081C6341C55}" destId="{679BE7AD-9985-447A-9D4B-177706C9DDCC}"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003DC8D-16E8-447A-AD7F-677A90207391}" type="doc">
      <dgm:prSet loTypeId="urn:microsoft.com/office/officeart/2005/8/layout/hProcess9" loCatId="process" qsTypeId="urn:microsoft.com/office/officeart/2005/8/quickstyle/simple1" qsCatId="simple" csTypeId="urn:microsoft.com/office/officeart/2005/8/colors/colorful1" csCatId="colorful" phldr="1"/>
      <dgm:spPr/>
    </dgm:pt>
    <dgm:pt modelId="{F7F02D8E-3403-4D58-AFA4-230CF52F42F5}">
      <dgm:prSet phldrT="[Texte]"/>
      <dgm:spPr/>
      <dgm:t>
        <a:bodyPr/>
        <a:lstStyle/>
        <a:p>
          <a:r>
            <a:rPr lang="fr-FR" dirty="0">
              <a:sym typeface="Wingdings" panose="05000000000000000000" pitchFamily="2" charset="2"/>
            </a:rPr>
            <a:t>La procédure est simple et gratuite. </a:t>
          </a:r>
          <a:endParaRPr lang="fr-FR" dirty="0"/>
        </a:p>
      </dgm:t>
    </dgm:pt>
    <dgm:pt modelId="{B6CC1D4A-EF49-4C1B-B354-5FAE14C2BDC0}" type="parTrans" cxnId="{99D5D632-28CD-4375-919E-9E1520CE880D}">
      <dgm:prSet/>
      <dgm:spPr/>
      <dgm:t>
        <a:bodyPr/>
        <a:lstStyle/>
        <a:p>
          <a:endParaRPr lang="fr-FR"/>
        </a:p>
      </dgm:t>
    </dgm:pt>
    <dgm:pt modelId="{6A6216D6-7E80-4FDF-80EE-E68CC190BB41}" type="sibTrans" cxnId="{99D5D632-28CD-4375-919E-9E1520CE880D}">
      <dgm:prSet/>
      <dgm:spPr/>
      <dgm:t>
        <a:bodyPr/>
        <a:lstStyle/>
        <a:p>
          <a:endParaRPr lang="fr-FR"/>
        </a:p>
      </dgm:t>
    </dgm:pt>
    <dgm:pt modelId="{1A7BFAAD-A0E9-43A2-B6BC-9A06C1DF76BD}">
      <dgm:prSet phldrT="[Texte]"/>
      <dgm:spPr/>
      <dgm:t>
        <a:bodyPr/>
        <a:lstStyle/>
        <a:p>
          <a:r>
            <a:rPr lang="fr-FR" dirty="0">
              <a:sym typeface="Wingdings" panose="05000000000000000000" pitchFamily="2" charset="2"/>
            </a:rPr>
            <a:t>La demande est à adresser en courrier simple ou en recommandé à la CRA dans </a:t>
          </a:r>
          <a:r>
            <a:rPr lang="fr-FR" b="1" u="sng" dirty="0">
              <a:sym typeface="Wingdings" panose="05000000000000000000" pitchFamily="2" charset="2"/>
            </a:rPr>
            <a:t>un délai de 2 mois</a:t>
          </a:r>
          <a:endParaRPr lang="fr-FR" dirty="0"/>
        </a:p>
      </dgm:t>
    </dgm:pt>
    <dgm:pt modelId="{1B06B3F4-BFEB-4F86-B1D4-205667796A0C}" type="parTrans" cxnId="{4D6AE8D7-942E-4DC2-B25D-73E11B851934}">
      <dgm:prSet/>
      <dgm:spPr/>
      <dgm:t>
        <a:bodyPr/>
        <a:lstStyle/>
        <a:p>
          <a:endParaRPr lang="fr-FR"/>
        </a:p>
      </dgm:t>
    </dgm:pt>
    <dgm:pt modelId="{F618FF18-EF8C-4902-8A88-1EB0B029BFB1}" type="sibTrans" cxnId="{4D6AE8D7-942E-4DC2-B25D-73E11B851934}">
      <dgm:prSet/>
      <dgm:spPr/>
      <dgm:t>
        <a:bodyPr/>
        <a:lstStyle/>
        <a:p>
          <a:endParaRPr lang="fr-FR"/>
        </a:p>
      </dgm:t>
    </dgm:pt>
    <dgm:pt modelId="{8B90B9A4-DF85-4F7F-AF20-A378A669EC43}">
      <dgm:prSet phldrT="[Texte]"/>
      <dgm:spPr/>
      <dgm:t>
        <a:bodyPr/>
        <a:lstStyle/>
        <a:p>
          <a:r>
            <a:rPr lang="fr-FR" dirty="0">
              <a:sym typeface="Wingdings" panose="05000000000000000000" pitchFamily="2" charset="2"/>
            </a:rPr>
            <a:t>Ce délai court à compter de la </a:t>
          </a:r>
          <a:r>
            <a:rPr lang="fr-FR" b="1" u="sng" dirty="0">
              <a:sym typeface="Wingdings" panose="05000000000000000000" pitchFamily="2" charset="2"/>
            </a:rPr>
            <a:t>date de la notification de la décision contestée</a:t>
          </a:r>
          <a:r>
            <a:rPr lang="fr-FR" dirty="0">
              <a:sym typeface="Wingdings" panose="05000000000000000000" pitchFamily="2" charset="2"/>
            </a:rPr>
            <a:t> (</a:t>
          </a:r>
          <a:r>
            <a:rPr lang="fr-FR" i="1" dirty="0">
              <a:sym typeface="Wingdings" panose="05000000000000000000" pitchFamily="2" charset="2"/>
            </a:rPr>
            <a:t>article R.142-1 du CSS</a:t>
          </a:r>
          <a:r>
            <a:rPr lang="fr-FR" dirty="0">
              <a:sym typeface="Wingdings" panose="05000000000000000000" pitchFamily="2" charset="2"/>
            </a:rPr>
            <a:t>).</a:t>
          </a:r>
          <a:endParaRPr lang="fr-FR" dirty="0"/>
        </a:p>
      </dgm:t>
    </dgm:pt>
    <dgm:pt modelId="{957430F8-0404-4EDB-B394-E1A0CFE75B73}" type="parTrans" cxnId="{3E3D92B1-8D80-4DE3-AD4F-E085443B980E}">
      <dgm:prSet/>
      <dgm:spPr/>
      <dgm:t>
        <a:bodyPr/>
        <a:lstStyle/>
        <a:p>
          <a:endParaRPr lang="fr-FR"/>
        </a:p>
      </dgm:t>
    </dgm:pt>
    <dgm:pt modelId="{9EAB102E-D106-452A-9553-AEC6AC807E38}" type="sibTrans" cxnId="{3E3D92B1-8D80-4DE3-AD4F-E085443B980E}">
      <dgm:prSet/>
      <dgm:spPr/>
      <dgm:t>
        <a:bodyPr/>
        <a:lstStyle/>
        <a:p>
          <a:endParaRPr lang="fr-FR"/>
        </a:p>
      </dgm:t>
    </dgm:pt>
    <dgm:pt modelId="{6B3A434D-32F7-44B5-99BE-ED18217459A5}" type="pres">
      <dgm:prSet presAssocID="{7003DC8D-16E8-447A-AD7F-677A90207391}" presName="CompostProcess" presStyleCnt="0">
        <dgm:presLayoutVars>
          <dgm:dir/>
          <dgm:resizeHandles val="exact"/>
        </dgm:presLayoutVars>
      </dgm:prSet>
      <dgm:spPr/>
    </dgm:pt>
    <dgm:pt modelId="{E4171F5A-7AFD-41D5-91B5-F24CEE83EB38}" type="pres">
      <dgm:prSet presAssocID="{7003DC8D-16E8-447A-AD7F-677A90207391}" presName="arrow" presStyleLbl="bgShp" presStyleIdx="0" presStyleCnt="1" custLinFactNeighborX="-8824" custLinFactNeighborY="1952"/>
      <dgm:spPr/>
    </dgm:pt>
    <dgm:pt modelId="{2382E31A-3629-4538-A4B3-7680E3573B9E}" type="pres">
      <dgm:prSet presAssocID="{7003DC8D-16E8-447A-AD7F-677A90207391}" presName="linearProcess" presStyleCnt="0"/>
      <dgm:spPr/>
    </dgm:pt>
    <dgm:pt modelId="{91631191-6620-48A4-B00D-227A64C07708}" type="pres">
      <dgm:prSet presAssocID="{F7F02D8E-3403-4D58-AFA4-230CF52F42F5}" presName="textNode" presStyleLbl="node1" presStyleIdx="0" presStyleCnt="3">
        <dgm:presLayoutVars>
          <dgm:bulletEnabled val="1"/>
        </dgm:presLayoutVars>
      </dgm:prSet>
      <dgm:spPr/>
    </dgm:pt>
    <dgm:pt modelId="{4A7332C5-0E15-4D5C-A918-298952A2039E}" type="pres">
      <dgm:prSet presAssocID="{6A6216D6-7E80-4FDF-80EE-E68CC190BB41}" presName="sibTrans" presStyleCnt="0"/>
      <dgm:spPr/>
    </dgm:pt>
    <dgm:pt modelId="{3C75D08B-C33A-44F8-B793-DFB4D2B6148A}" type="pres">
      <dgm:prSet presAssocID="{1A7BFAAD-A0E9-43A2-B6BC-9A06C1DF76BD}" presName="textNode" presStyleLbl="node1" presStyleIdx="1" presStyleCnt="3">
        <dgm:presLayoutVars>
          <dgm:bulletEnabled val="1"/>
        </dgm:presLayoutVars>
      </dgm:prSet>
      <dgm:spPr/>
    </dgm:pt>
    <dgm:pt modelId="{D92B1CBA-19BF-4C3E-8BA2-638DAE1C5EE0}" type="pres">
      <dgm:prSet presAssocID="{F618FF18-EF8C-4902-8A88-1EB0B029BFB1}" presName="sibTrans" presStyleCnt="0"/>
      <dgm:spPr/>
    </dgm:pt>
    <dgm:pt modelId="{8F3DFA33-DDB2-4E9E-BFA3-54FF055667C6}" type="pres">
      <dgm:prSet presAssocID="{8B90B9A4-DF85-4F7F-AF20-A378A669EC43}" presName="textNode" presStyleLbl="node1" presStyleIdx="2" presStyleCnt="3">
        <dgm:presLayoutVars>
          <dgm:bulletEnabled val="1"/>
        </dgm:presLayoutVars>
      </dgm:prSet>
      <dgm:spPr/>
    </dgm:pt>
  </dgm:ptLst>
  <dgm:cxnLst>
    <dgm:cxn modelId="{95FC9C17-D0F2-453B-B124-031D8CBCBBF1}" type="presOf" srcId="{8B90B9A4-DF85-4F7F-AF20-A378A669EC43}" destId="{8F3DFA33-DDB2-4E9E-BFA3-54FF055667C6}" srcOrd="0" destOrd="0" presId="urn:microsoft.com/office/officeart/2005/8/layout/hProcess9"/>
    <dgm:cxn modelId="{BC3C172C-3172-4D33-9B2C-07D388269A57}" type="presOf" srcId="{1A7BFAAD-A0E9-43A2-B6BC-9A06C1DF76BD}" destId="{3C75D08B-C33A-44F8-B793-DFB4D2B6148A}" srcOrd="0" destOrd="0" presId="urn:microsoft.com/office/officeart/2005/8/layout/hProcess9"/>
    <dgm:cxn modelId="{99D5D632-28CD-4375-919E-9E1520CE880D}" srcId="{7003DC8D-16E8-447A-AD7F-677A90207391}" destId="{F7F02D8E-3403-4D58-AFA4-230CF52F42F5}" srcOrd="0" destOrd="0" parTransId="{B6CC1D4A-EF49-4C1B-B354-5FAE14C2BDC0}" sibTransId="{6A6216D6-7E80-4FDF-80EE-E68CC190BB41}"/>
    <dgm:cxn modelId="{3E3D92B1-8D80-4DE3-AD4F-E085443B980E}" srcId="{7003DC8D-16E8-447A-AD7F-677A90207391}" destId="{8B90B9A4-DF85-4F7F-AF20-A378A669EC43}" srcOrd="2" destOrd="0" parTransId="{957430F8-0404-4EDB-B394-E1A0CFE75B73}" sibTransId="{9EAB102E-D106-452A-9553-AEC6AC807E38}"/>
    <dgm:cxn modelId="{3D4D3FC1-E3DD-46AA-97FA-5B45DB1C7453}" type="presOf" srcId="{F7F02D8E-3403-4D58-AFA4-230CF52F42F5}" destId="{91631191-6620-48A4-B00D-227A64C07708}" srcOrd="0" destOrd="0" presId="urn:microsoft.com/office/officeart/2005/8/layout/hProcess9"/>
    <dgm:cxn modelId="{4D6AE8D7-942E-4DC2-B25D-73E11B851934}" srcId="{7003DC8D-16E8-447A-AD7F-677A90207391}" destId="{1A7BFAAD-A0E9-43A2-B6BC-9A06C1DF76BD}" srcOrd="1" destOrd="0" parTransId="{1B06B3F4-BFEB-4F86-B1D4-205667796A0C}" sibTransId="{F618FF18-EF8C-4902-8A88-1EB0B029BFB1}"/>
    <dgm:cxn modelId="{107081F6-7D01-4227-9F35-BAE0A3B9D98B}" type="presOf" srcId="{7003DC8D-16E8-447A-AD7F-677A90207391}" destId="{6B3A434D-32F7-44B5-99BE-ED18217459A5}" srcOrd="0" destOrd="0" presId="urn:microsoft.com/office/officeart/2005/8/layout/hProcess9"/>
    <dgm:cxn modelId="{DDD38B29-B615-4F14-9260-E0FC43415398}" type="presParOf" srcId="{6B3A434D-32F7-44B5-99BE-ED18217459A5}" destId="{E4171F5A-7AFD-41D5-91B5-F24CEE83EB38}" srcOrd="0" destOrd="0" presId="urn:microsoft.com/office/officeart/2005/8/layout/hProcess9"/>
    <dgm:cxn modelId="{92BCA86B-5742-4057-AEEE-299BB52A3E73}" type="presParOf" srcId="{6B3A434D-32F7-44B5-99BE-ED18217459A5}" destId="{2382E31A-3629-4538-A4B3-7680E3573B9E}" srcOrd="1" destOrd="0" presId="urn:microsoft.com/office/officeart/2005/8/layout/hProcess9"/>
    <dgm:cxn modelId="{80A0CBCD-5958-485A-99FB-5601D1496BF9}" type="presParOf" srcId="{2382E31A-3629-4538-A4B3-7680E3573B9E}" destId="{91631191-6620-48A4-B00D-227A64C07708}" srcOrd="0" destOrd="0" presId="urn:microsoft.com/office/officeart/2005/8/layout/hProcess9"/>
    <dgm:cxn modelId="{521CEAFC-D7E8-4065-9E96-219198D198F5}" type="presParOf" srcId="{2382E31A-3629-4538-A4B3-7680E3573B9E}" destId="{4A7332C5-0E15-4D5C-A918-298952A2039E}" srcOrd="1" destOrd="0" presId="urn:microsoft.com/office/officeart/2005/8/layout/hProcess9"/>
    <dgm:cxn modelId="{5CD3AC3F-8CA9-4B84-98EB-D6F8F5BE8C36}" type="presParOf" srcId="{2382E31A-3629-4538-A4B3-7680E3573B9E}" destId="{3C75D08B-C33A-44F8-B793-DFB4D2B6148A}" srcOrd="2" destOrd="0" presId="urn:microsoft.com/office/officeart/2005/8/layout/hProcess9"/>
    <dgm:cxn modelId="{3D74DB8D-65B3-448B-9D0F-AA3E0E26E488}" type="presParOf" srcId="{2382E31A-3629-4538-A4B3-7680E3573B9E}" destId="{D92B1CBA-19BF-4C3E-8BA2-638DAE1C5EE0}" srcOrd="3" destOrd="0" presId="urn:microsoft.com/office/officeart/2005/8/layout/hProcess9"/>
    <dgm:cxn modelId="{4E35F0A4-8838-4F12-8EAC-3844A9C41BFB}" type="presParOf" srcId="{2382E31A-3629-4538-A4B3-7680E3573B9E}" destId="{8F3DFA33-DDB2-4E9E-BFA3-54FF055667C6}"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0C5C307-76FE-48CB-83EF-52205B883968}" type="doc">
      <dgm:prSet loTypeId="urn:microsoft.com/office/officeart/2005/8/layout/funnel1" loCatId="process" qsTypeId="urn:microsoft.com/office/officeart/2005/8/quickstyle/simple1" qsCatId="simple" csTypeId="urn:microsoft.com/office/officeart/2005/8/colors/colorful2" csCatId="colorful" phldr="1"/>
      <dgm:spPr/>
      <dgm:t>
        <a:bodyPr/>
        <a:lstStyle/>
        <a:p>
          <a:endParaRPr lang="fr-FR"/>
        </a:p>
      </dgm:t>
    </dgm:pt>
    <dgm:pt modelId="{E3D932EF-7E95-4C89-A582-A3C539437FFD}">
      <dgm:prSet phldrT="[Texte]"/>
      <dgm:spPr/>
      <dgm:t>
        <a:bodyPr/>
        <a:lstStyle/>
        <a:p>
          <a:r>
            <a:rPr lang="fr-FR" dirty="0"/>
            <a:t>Absence de convocation du requérant.</a:t>
          </a:r>
        </a:p>
      </dgm:t>
    </dgm:pt>
    <dgm:pt modelId="{2DA85F70-8B7F-46CA-9351-2A1A9B8501AC}" type="parTrans" cxnId="{F4E2DE76-D50C-4FFC-ADBF-232AD97FA4B5}">
      <dgm:prSet/>
      <dgm:spPr/>
      <dgm:t>
        <a:bodyPr/>
        <a:lstStyle/>
        <a:p>
          <a:endParaRPr lang="fr-FR"/>
        </a:p>
      </dgm:t>
    </dgm:pt>
    <dgm:pt modelId="{0C6ECBCC-4216-4C7E-B601-B8BB466B1922}" type="sibTrans" cxnId="{F4E2DE76-D50C-4FFC-ADBF-232AD97FA4B5}">
      <dgm:prSet/>
      <dgm:spPr/>
      <dgm:t>
        <a:bodyPr/>
        <a:lstStyle/>
        <a:p>
          <a:endParaRPr lang="fr-FR"/>
        </a:p>
      </dgm:t>
    </dgm:pt>
    <dgm:pt modelId="{63F01FCB-C738-44F4-BE16-AB8519BAA7E3}">
      <dgm:prSet phldrT="[Texte]"/>
      <dgm:spPr/>
      <dgm:t>
        <a:bodyPr/>
        <a:lstStyle/>
        <a:p>
          <a:r>
            <a:rPr lang="fr-FR" dirty="0"/>
            <a:t>Etude de l’ensemble des pièces du dossier. </a:t>
          </a:r>
        </a:p>
      </dgm:t>
    </dgm:pt>
    <dgm:pt modelId="{A55C3C4F-BC81-44F6-8B67-FE0C1FC2F341}" type="parTrans" cxnId="{88BB2C73-07E4-4502-B03B-82F27BA359B3}">
      <dgm:prSet/>
      <dgm:spPr/>
      <dgm:t>
        <a:bodyPr/>
        <a:lstStyle/>
        <a:p>
          <a:endParaRPr lang="fr-FR"/>
        </a:p>
      </dgm:t>
    </dgm:pt>
    <dgm:pt modelId="{3BEAA2B5-D3A3-439E-8A2D-AC6BFB9AB9AA}" type="sibTrans" cxnId="{88BB2C73-07E4-4502-B03B-82F27BA359B3}">
      <dgm:prSet/>
      <dgm:spPr/>
      <dgm:t>
        <a:bodyPr/>
        <a:lstStyle/>
        <a:p>
          <a:endParaRPr lang="fr-FR"/>
        </a:p>
      </dgm:t>
    </dgm:pt>
    <dgm:pt modelId="{679DDD56-9084-4A4F-A971-7DF4B678F5E5}">
      <dgm:prSet phldrT="[Texte]"/>
      <dgm:spPr/>
      <dgm:t>
        <a:bodyPr/>
        <a:lstStyle/>
        <a:p>
          <a:r>
            <a:rPr lang="fr-FR" dirty="0"/>
            <a:t>Veille à la bonne application de la législation.</a:t>
          </a:r>
        </a:p>
      </dgm:t>
    </dgm:pt>
    <dgm:pt modelId="{5055A4D9-3A5C-46CC-BB4D-A12FF3FBCD62}" type="parTrans" cxnId="{6096C250-E09D-4C34-9D7E-A1160F834352}">
      <dgm:prSet/>
      <dgm:spPr/>
      <dgm:t>
        <a:bodyPr/>
        <a:lstStyle/>
        <a:p>
          <a:endParaRPr lang="fr-FR"/>
        </a:p>
      </dgm:t>
    </dgm:pt>
    <dgm:pt modelId="{9B44F6E4-7492-45A2-9EC7-12E9AC00E980}" type="sibTrans" cxnId="{6096C250-E09D-4C34-9D7E-A1160F834352}">
      <dgm:prSet/>
      <dgm:spPr/>
      <dgm:t>
        <a:bodyPr/>
        <a:lstStyle/>
        <a:p>
          <a:endParaRPr lang="fr-FR"/>
        </a:p>
      </dgm:t>
    </dgm:pt>
    <dgm:pt modelId="{F34FCA1E-1145-475B-A4A1-6CCD67D288A6}">
      <dgm:prSet phldrT="[Texte]" custT="1"/>
      <dgm:spPr/>
      <dgm:t>
        <a:bodyPr/>
        <a:lstStyle/>
        <a:p>
          <a:r>
            <a:rPr lang="fr-FR" sz="1800" b="1" u="sng" dirty="0"/>
            <a:t>Décision CRA</a:t>
          </a:r>
        </a:p>
      </dgm:t>
    </dgm:pt>
    <dgm:pt modelId="{6672F74A-3478-4DC0-9CED-50742B4AA39F}" type="parTrans" cxnId="{513ABEFA-F679-464E-BF19-3156FE860FEC}">
      <dgm:prSet/>
      <dgm:spPr/>
      <dgm:t>
        <a:bodyPr/>
        <a:lstStyle/>
        <a:p>
          <a:endParaRPr lang="fr-FR"/>
        </a:p>
      </dgm:t>
    </dgm:pt>
    <dgm:pt modelId="{C4957923-A0FD-44CF-ADB7-DE47F4127948}" type="sibTrans" cxnId="{513ABEFA-F679-464E-BF19-3156FE860FEC}">
      <dgm:prSet/>
      <dgm:spPr/>
      <dgm:t>
        <a:bodyPr/>
        <a:lstStyle/>
        <a:p>
          <a:endParaRPr lang="fr-FR"/>
        </a:p>
      </dgm:t>
    </dgm:pt>
    <dgm:pt modelId="{90AEF9C8-66ED-47E7-B610-07BC9CA87D1B}" type="pres">
      <dgm:prSet presAssocID="{A0C5C307-76FE-48CB-83EF-52205B883968}" presName="Name0" presStyleCnt="0">
        <dgm:presLayoutVars>
          <dgm:chMax val="4"/>
          <dgm:resizeHandles val="exact"/>
        </dgm:presLayoutVars>
      </dgm:prSet>
      <dgm:spPr/>
    </dgm:pt>
    <dgm:pt modelId="{A0045005-4F01-4116-803C-7663919761E8}" type="pres">
      <dgm:prSet presAssocID="{A0C5C307-76FE-48CB-83EF-52205B883968}" presName="ellipse" presStyleLbl="trBgShp" presStyleIdx="0" presStyleCnt="1" custLinFactNeighborX="4783" custLinFactNeighborY="1846"/>
      <dgm:spPr/>
    </dgm:pt>
    <dgm:pt modelId="{4C09150A-7759-40FD-9152-BB2829417B68}" type="pres">
      <dgm:prSet presAssocID="{A0C5C307-76FE-48CB-83EF-52205B883968}" presName="arrow1" presStyleLbl="fgShp" presStyleIdx="0" presStyleCnt="1" custLinFactNeighborX="21502" custLinFactNeighborY="5169"/>
      <dgm:spPr/>
    </dgm:pt>
    <dgm:pt modelId="{EF4933C0-6F15-4AAA-9C34-6CC988E36150}" type="pres">
      <dgm:prSet presAssocID="{A0C5C307-76FE-48CB-83EF-52205B883968}" presName="rectangle" presStyleLbl="revTx" presStyleIdx="0" presStyleCnt="1" custLinFactNeighborX="5514" custLinFactNeighborY="3334">
        <dgm:presLayoutVars>
          <dgm:bulletEnabled val="1"/>
        </dgm:presLayoutVars>
      </dgm:prSet>
      <dgm:spPr/>
    </dgm:pt>
    <dgm:pt modelId="{0AEBB2A2-0C90-426B-88C8-95927A9DB306}" type="pres">
      <dgm:prSet presAssocID="{63F01FCB-C738-44F4-BE16-AB8519BAA7E3}" presName="item1" presStyleLbl="node1" presStyleIdx="0" presStyleCnt="3" custLinFactNeighborX="6432" custLinFactNeighborY="10683">
        <dgm:presLayoutVars>
          <dgm:bulletEnabled val="1"/>
        </dgm:presLayoutVars>
      </dgm:prSet>
      <dgm:spPr/>
    </dgm:pt>
    <dgm:pt modelId="{C5C80A8D-417E-466F-A926-C177253F0F9E}" type="pres">
      <dgm:prSet presAssocID="{679DDD56-9084-4A4F-A971-7DF4B678F5E5}" presName="item2" presStyleLbl="node1" presStyleIdx="1" presStyleCnt="3" custLinFactNeighborX="15043" custLinFactNeighborY="-11026">
        <dgm:presLayoutVars>
          <dgm:bulletEnabled val="1"/>
        </dgm:presLayoutVars>
      </dgm:prSet>
      <dgm:spPr/>
    </dgm:pt>
    <dgm:pt modelId="{E8919FC4-F30D-4EC0-84DA-C4F912EB4F11}" type="pres">
      <dgm:prSet presAssocID="{F34FCA1E-1145-475B-A4A1-6CCD67D288A6}" presName="item3" presStyleLbl="node1" presStyleIdx="2" presStyleCnt="3" custLinFactNeighborX="37673" custLinFactNeighborY="2757">
        <dgm:presLayoutVars>
          <dgm:bulletEnabled val="1"/>
        </dgm:presLayoutVars>
      </dgm:prSet>
      <dgm:spPr/>
    </dgm:pt>
    <dgm:pt modelId="{D180F90B-ED3A-4D26-8EF2-E2C44B25CAC5}" type="pres">
      <dgm:prSet presAssocID="{A0C5C307-76FE-48CB-83EF-52205B883968}" presName="funnel" presStyleLbl="trAlignAcc1" presStyleIdx="0" presStyleCnt="1" custLinFactNeighborX="3543" custLinFactNeighborY="125"/>
      <dgm:spPr/>
    </dgm:pt>
  </dgm:ptLst>
  <dgm:cxnLst>
    <dgm:cxn modelId="{5DFA721F-687A-4059-BB85-7F29C184E9A3}" type="presOf" srcId="{679DDD56-9084-4A4F-A971-7DF4B678F5E5}" destId="{0AEBB2A2-0C90-426B-88C8-95927A9DB306}" srcOrd="0" destOrd="0" presId="urn:microsoft.com/office/officeart/2005/8/layout/funnel1"/>
    <dgm:cxn modelId="{FEEE2C36-06EB-43DE-9AC3-368E3DF8F4C3}" type="presOf" srcId="{F34FCA1E-1145-475B-A4A1-6CCD67D288A6}" destId="{EF4933C0-6F15-4AAA-9C34-6CC988E36150}" srcOrd="0" destOrd="0" presId="urn:microsoft.com/office/officeart/2005/8/layout/funnel1"/>
    <dgm:cxn modelId="{3C73BD5D-D4B5-44A5-B974-53A9ADD4D34A}" type="presOf" srcId="{E3D932EF-7E95-4C89-A582-A3C539437FFD}" destId="{E8919FC4-F30D-4EC0-84DA-C4F912EB4F11}" srcOrd="0" destOrd="0" presId="urn:microsoft.com/office/officeart/2005/8/layout/funnel1"/>
    <dgm:cxn modelId="{6096C250-E09D-4C34-9D7E-A1160F834352}" srcId="{A0C5C307-76FE-48CB-83EF-52205B883968}" destId="{679DDD56-9084-4A4F-A971-7DF4B678F5E5}" srcOrd="2" destOrd="0" parTransId="{5055A4D9-3A5C-46CC-BB4D-A12FF3FBCD62}" sibTransId="{9B44F6E4-7492-45A2-9EC7-12E9AC00E980}"/>
    <dgm:cxn modelId="{88BB2C73-07E4-4502-B03B-82F27BA359B3}" srcId="{A0C5C307-76FE-48CB-83EF-52205B883968}" destId="{63F01FCB-C738-44F4-BE16-AB8519BAA7E3}" srcOrd="1" destOrd="0" parTransId="{A55C3C4F-BC81-44F6-8B67-FE0C1FC2F341}" sibTransId="{3BEAA2B5-D3A3-439E-8A2D-AC6BFB9AB9AA}"/>
    <dgm:cxn modelId="{F4E2DE76-D50C-4FFC-ADBF-232AD97FA4B5}" srcId="{A0C5C307-76FE-48CB-83EF-52205B883968}" destId="{E3D932EF-7E95-4C89-A582-A3C539437FFD}" srcOrd="0" destOrd="0" parTransId="{2DA85F70-8B7F-46CA-9351-2A1A9B8501AC}" sibTransId="{0C6ECBCC-4216-4C7E-B601-B8BB466B1922}"/>
    <dgm:cxn modelId="{D3E54C82-A677-4B5E-8D16-A58D760DA059}" type="presOf" srcId="{63F01FCB-C738-44F4-BE16-AB8519BAA7E3}" destId="{C5C80A8D-417E-466F-A926-C177253F0F9E}" srcOrd="0" destOrd="0" presId="urn:microsoft.com/office/officeart/2005/8/layout/funnel1"/>
    <dgm:cxn modelId="{08E71DDE-62EF-4961-8252-D5564162AA2E}" type="presOf" srcId="{A0C5C307-76FE-48CB-83EF-52205B883968}" destId="{90AEF9C8-66ED-47E7-B610-07BC9CA87D1B}" srcOrd="0" destOrd="0" presId="urn:microsoft.com/office/officeart/2005/8/layout/funnel1"/>
    <dgm:cxn modelId="{513ABEFA-F679-464E-BF19-3156FE860FEC}" srcId="{A0C5C307-76FE-48CB-83EF-52205B883968}" destId="{F34FCA1E-1145-475B-A4A1-6CCD67D288A6}" srcOrd="3" destOrd="0" parTransId="{6672F74A-3478-4DC0-9CED-50742B4AA39F}" sibTransId="{C4957923-A0FD-44CF-ADB7-DE47F4127948}"/>
    <dgm:cxn modelId="{4E27F04F-75D4-403F-9E57-113147356EE3}" type="presParOf" srcId="{90AEF9C8-66ED-47E7-B610-07BC9CA87D1B}" destId="{A0045005-4F01-4116-803C-7663919761E8}" srcOrd="0" destOrd="0" presId="urn:microsoft.com/office/officeart/2005/8/layout/funnel1"/>
    <dgm:cxn modelId="{C36DDC8D-41B6-4E8C-A751-7DD8DB3A2417}" type="presParOf" srcId="{90AEF9C8-66ED-47E7-B610-07BC9CA87D1B}" destId="{4C09150A-7759-40FD-9152-BB2829417B68}" srcOrd="1" destOrd="0" presId="urn:microsoft.com/office/officeart/2005/8/layout/funnel1"/>
    <dgm:cxn modelId="{46D562D9-8EDF-4DA6-B5E4-C337D596D067}" type="presParOf" srcId="{90AEF9C8-66ED-47E7-B610-07BC9CA87D1B}" destId="{EF4933C0-6F15-4AAA-9C34-6CC988E36150}" srcOrd="2" destOrd="0" presId="urn:microsoft.com/office/officeart/2005/8/layout/funnel1"/>
    <dgm:cxn modelId="{3B818E77-CEE4-46A1-BDF6-77CAA5746EE3}" type="presParOf" srcId="{90AEF9C8-66ED-47E7-B610-07BC9CA87D1B}" destId="{0AEBB2A2-0C90-426B-88C8-95927A9DB306}" srcOrd="3" destOrd="0" presId="urn:microsoft.com/office/officeart/2005/8/layout/funnel1"/>
    <dgm:cxn modelId="{988597A7-5130-4D23-AC18-CF5F195BF661}" type="presParOf" srcId="{90AEF9C8-66ED-47E7-B610-07BC9CA87D1B}" destId="{C5C80A8D-417E-466F-A926-C177253F0F9E}" srcOrd="4" destOrd="0" presId="urn:microsoft.com/office/officeart/2005/8/layout/funnel1"/>
    <dgm:cxn modelId="{447D119C-7DCE-4278-9AED-EBD60DD14893}" type="presParOf" srcId="{90AEF9C8-66ED-47E7-B610-07BC9CA87D1B}" destId="{E8919FC4-F30D-4EC0-84DA-C4F912EB4F11}" srcOrd="5" destOrd="0" presId="urn:microsoft.com/office/officeart/2005/8/layout/funnel1"/>
    <dgm:cxn modelId="{2A822A7E-2D8F-499F-936C-1C96EFAF228F}" type="presParOf" srcId="{90AEF9C8-66ED-47E7-B610-07BC9CA87D1B}" destId="{D180F90B-ED3A-4D26-8EF2-E2C44B25CAC5}" srcOrd="6" destOrd="0" presId="urn:microsoft.com/office/officeart/2005/8/layout/funne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1BB3EA5-3146-4EE8-9BBC-FCCA0BDB4766}" type="doc">
      <dgm:prSet loTypeId="urn:microsoft.com/office/officeart/2005/8/layout/chevron2" loCatId="process" qsTypeId="urn:microsoft.com/office/officeart/2005/8/quickstyle/simple1" qsCatId="simple" csTypeId="urn:microsoft.com/office/officeart/2005/8/colors/colorful2" csCatId="colorful" phldr="1"/>
      <dgm:spPr/>
      <dgm:t>
        <a:bodyPr/>
        <a:lstStyle/>
        <a:p>
          <a:endParaRPr lang="fr-FR"/>
        </a:p>
      </dgm:t>
    </dgm:pt>
    <dgm:pt modelId="{9A6DE487-DD39-487B-AA4A-04A46B59A74D}">
      <dgm:prSet phldrT="[Texte]" custT="1"/>
      <dgm:spPr/>
      <dgm:t>
        <a:bodyPr/>
        <a:lstStyle/>
        <a:p>
          <a:r>
            <a:rPr lang="fr-FR" sz="1400" b="1" dirty="0"/>
            <a:t>Notification de la décision</a:t>
          </a:r>
        </a:p>
      </dgm:t>
    </dgm:pt>
    <dgm:pt modelId="{C48A2650-7FC9-4E8F-BEAE-2B037B68B692}" type="parTrans" cxnId="{F632A62E-3505-4413-814C-1B3C80BC4ABF}">
      <dgm:prSet/>
      <dgm:spPr/>
      <dgm:t>
        <a:bodyPr/>
        <a:lstStyle/>
        <a:p>
          <a:endParaRPr lang="fr-FR"/>
        </a:p>
      </dgm:t>
    </dgm:pt>
    <dgm:pt modelId="{6BAAE402-1FFB-4559-AFF2-B8DCECE2B5DC}" type="sibTrans" cxnId="{F632A62E-3505-4413-814C-1B3C80BC4ABF}">
      <dgm:prSet/>
      <dgm:spPr/>
      <dgm:t>
        <a:bodyPr/>
        <a:lstStyle/>
        <a:p>
          <a:endParaRPr lang="fr-FR"/>
        </a:p>
      </dgm:t>
    </dgm:pt>
    <dgm:pt modelId="{6E75A969-C41C-4A6D-9D7F-334AB45FB023}">
      <dgm:prSet phldrT="[Texte]" custT="1"/>
      <dgm:spPr/>
      <dgm:t>
        <a:bodyPr/>
        <a:lstStyle/>
        <a:p>
          <a:pPr algn="just"/>
          <a:r>
            <a:rPr lang="fr-FR" sz="1600" dirty="0">
              <a:sym typeface="Wingdings" panose="05000000000000000000" pitchFamily="2" charset="2"/>
            </a:rPr>
            <a:t>Après avoir statué sur pièces, la Commission </a:t>
          </a:r>
          <a:r>
            <a:rPr lang="fr-FR" sz="1600" b="1" dirty="0">
              <a:sym typeface="Wingdings" panose="05000000000000000000" pitchFamily="2" charset="2"/>
            </a:rPr>
            <a:t>notifie par courrier au requérant la décision retenue</a:t>
          </a:r>
          <a:r>
            <a:rPr lang="fr-FR" sz="1600" dirty="0">
              <a:sym typeface="Wingdings" panose="05000000000000000000" pitchFamily="2" charset="2"/>
            </a:rPr>
            <a:t> (que celle-ci confirme la décision initiale ou qu’elle fasse l’objet d’une nouvelle prise en charge). </a:t>
          </a:r>
          <a:endParaRPr lang="fr-FR" sz="1600" dirty="0"/>
        </a:p>
      </dgm:t>
    </dgm:pt>
    <dgm:pt modelId="{2882C273-0677-4988-B0D6-BDB1CE72D14E}" type="parTrans" cxnId="{C475698B-03A6-421C-8E8D-4DC02B1CAF79}">
      <dgm:prSet/>
      <dgm:spPr/>
      <dgm:t>
        <a:bodyPr/>
        <a:lstStyle/>
        <a:p>
          <a:endParaRPr lang="fr-FR"/>
        </a:p>
      </dgm:t>
    </dgm:pt>
    <dgm:pt modelId="{E28AA036-BEF2-4BE2-99BF-4E41697B5460}" type="sibTrans" cxnId="{C475698B-03A6-421C-8E8D-4DC02B1CAF79}">
      <dgm:prSet/>
      <dgm:spPr/>
      <dgm:t>
        <a:bodyPr/>
        <a:lstStyle/>
        <a:p>
          <a:endParaRPr lang="fr-FR"/>
        </a:p>
      </dgm:t>
    </dgm:pt>
    <dgm:pt modelId="{69461CC0-378A-4CF8-BCB1-E77A37DC4764}">
      <dgm:prSet phldrT="[Texte]" custT="1"/>
      <dgm:spPr/>
      <dgm:t>
        <a:bodyPr/>
        <a:lstStyle/>
        <a:p>
          <a:endParaRPr lang="fr-FR" sz="1400" b="1" dirty="0"/>
        </a:p>
        <a:p>
          <a:r>
            <a:rPr lang="fr-FR" sz="1400" b="1" dirty="0"/>
            <a:t>Nouvelles voies de recours </a:t>
          </a:r>
        </a:p>
      </dgm:t>
    </dgm:pt>
    <dgm:pt modelId="{7A20C687-B79D-4796-8B9B-3DBFA189DF65}" type="parTrans" cxnId="{8654D300-C51F-4B03-A15E-2F9CC96DFAB3}">
      <dgm:prSet/>
      <dgm:spPr/>
      <dgm:t>
        <a:bodyPr/>
        <a:lstStyle/>
        <a:p>
          <a:endParaRPr lang="fr-FR"/>
        </a:p>
      </dgm:t>
    </dgm:pt>
    <dgm:pt modelId="{2B9B7796-567D-4BB0-BDAA-32488F1AAEFD}" type="sibTrans" cxnId="{8654D300-C51F-4B03-A15E-2F9CC96DFAB3}">
      <dgm:prSet/>
      <dgm:spPr/>
      <dgm:t>
        <a:bodyPr/>
        <a:lstStyle/>
        <a:p>
          <a:endParaRPr lang="fr-FR"/>
        </a:p>
      </dgm:t>
    </dgm:pt>
    <dgm:pt modelId="{BE29A3CC-8529-49B7-AC38-3280A7984A32}">
      <dgm:prSet phldrT="[Texte]" custT="1"/>
      <dgm:spPr/>
      <dgm:t>
        <a:bodyPr/>
        <a:lstStyle/>
        <a:p>
          <a:pPr algn="just"/>
          <a:r>
            <a:rPr lang="fr-FR" sz="1600" dirty="0">
              <a:sym typeface="Wingdings" panose="05000000000000000000" pitchFamily="2" charset="2"/>
            </a:rPr>
            <a:t>En cas de </a:t>
          </a:r>
          <a:r>
            <a:rPr lang="fr-FR" sz="1600" b="1" dirty="0">
              <a:sym typeface="Wingdings" panose="05000000000000000000" pitchFamily="2" charset="2"/>
            </a:rPr>
            <a:t>maintien de la décision initiale</a:t>
          </a:r>
          <a:r>
            <a:rPr lang="fr-FR" sz="1600" dirty="0">
              <a:sym typeface="Wingdings" panose="05000000000000000000" pitchFamily="2" charset="2"/>
            </a:rPr>
            <a:t>, </a:t>
          </a:r>
          <a:r>
            <a:rPr lang="fr-FR" sz="1600" b="1" dirty="0">
              <a:sym typeface="Wingdings" panose="05000000000000000000" pitchFamily="2" charset="2"/>
            </a:rPr>
            <a:t>les voies de recours et délais de recours au Tribunal Judiciaire (pôle social) sont indiqués.</a:t>
          </a:r>
          <a:endParaRPr lang="fr-FR" sz="1600" b="1" dirty="0"/>
        </a:p>
      </dgm:t>
    </dgm:pt>
    <dgm:pt modelId="{6401FB7F-0AFD-4C22-82EB-B9802953D753}" type="parTrans" cxnId="{65162A84-80B5-4C67-B6AA-E9D1FC38E935}">
      <dgm:prSet/>
      <dgm:spPr/>
      <dgm:t>
        <a:bodyPr/>
        <a:lstStyle/>
        <a:p>
          <a:endParaRPr lang="fr-FR"/>
        </a:p>
      </dgm:t>
    </dgm:pt>
    <dgm:pt modelId="{1A3078E4-3D4E-49BD-97E7-289497A632C4}" type="sibTrans" cxnId="{65162A84-80B5-4C67-B6AA-E9D1FC38E935}">
      <dgm:prSet/>
      <dgm:spPr/>
      <dgm:t>
        <a:bodyPr/>
        <a:lstStyle/>
        <a:p>
          <a:endParaRPr lang="fr-FR"/>
        </a:p>
      </dgm:t>
    </dgm:pt>
    <dgm:pt modelId="{4352BDB4-83EC-4EB8-9D70-99ADBC1C0517}">
      <dgm:prSet phldrT="[Texte]" custT="1"/>
      <dgm:spPr/>
      <dgm:t>
        <a:bodyPr/>
        <a:lstStyle/>
        <a:p>
          <a:endParaRPr lang="fr-FR" sz="1400" b="1" dirty="0"/>
        </a:p>
        <a:p>
          <a:r>
            <a:rPr lang="fr-FR" sz="1400" b="1" dirty="0"/>
            <a:t>Délai de saisine</a:t>
          </a:r>
        </a:p>
      </dgm:t>
    </dgm:pt>
    <dgm:pt modelId="{CFEDD750-6A1C-479D-B73B-213FEBB42569}" type="parTrans" cxnId="{F3EB9217-4CCA-4078-970C-D79F98E56D39}">
      <dgm:prSet/>
      <dgm:spPr/>
      <dgm:t>
        <a:bodyPr/>
        <a:lstStyle/>
        <a:p>
          <a:endParaRPr lang="fr-FR"/>
        </a:p>
      </dgm:t>
    </dgm:pt>
    <dgm:pt modelId="{74EE535E-D295-4500-A8E8-94A3731B2906}" type="sibTrans" cxnId="{F3EB9217-4CCA-4078-970C-D79F98E56D39}">
      <dgm:prSet/>
      <dgm:spPr/>
      <dgm:t>
        <a:bodyPr/>
        <a:lstStyle/>
        <a:p>
          <a:endParaRPr lang="fr-FR"/>
        </a:p>
      </dgm:t>
    </dgm:pt>
    <dgm:pt modelId="{C13586CA-3DB9-49AA-8566-6ADE76718D1F}">
      <dgm:prSet phldrT="[Texte]" custT="1"/>
      <dgm:spPr/>
      <dgm:t>
        <a:bodyPr/>
        <a:lstStyle/>
        <a:p>
          <a:pPr algn="just"/>
          <a:r>
            <a:rPr lang="fr-FR" sz="1600" dirty="0">
              <a:sym typeface="Wingdings" panose="05000000000000000000" pitchFamily="2" charset="2"/>
            </a:rPr>
            <a:t>Un nouveau </a:t>
          </a:r>
          <a:r>
            <a:rPr lang="fr-FR" sz="1600" b="1" dirty="0">
              <a:sym typeface="Wingdings" panose="05000000000000000000" pitchFamily="2" charset="2"/>
            </a:rPr>
            <a:t>délai de 2 mois </a:t>
          </a:r>
          <a:r>
            <a:rPr lang="fr-FR" sz="1600" dirty="0">
              <a:sym typeface="Wingdings" panose="05000000000000000000" pitchFamily="2" charset="2"/>
            </a:rPr>
            <a:t>s’ouvre pour saisir la juridiction compétente à compter de la notification de la décision de la CRA. </a:t>
          </a:r>
          <a:endParaRPr lang="fr-FR" sz="1600" dirty="0"/>
        </a:p>
      </dgm:t>
    </dgm:pt>
    <dgm:pt modelId="{324ABE6A-D2C1-4BF7-BA9D-F5D519C4E7A3}" type="parTrans" cxnId="{1C335D47-7F61-44C0-A4DC-9AFE1015118B}">
      <dgm:prSet/>
      <dgm:spPr/>
      <dgm:t>
        <a:bodyPr/>
        <a:lstStyle/>
        <a:p>
          <a:endParaRPr lang="fr-FR"/>
        </a:p>
      </dgm:t>
    </dgm:pt>
    <dgm:pt modelId="{19F0EBAA-E638-451A-A824-403797A5AC3A}" type="sibTrans" cxnId="{1C335D47-7F61-44C0-A4DC-9AFE1015118B}">
      <dgm:prSet/>
      <dgm:spPr/>
      <dgm:t>
        <a:bodyPr/>
        <a:lstStyle/>
        <a:p>
          <a:endParaRPr lang="fr-FR"/>
        </a:p>
      </dgm:t>
    </dgm:pt>
    <dgm:pt modelId="{3BE8D699-96F9-4E79-8F91-831EF449D160}" type="pres">
      <dgm:prSet presAssocID="{41BB3EA5-3146-4EE8-9BBC-FCCA0BDB4766}" presName="linearFlow" presStyleCnt="0">
        <dgm:presLayoutVars>
          <dgm:dir/>
          <dgm:animLvl val="lvl"/>
          <dgm:resizeHandles val="exact"/>
        </dgm:presLayoutVars>
      </dgm:prSet>
      <dgm:spPr/>
    </dgm:pt>
    <dgm:pt modelId="{9B8D0F08-CF77-4141-818C-0EB7D2528B98}" type="pres">
      <dgm:prSet presAssocID="{9A6DE487-DD39-487B-AA4A-04A46B59A74D}" presName="composite" presStyleCnt="0"/>
      <dgm:spPr/>
    </dgm:pt>
    <dgm:pt modelId="{90FC99E3-6EFA-42C5-B29B-F67886F463E3}" type="pres">
      <dgm:prSet presAssocID="{9A6DE487-DD39-487B-AA4A-04A46B59A74D}" presName="parentText" presStyleLbl="alignNode1" presStyleIdx="0" presStyleCnt="3">
        <dgm:presLayoutVars>
          <dgm:chMax val="1"/>
          <dgm:bulletEnabled val="1"/>
        </dgm:presLayoutVars>
      </dgm:prSet>
      <dgm:spPr/>
    </dgm:pt>
    <dgm:pt modelId="{6D0F2ADB-8AC3-411B-B350-E53936D8BC7E}" type="pres">
      <dgm:prSet presAssocID="{9A6DE487-DD39-487B-AA4A-04A46B59A74D}" presName="descendantText" presStyleLbl="alignAcc1" presStyleIdx="0" presStyleCnt="3">
        <dgm:presLayoutVars>
          <dgm:bulletEnabled val="1"/>
        </dgm:presLayoutVars>
      </dgm:prSet>
      <dgm:spPr/>
    </dgm:pt>
    <dgm:pt modelId="{53199C82-1D2B-49CE-B9B2-4D7256B0C2E5}" type="pres">
      <dgm:prSet presAssocID="{6BAAE402-1FFB-4559-AFF2-B8DCECE2B5DC}" presName="sp" presStyleCnt="0"/>
      <dgm:spPr/>
    </dgm:pt>
    <dgm:pt modelId="{4C6B4C7E-9BB6-41E2-9B3B-93182101A154}" type="pres">
      <dgm:prSet presAssocID="{69461CC0-378A-4CF8-BCB1-E77A37DC4764}" presName="composite" presStyleCnt="0"/>
      <dgm:spPr/>
    </dgm:pt>
    <dgm:pt modelId="{A862D6FB-8BA3-4AF5-A8E7-86AF3E7DC258}" type="pres">
      <dgm:prSet presAssocID="{69461CC0-378A-4CF8-BCB1-E77A37DC4764}" presName="parentText" presStyleLbl="alignNode1" presStyleIdx="1" presStyleCnt="3">
        <dgm:presLayoutVars>
          <dgm:chMax val="1"/>
          <dgm:bulletEnabled val="1"/>
        </dgm:presLayoutVars>
      </dgm:prSet>
      <dgm:spPr/>
    </dgm:pt>
    <dgm:pt modelId="{4EA4EAA8-BD63-4806-8368-173880F7A936}" type="pres">
      <dgm:prSet presAssocID="{69461CC0-378A-4CF8-BCB1-E77A37DC4764}" presName="descendantText" presStyleLbl="alignAcc1" presStyleIdx="1" presStyleCnt="3">
        <dgm:presLayoutVars>
          <dgm:bulletEnabled val="1"/>
        </dgm:presLayoutVars>
      </dgm:prSet>
      <dgm:spPr/>
    </dgm:pt>
    <dgm:pt modelId="{947B5FD0-9315-42BD-AE5B-FAE3044292CB}" type="pres">
      <dgm:prSet presAssocID="{2B9B7796-567D-4BB0-BDAA-32488F1AAEFD}" presName="sp" presStyleCnt="0"/>
      <dgm:spPr/>
    </dgm:pt>
    <dgm:pt modelId="{9D3B304E-BDB4-462A-9A53-EF1EE86A32E4}" type="pres">
      <dgm:prSet presAssocID="{4352BDB4-83EC-4EB8-9D70-99ADBC1C0517}" presName="composite" presStyleCnt="0"/>
      <dgm:spPr/>
    </dgm:pt>
    <dgm:pt modelId="{8FBFFBA8-35CD-45B1-9749-248B5BBB149D}" type="pres">
      <dgm:prSet presAssocID="{4352BDB4-83EC-4EB8-9D70-99ADBC1C0517}" presName="parentText" presStyleLbl="alignNode1" presStyleIdx="2" presStyleCnt="3">
        <dgm:presLayoutVars>
          <dgm:chMax val="1"/>
          <dgm:bulletEnabled val="1"/>
        </dgm:presLayoutVars>
      </dgm:prSet>
      <dgm:spPr/>
    </dgm:pt>
    <dgm:pt modelId="{111150D6-77A1-43C7-9825-E9C4F02AEB83}" type="pres">
      <dgm:prSet presAssocID="{4352BDB4-83EC-4EB8-9D70-99ADBC1C0517}" presName="descendantText" presStyleLbl="alignAcc1" presStyleIdx="2" presStyleCnt="3">
        <dgm:presLayoutVars>
          <dgm:bulletEnabled val="1"/>
        </dgm:presLayoutVars>
      </dgm:prSet>
      <dgm:spPr/>
    </dgm:pt>
  </dgm:ptLst>
  <dgm:cxnLst>
    <dgm:cxn modelId="{8654D300-C51F-4B03-A15E-2F9CC96DFAB3}" srcId="{41BB3EA5-3146-4EE8-9BBC-FCCA0BDB4766}" destId="{69461CC0-378A-4CF8-BCB1-E77A37DC4764}" srcOrd="1" destOrd="0" parTransId="{7A20C687-B79D-4796-8B9B-3DBFA189DF65}" sibTransId="{2B9B7796-567D-4BB0-BDAA-32488F1AAEFD}"/>
    <dgm:cxn modelId="{F3EB9217-4CCA-4078-970C-D79F98E56D39}" srcId="{41BB3EA5-3146-4EE8-9BBC-FCCA0BDB4766}" destId="{4352BDB4-83EC-4EB8-9D70-99ADBC1C0517}" srcOrd="2" destOrd="0" parTransId="{CFEDD750-6A1C-479D-B73B-213FEBB42569}" sibTransId="{74EE535E-D295-4500-A8E8-94A3731B2906}"/>
    <dgm:cxn modelId="{33D8611A-662E-4C5B-A2B5-622F770AF7C9}" type="presOf" srcId="{BE29A3CC-8529-49B7-AC38-3280A7984A32}" destId="{4EA4EAA8-BD63-4806-8368-173880F7A936}" srcOrd="0" destOrd="0" presId="urn:microsoft.com/office/officeart/2005/8/layout/chevron2"/>
    <dgm:cxn modelId="{70561E24-1AC9-4360-BF93-AAA4913BFE24}" type="presOf" srcId="{41BB3EA5-3146-4EE8-9BBC-FCCA0BDB4766}" destId="{3BE8D699-96F9-4E79-8F91-831EF449D160}" srcOrd="0" destOrd="0" presId="urn:microsoft.com/office/officeart/2005/8/layout/chevron2"/>
    <dgm:cxn modelId="{F632A62E-3505-4413-814C-1B3C80BC4ABF}" srcId="{41BB3EA5-3146-4EE8-9BBC-FCCA0BDB4766}" destId="{9A6DE487-DD39-487B-AA4A-04A46B59A74D}" srcOrd="0" destOrd="0" parTransId="{C48A2650-7FC9-4E8F-BEAE-2B037B68B692}" sibTransId="{6BAAE402-1FFB-4559-AFF2-B8DCECE2B5DC}"/>
    <dgm:cxn modelId="{DABE5C34-0DD9-4B79-AD4B-B1C005F7524D}" type="presOf" srcId="{6E75A969-C41C-4A6D-9D7F-334AB45FB023}" destId="{6D0F2ADB-8AC3-411B-B350-E53936D8BC7E}" srcOrd="0" destOrd="0" presId="urn:microsoft.com/office/officeart/2005/8/layout/chevron2"/>
    <dgm:cxn modelId="{CF61EB3A-A70B-4780-944D-3AE4FD324F2F}" type="presOf" srcId="{9A6DE487-DD39-487B-AA4A-04A46B59A74D}" destId="{90FC99E3-6EFA-42C5-B29B-F67886F463E3}" srcOrd="0" destOrd="0" presId="urn:microsoft.com/office/officeart/2005/8/layout/chevron2"/>
    <dgm:cxn modelId="{1C335D47-7F61-44C0-A4DC-9AFE1015118B}" srcId="{4352BDB4-83EC-4EB8-9D70-99ADBC1C0517}" destId="{C13586CA-3DB9-49AA-8566-6ADE76718D1F}" srcOrd="0" destOrd="0" parTransId="{324ABE6A-D2C1-4BF7-BA9D-F5D519C4E7A3}" sibTransId="{19F0EBAA-E638-451A-A824-403797A5AC3A}"/>
    <dgm:cxn modelId="{6BCE4749-68A1-4341-ABF1-1ACE904E3654}" type="presOf" srcId="{C13586CA-3DB9-49AA-8566-6ADE76718D1F}" destId="{111150D6-77A1-43C7-9825-E9C4F02AEB83}" srcOrd="0" destOrd="0" presId="urn:microsoft.com/office/officeart/2005/8/layout/chevron2"/>
    <dgm:cxn modelId="{6ED2797D-05ED-4A10-A975-D2241C02E565}" type="presOf" srcId="{69461CC0-378A-4CF8-BCB1-E77A37DC4764}" destId="{A862D6FB-8BA3-4AF5-A8E7-86AF3E7DC258}" srcOrd="0" destOrd="0" presId="urn:microsoft.com/office/officeart/2005/8/layout/chevron2"/>
    <dgm:cxn modelId="{65162A84-80B5-4C67-B6AA-E9D1FC38E935}" srcId="{69461CC0-378A-4CF8-BCB1-E77A37DC4764}" destId="{BE29A3CC-8529-49B7-AC38-3280A7984A32}" srcOrd="0" destOrd="0" parTransId="{6401FB7F-0AFD-4C22-82EB-B9802953D753}" sibTransId="{1A3078E4-3D4E-49BD-97E7-289497A632C4}"/>
    <dgm:cxn modelId="{C475698B-03A6-421C-8E8D-4DC02B1CAF79}" srcId="{9A6DE487-DD39-487B-AA4A-04A46B59A74D}" destId="{6E75A969-C41C-4A6D-9D7F-334AB45FB023}" srcOrd="0" destOrd="0" parTransId="{2882C273-0677-4988-B0D6-BDB1CE72D14E}" sibTransId="{E28AA036-BEF2-4BE2-99BF-4E41697B5460}"/>
    <dgm:cxn modelId="{3AC31FAC-165D-41DD-9065-A9BD79AEA116}" type="presOf" srcId="{4352BDB4-83EC-4EB8-9D70-99ADBC1C0517}" destId="{8FBFFBA8-35CD-45B1-9749-248B5BBB149D}" srcOrd="0" destOrd="0" presId="urn:microsoft.com/office/officeart/2005/8/layout/chevron2"/>
    <dgm:cxn modelId="{EFD6F0FA-48C6-4A73-B19C-B1BFBCAAAF7A}" type="presParOf" srcId="{3BE8D699-96F9-4E79-8F91-831EF449D160}" destId="{9B8D0F08-CF77-4141-818C-0EB7D2528B98}" srcOrd="0" destOrd="0" presId="urn:microsoft.com/office/officeart/2005/8/layout/chevron2"/>
    <dgm:cxn modelId="{C0CAB7A8-AAE9-4C63-8E59-1FBE902ADFB6}" type="presParOf" srcId="{9B8D0F08-CF77-4141-818C-0EB7D2528B98}" destId="{90FC99E3-6EFA-42C5-B29B-F67886F463E3}" srcOrd="0" destOrd="0" presId="urn:microsoft.com/office/officeart/2005/8/layout/chevron2"/>
    <dgm:cxn modelId="{DF2828A3-D65B-47BA-8758-C966AEB5EC70}" type="presParOf" srcId="{9B8D0F08-CF77-4141-818C-0EB7D2528B98}" destId="{6D0F2ADB-8AC3-411B-B350-E53936D8BC7E}" srcOrd="1" destOrd="0" presId="urn:microsoft.com/office/officeart/2005/8/layout/chevron2"/>
    <dgm:cxn modelId="{2CA14844-D484-455B-9CF1-A23AF5A2AF55}" type="presParOf" srcId="{3BE8D699-96F9-4E79-8F91-831EF449D160}" destId="{53199C82-1D2B-49CE-B9B2-4D7256B0C2E5}" srcOrd="1" destOrd="0" presId="urn:microsoft.com/office/officeart/2005/8/layout/chevron2"/>
    <dgm:cxn modelId="{0EA26267-EBD7-4264-90E0-D5138E83F464}" type="presParOf" srcId="{3BE8D699-96F9-4E79-8F91-831EF449D160}" destId="{4C6B4C7E-9BB6-41E2-9B3B-93182101A154}" srcOrd="2" destOrd="0" presId="urn:microsoft.com/office/officeart/2005/8/layout/chevron2"/>
    <dgm:cxn modelId="{8C6E6A84-3B07-40C7-AEE7-D967421A2E28}" type="presParOf" srcId="{4C6B4C7E-9BB6-41E2-9B3B-93182101A154}" destId="{A862D6FB-8BA3-4AF5-A8E7-86AF3E7DC258}" srcOrd="0" destOrd="0" presId="urn:microsoft.com/office/officeart/2005/8/layout/chevron2"/>
    <dgm:cxn modelId="{523632C9-895B-4D9C-B148-544F51EF4F8B}" type="presParOf" srcId="{4C6B4C7E-9BB6-41E2-9B3B-93182101A154}" destId="{4EA4EAA8-BD63-4806-8368-173880F7A936}" srcOrd="1" destOrd="0" presId="urn:microsoft.com/office/officeart/2005/8/layout/chevron2"/>
    <dgm:cxn modelId="{30B164C7-FAF5-4CF7-BC69-8FF7D7698382}" type="presParOf" srcId="{3BE8D699-96F9-4E79-8F91-831EF449D160}" destId="{947B5FD0-9315-42BD-AE5B-FAE3044292CB}" srcOrd="3" destOrd="0" presId="urn:microsoft.com/office/officeart/2005/8/layout/chevron2"/>
    <dgm:cxn modelId="{0BB4C4CE-E57E-4881-B8C3-0E0F8DAD0D21}" type="presParOf" srcId="{3BE8D699-96F9-4E79-8F91-831EF449D160}" destId="{9D3B304E-BDB4-462A-9A53-EF1EE86A32E4}" srcOrd="4" destOrd="0" presId="urn:microsoft.com/office/officeart/2005/8/layout/chevron2"/>
    <dgm:cxn modelId="{BEFD6CF1-E29C-4E10-A662-4A32268B9EA8}" type="presParOf" srcId="{9D3B304E-BDB4-462A-9A53-EF1EE86A32E4}" destId="{8FBFFBA8-35CD-45B1-9749-248B5BBB149D}" srcOrd="0" destOrd="0" presId="urn:microsoft.com/office/officeart/2005/8/layout/chevron2"/>
    <dgm:cxn modelId="{6AF511A7-595B-46AC-BCF7-51580A8AA06A}" type="presParOf" srcId="{9D3B304E-BDB4-462A-9A53-EF1EE86A32E4}" destId="{111150D6-77A1-43C7-9825-E9C4F02AEB83}"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29AF182-FBAE-4315-A58A-DB8D91599EC1}" type="doc">
      <dgm:prSet loTypeId="urn:microsoft.com/office/officeart/2005/8/layout/StepDownProcess" loCatId="process" qsTypeId="urn:microsoft.com/office/officeart/2005/8/quickstyle/simple3" qsCatId="simple" csTypeId="urn:microsoft.com/office/officeart/2005/8/colors/colorful2" csCatId="colorful" phldr="1"/>
      <dgm:spPr/>
      <dgm:t>
        <a:bodyPr/>
        <a:lstStyle/>
        <a:p>
          <a:endParaRPr lang="fr-FR"/>
        </a:p>
      </dgm:t>
    </dgm:pt>
    <dgm:pt modelId="{F7E5DDDA-BF7D-4A04-A890-BE3993D77D6B}">
      <dgm:prSet phldrT="[Texte]"/>
      <dgm:spPr/>
      <dgm:t>
        <a:bodyPr/>
        <a:lstStyle/>
        <a:p>
          <a:r>
            <a:rPr lang="fr-FR" dirty="0"/>
            <a:t>Entrées 2025 </a:t>
          </a:r>
        </a:p>
      </dgm:t>
    </dgm:pt>
    <dgm:pt modelId="{A3DE7810-A383-4A9A-B343-38435AEE579E}" type="parTrans" cxnId="{56587A7C-1F15-47F8-8A95-C58BAD66E06A}">
      <dgm:prSet/>
      <dgm:spPr/>
      <dgm:t>
        <a:bodyPr/>
        <a:lstStyle/>
        <a:p>
          <a:endParaRPr lang="fr-FR"/>
        </a:p>
      </dgm:t>
    </dgm:pt>
    <dgm:pt modelId="{3D33FB53-D6BF-45D3-829A-67617A065FC4}" type="sibTrans" cxnId="{56587A7C-1F15-47F8-8A95-C58BAD66E06A}">
      <dgm:prSet/>
      <dgm:spPr/>
      <dgm:t>
        <a:bodyPr/>
        <a:lstStyle/>
        <a:p>
          <a:endParaRPr lang="fr-FR"/>
        </a:p>
      </dgm:t>
    </dgm:pt>
    <dgm:pt modelId="{C01C3807-DD3C-4736-9E21-7DDF8FAE423D}">
      <dgm:prSet phldrT="[Texte]" custT="1"/>
      <dgm:spPr/>
      <dgm:t>
        <a:bodyPr/>
        <a:lstStyle/>
        <a:p>
          <a:pPr algn="just"/>
          <a:r>
            <a:rPr lang="fr-FR" sz="1600" b="1" dirty="0"/>
            <a:t>3416 recours réceptionnés sur l’année 2025 </a:t>
          </a:r>
          <a:r>
            <a:rPr lang="fr-FR" sz="1600" dirty="0"/>
            <a:t>(70 % des requérants étaient des assurés).</a:t>
          </a:r>
        </a:p>
      </dgm:t>
    </dgm:pt>
    <dgm:pt modelId="{FBCAE4AD-88B2-404C-BA3A-5B4C3228E58A}" type="parTrans" cxnId="{B41A872A-DC7F-4ACD-8EB7-1701CC7396F0}">
      <dgm:prSet/>
      <dgm:spPr/>
      <dgm:t>
        <a:bodyPr/>
        <a:lstStyle/>
        <a:p>
          <a:endParaRPr lang="fr-FR"/>
        </a:p>
      </dgm:t>
    </dgm:pt>
    <dgm:pt modelId="{5C390215-81CB-4191-AA04-93ADEFE59891}" type="sibTrans" cxnId="{B41A872A-DC7F-4ACD-8EB7-1701CC7396F0}">
      <dgm:prSet/>
      <dgm:spPr/>
      <dgm:t>
        <a:bodyPr/>
        <a:lstStyle/>
        <a:p>
          <a:endParaRPr lang="fr-FR"/>
        </a:p>
      </dgm:t>
    </dgm:pt>
    <dgm:pt modelId="{1A375551-B562-4038-8F1E-0FFA98DD9999}">
      <dgm:prSet phldrT="[Texte]"/>
      <dgm:spPr/>
      <dgm:t>
        <a:bodyPr/>
        <a:lstStyle/>
        <a:p>
          <a:r>
            <a:rPr lang="fr-FR" dirty="0"/>
            <a:t>Sur ces entrées</a:t>
          </a:r>
        </a:p>
      </dgm:t>
    </dgm:pt>
    <dgm:pt modelId="{ECE91049-2C19-4621-854E-75014837599B}" type="parTrans" cxnId="{6FAC2D3D-5AF7-4038-8594-1AC6E061FD7A}">
      <dgm:prSet/>
      <dgm:spPr/>
      <dgm:t>
        <a:bodyPr/>
        <a:lstStyle/>
        <a:p>
          <a:endParaRPr lang="fr-FR"/>
        </a:p>
      </dgm:t>
    </dgm:pt>
    <dgm:pt modelId="{70B34996-623C-43CD-8ABF-70FDB7B983A4}" type="sibTrans" cxnId="{6FAC2D3D-5AF7-4038-8594-1AC6E061FD7A}">
      <dgm:prSet/>
      <dgm:spPr/>
      <dgm:t>
        <a:bodyPr/>
        <a:lstStyle/>
        <a:p>
          <a:endParaRPr lang="fr-FR"/>
        </a:p>
      </dgm:t>
    </dgm:pt>
    <dgm:pt modelId="{F0E5ACFB-8BF7-4C34-962F-D6E765972037}">
      <dgm:prSet phldrT="[Texte]" custT="1"/>
      <dgm:spPr/>
      <dgm:t>
        <a:bodyPr/>
        <a:lstStyle/>
        <a:p>
          <a:pPr algn="just"/>
          <a:r>
            <a:rPr lang="fr-FR" sz="1600" b="1" dirty="0"/>
            <a:t>87 % </a:t>
          </a:r>
          <a:r>
            <a:rPr lang="fr-FR" sz="1600" dirty="0"/>
            <a:t>des recours concernaient le </a:t>
          </a:r>
          <a:r>
            <a:rPr lang="fr-FR" sz="1600" b="1" dirty="0"/>
            <a:t>risque maladie </a:t>
          </a:r>
          <a:r>
            <a:rPr lang="fr-FR" sz="1600" dirty="0"/>
            <a:t>contre </a:t>
          </a:r>
          <a:r>
            <a:rPr lang="fr-FR" sz="1600" b="1" dirty="0"/>
            <a:t>13 %</a:t>
          </a:r>
          <a:r>
            <a:rPr lang="fr-FR" sz="1600" dirty="0"/>
            <a:t> pour le </a:t>
          </a:r>
          <a:r>
            <a:rPr lang="fr-FR" sz="1600" b="1" dirty="0"/>
            <a:t>risque professionnel</a:t>
          </a:r>
          <a:r>
            <a:rPr lang="fr-FR" sz="1600" dirty="0"/>
            <a:t>.</a:t>
          </a:r>
        </a:p>
      </dgm:t>
    </dgm:pt>
    <dgm:pt modelId="{7B9CBE7C-F488-4302-8001-2A31742AA713}" type="parTrans" cxnId="{654FC16B-C084-49F4-BAF5-34AD8B6B6286}">
      <dgm:prSet/>
      <dgm:spPr/>
      <dgm:t>
        <a:bodyPr/>
        <a:lstStyle/>
        <a:p>
          <a:endParaRPr lang="fr-FR"/>
        </a:p>
      </dgm:t>
    </dgm:pt>
    <dgm:pt modelId="{1F3AFA56-2224-4FC8-B630-E43BC9EDE4DF}" type="sibTrans" cxnId="{654FC16B-C084-49F4-BAF5-34AD8B6B6286}">
      <dgm:prSet/>
      <dgm:spPr/>
      <dgm:t>
        <a:bodyPr/>
        <a:lstStyle/>
        <a:p>
          <a:endParaRPr lang="fr-FR"/>
        </a:p>
      </dgm:t>
    </dgm:pt>
    <dgm:pt modelId="{1EE12283-FB55-4899-B539-0A9EFD354731}">
      <dgm:prSet phldrT="[Texte]"/>
      <dgm:spPr/>
      <dgm:t>
        <a:bodyPr/>
        <a:lstStyle/>
        <a:p>
          <a:r>
            <a:rPr lang="fr-FR" dirty="0"/>
            <a:t>Traitements 2025</a:t>
          </a:r>
        </a:p>
      </dgm:t>
    </dgm:pt>
    <dgm:pt modelId="{895CFC0B-E5F8-4D81-9F65-2E888E30E4AB}" type="parTrans" cxnId="{1845B46D-F3A8-4D31-9ADE-7ED42FE5D9EC}">
      <dgm:prSet/>
      <dgm:spPr/>
      <dgm:t>
        <a:bodyPr/>
        <a:lstStyle/>
        <a:p>
          <a:endParaRPr lang="fr-FR"/>
        </a:p>
      </dgm:t>
    </dgm:pt>
    <dgm:pt modelId="{B3E2395F-52EC-4B6F-BBB4-DA70EA615D1D}" type="sibTrans" cxnId="{1845B46D-F3A8-4D31-9ADE-7ED42FE5D9EC}">
      <dgm:prSet/>
      <dgm:spPr/>
      <dgm:t>
        <a:bodyPr/>
        <a:lstStyle/>
        <a:p>
          <a:endParaRPr lang="fr-FR"/>
        </a:p>
      </dgm:t>
    </dgm:pt>
    <dgm:pt modelId="{3FC9EC4B-78A8-4907-8B5D-AFC1C95D7D6F}">
      <dgm:prSet phldrT="[Texte]" custT="1"/>
      <dgm:spPr/>
      <dgm:t>
        <a:bodyPr/>
        <a:lstStyle/>
        <a:p>
          <a:pPr algn="just"/>
          <a:r>
            <a:rPr lang="fr-FR" sz="1600" b="1" dirty="0"/>
            <a:t>4555 dossiers traités </a:t>
          </a:r>
          <a:r>
            <a:rPr lang="fr-FR" sz="1600" dirty="0"/>
            <a:t>par la CRA en 2025.</a:t>
          </a:r>
        </a:p>
      </dgm:t>
    </dgm:pt>
    <dgm:pt modelId="{CDC38E19-044D-4C87-9E47-482B122C81FB}" type="parTrans" cxnId="{724488E4-C865-4323-AE4D-22B6C7B07AEC}">
      <dgm:prSet/>
      <dgm:spPr/>
      <dgm:t>
        <a:bodyPr/>
        <a:lstStyle/>
        <a:p>
          <a:endParaRPr lang="fr-FR"/>
        </a:p>
      </dgm:t>
    </dgm:pt>
    <dgm:pt modelId="{9DA4835E-7429-4022-8287-2D88D9209641}" type="sibTrans" cxnId="{724488E4-C865-4323-AE4D-22B6C7B07AEC}">
      <dgm:prSet/>
      <dgm:spPr/>
      <dgm:t>
        <a:bodyPr/>
        <a:lstStyle/>
        <a:p>
          <a:endParaRPr lang="fr-FR"/>
        </a:p>
      </dgm:t>
    </dgm:pt>
    <dgm:pt modelId="{AD0FD992-F16E-4460-9AE5-3D42C768BDFC}" type="pres">
      <dgm:prSet presAssocID="{029AF182-FBAE-4315-A58A-DB8D91599EC1}" presName="rootnode" presStyleCnt="0">
        <dgm:presLayoutVars>
          <dgm:chMax/>
          <dgm:chPref/>
          <dgm:dir/>
          <dgm:animLvl val="lvl"/>
        </dgm:presLayoutVars>
      </dgm:prSet>
      <dgm:spPr/>
    </dgm:pt>
    <dgm:pt modelId="{A3C0359B-5406-4B90-8EAF-10BAA94FCDE5}" type="pres">
      <dgm:prSet presAssocID="{F7E5DDDA-BF7D-4A04-A890-BE3993D77D6B}" presName="composite" presStyleCnt="0"/>
      <dgm:spPr/>
    </dgm:pt>
    <dgm:pt modelId="{713F178D-7104-45F2-9836-29589DF886B2}" type="pres">
      <dgm:prSet presAssocID="{F7E5DDDA-BF7D-4A04-A890-BE3993D77D6B}" presName="bentUpArrow1" presStyleLbl="alignImgPlace1" presStyleIdx="0" presStyleCnt="2" custLinFactNeighborX="46818" custLinFactNeighborY="9261"/>
      <dgm:spPr/>
    </dgm:pt>
    <dgm:pt modelId="{65173C8C-0B45-442D-B7F3-90367DCF409A}" type="pres">
      <dgm:prSet presAssocID="{F7E5DDDA-BF7D-4A04-A890-BE3993D77D6B}" presName="ParentText" presStyleLbl="node1" presStyleIdx="0" presStyleCnt="3">
        <dgm:presLayoutVars>
          <dgm:chMax val="1"/>
          <dgm:chPref val="1"/>
          <dgm:bulletEnabled val="1"/>
        </dgm:presLayoutVars>
      </dgm:prSet>
      <dgm:spPr/>
    </dgm:pt>
    <dgm:pt modelId="{C0210EC0-E88C-47C1-868F-CA3DB9BE1F37}" type="pres">
      <dgm:prSet presAssocID="{F7E5DDDA-BF7D-4A04-A890-BE3993D77D6B}" presName="ChildText" presStyleLbl="revTx" presStyleIdx="0" presStyleCnt="3" custScaleX="526315" custLinFactX="100000" custLinFactNeighborX="121106" custLinFactNeighborY="4385">
        <dgm:presLayoutVars>
          <dgm:chMax val="0"/>
          <dgm:chPref val="0"/>
          <dgm:bulletEnabled val="1"/>
        </dgm:presLayoutVars>
      </dgm:prSet>
      <dgm:spPr/>
    </dgm:pt>
    <dgm:pt modelId="{95432FED-360A-4FC2-BCF0-D1BF3FE57A15}" type="pres">
      <dgm:prSet presAssocID="{3D33FB53-D6BF-45D3-829A-67617A065FC4}" presName="sibTrans" presStyleCnt="0"/>
      <dgm:spPr/>
    </dgm:pt>
    <dgm:pt modelId="{E42051D3-004E-4AEB-BF0E-3EA8D19BC7B6}" type="pres">
      <dgm:prSet presAssocID="{1A375551-B562-4038-8F1E-0FFA98DD9999}" presName="composite" presStyleCnt="0"/>
      <dgm:spPr/>
    </dgm:pt>
    <dgm:pt modelId="{2572B8DB-19D0-4ED4-873E-D4A24AC665C9}" type="pres">
      <dgm:prSet presAssocID="{1A375551-B562-4038-8F1E-0FFA98DD9999}" presName="bentUpArrow1" presStyleLbl="alignImgPlace1" presStyleIdx="1" presStyleCnt="2" custLinFactNeighborX="42738" custLinFactNeighborY="24784"/>
      <dgm:spPr/>
    </dgm:pt>
    <dgm:pt modelId="{E1F4AA74-FDF3-4B90-B492-5E7D1BA9C5DC}" type="pres">
      <dgm:prSet presAssocID="{1A375551-B562-4038-8F1E-0FFA98DD9999}" presName="ParentText" presStyleLbl="node1" presStyleIdx="1" presStyleCnt="3" custLinFactNeighborX="-410" custLinFactNeighborY="7194">
        <dgm:presLayoutVars>
          <dgm:chMax val="1"/>
          <dgm:chPref val="1"/>
          <dgm:bulletEnabled val="1"/>
        </dgm:presLayoutVars>
      </dgm:prSet>
      <dgm:spPr/>
    </dgm:pt>
    <dgm:pt modelId="{D1CD8D70-B9E3-4FA6-8E46-3DE7105908EC}" type="pres">
      <dgm:prSet presAssocID="{1A375551-B562-4038-8F1E-0FFA98DD9999}" presName="ChildText" presStyleLbl="revTx" presStyleIdx="1" presStyleCnt="3" custScaleX="375134" custLinFactX="42406" custLinFactNeighborX="100000" custLinFactNeighborY="-3895">
        <dgm:presLayoutVars>
          <dgm:chMax val="0"/>
          <dgm:chPref val="0"/>
          <dgm:bulletEnabled val="1"/>
        </dgm:presLayoutVars>
      </dgm:prSet>
      <dgm:spPr/>
    </dgm:pt>
    <dgm:pt modelId="{B5E3DBAD-C691-472B-BF5B-D5E2BE353F1C}" type="pres">
      <dgm:prSet presAssocID="{70B34996-623C-43CD-8ABF-70FDB7B983A4}" presName="sibTrans" presStyleCnt="0"/>
      <dgm:spPr/>
    </dgm:pt>
    <dgm:pt modelId="{38918636-6817-40AA-BC2B-63FD831CF1CF}" type="pres">
      <dgm:prSet presAssocID="{1EE12283-FB55-4899-B539-0A9EFD354731}" presName="composite" presStyleCnt="0"/>
      <dgm:spPr/>
    </dgm:pt>
    <dgm:pt modelId="{19B0C774-AED0-4D61-838B-B8679F8ACEEF}" type="pres">
      <dgm:prSet presAssocID="{1EE12283-FB55-4899-B539-0A9EFD354731}" presName="ParentText" presStyleLbl="node1" presStyleIdx="2" presStyleCnt="3" custLinFactNeighborX="-56950" custLinFactNeighborY="7228">
        <dgm:presLayoutVars>
          <dgm:chMax val="1"/>
          <dgm:chPref val="1"/>
          <dgm:bulletEnabled val="1"/>
        </dgm:presLayoutVars>
      </dgm:prSet>
      <dgm:spPr/>
    </dgm:pt>
    <dgm:pt modelId="{0D3CB085-716B-40BC-ADDA-FC9624692134}" type="pres">
      <dgm:prSet presAssocID="{1EE12283-FB55-4899-B539-0A9EFD354731}" presName="FinalChildText" presStyleLbl="revTx" presStyleIdx="2" presStyleCnt="3" custScaleX="159544" custScaleY="105953" custLinFactNeighborX="-25767" custLinFactNeighborY="5647">
        <dgm:presLayoutVars>
          <dgm:chMax val="0"/>
          <dgm:chPref val="0"/>
          <dgm:bulletEnabled val="1"/>
        </dgm:presLayoutVars>
      </dgm:prSet>
      <dgm:spPr/>
    </dgm:pt>
  </dgm:ptLst>
  <dgm:cxnLst>
    <dgm:cxn modelId="{4D90AB0D-8FE5-479F-A803-5795AF434379}" type="presOf" srcId="{F0E5ACFB-8BF7-4C34-962F-D6E765972037}" destId="{D1CD8D70-B9E3-4FA6-8E46-3DE7105908EC}" srcOrd="0" destOrd="0" presId="urn:microsoft.com/office/officeart/2005/8/layout/StepDownProcess"/>
    <dgm:cxn modelId="{246A181A-A330-4114-8699-46D50FFA82A5}" type="presOf" srcId="{3FC9EC4B-78A8-4907-8B5D-AFC1C95D7D6F}" destId="{0D3CB085-716B-40BC-ADDA-FC9624692134}" srcOrd="0" destOrd="0" presId="urn:microsoft.com/office/officeart/2005/8/layout/StepDownProcess"/>
    <dgm:cxn modelId="{B41A872A-DC7F-4ACD-8EB7-1701CC7396F0}" srcId="{F7E5DDDA-BF7D-4A04-A890-BE3993D77D6B}" destId="{C01C3807-DD3C-4736-9E21-7DDF8FAE423D}" srcOrd="0" destOrd="0" parTransId="{FBCAE4AD-88B2-404C-BA3A-5B4C3228E58A}" sibTransId="{5C390215-81CB-4191-AA04-93ADEFE59891}"/>
    <dgm:cxn modelId="{CF1CE92D-EBFE-41B6-881E-917B3BD1548D}" type="presOf" srcId="{1EE12283-FB55-4899-B539-0A9EFD354731}" destId="{19B0C774-AED0-4D61-838B-B8679F8ACEEF}" srcOrd="0" destOrd="0" presId="urn:microsoft.com/office/officeart/2005/8/layout/StepDownProcess"/>
    <dgm:cxn modelId="{A0FF6734-F4B9-4599-B9E2-7D899949C3DF}" type="presOf" srcId="{1A375551-B562-4038-8F1E-0FFA98DD9999}" destId="{E1F4AA74-FDF3-4B90-B492-5E7D1BA9C5DC}" srcOrd="0" destOrd="0" presId="urn:microsoft.com/office/officeart/2005/8/layout/StepDownProcess"/>
    <dgm:cxn modelId="{6FAC2D3D-5AF7-4038-8594-1AC6E061FD7A}" srcId="{029AF182-FBAE-4315-A58A-DB8D91599EC1}" destId="{1A375551-B562-4038-8F1E-0FFA98DD9999}" srcOrd="1" destOrd="0" parTransId="{ECE91049-2C19-4621-854E-75014837599B}" sibTransId="{70B34996-623C-43CD-8ABF-70FDB7B983A4}"/>
    <dgm:cxn modelId="{654FC16B-C084-49F4-BAF5-34AD8B6B6286}" srcId="{1A375551-B562-4038-8F1E-0FFA98DD9999}" destId="{F0E5ACFB-8BF7-4C34-962F-D6E765972037}" srcOrd="0" destOrd="0" parTransId="{7B9CBE7C-F488-4302-8001-2A31742AA713}" sibTransId="{1F3AFA56-2224-4FC8-B630-E43BC9EDE4DF}"/>
    <dgm:cxn modelId="{1845B46D-F3A8-4D31-9ADE-7ED42FE5D9EC}" srcId="{029AF182-FBAE-4315-A58A-DB8D91599EC1}" destId="{1EE12283-FB55-4899-B539-0A9EFD354731}" srcOrd="2" destOrd="0" parTransId="{895CFC0B-E5F8-4D81-9F65-2E888E30E4AB}" sibTransId="{B3E2395F-52EC-4B6F-BBB4-DA70EA615D1D}"/>
    <dgm:cxn modelId="{56587A7C-1F15-47F8-8A95-C58BAD66E06A}" srcId="{029AF182-FBAE-4315-A58A-DB8D91599EC1}" destId="{F7E5DDDA-BF7D-4A04-A890-BE3993D77D6B}" srcOrd="0" destOrd="0" parTransId="{A3DE7810-A383-4A9A-B343-38435AEE579E}" sibTransId="{3D33FB53-D6BF-45D3-829A-67617A065FC4}"/>
    <dgm:cxn modelId="{559EB79E-383A-4761-A561-A8EF5C30109E}" type="presOf" srcId="{029AF182-FBAE-4315-A58A-DB8D91599EC1}" destId="{AD0FD992-F16E-4460-9AE5-3D42C768BDFC}" srcOrd="0" destOrd="0" presId="urn:microsoft.com/office/officeart/2005/8/layout/StepDownProcess"/>
    <dgm:cxn modelId="{A4B42BBC-5D20-4585-B59C-12F8CEC1CFE6}" type="presOf" srcId="{C01C3807-DD3C-4736-9E21-7DDF8FAE423D}" destId="{C0210EC0-E88C-47C1-868F-CA3DB9BE1F37}" srcOrd="0" destOrd="0" presId="urn:microsoft.com/office/officeart/2005/8/layout/StepDownProcess"/>
    <dgm:cxn modelId="{140487BD-CD81-4476-8DC7-27DDA0022B32}" type="presOf" srcId="{F7E5DDDA-BF7D-4A04-A890-BE3993D77D6B}" destId="{65173C8C-0B45-442D-B7F3-90367DCF409A}" srcOrd="0" destOrd="0" presId="urn:microsoft.com/office/officeart/2005/8/layout/StepDownProcess"/>
    <dgm:cxn modelId="{724488E4-C865-4323-AE4D-22B6C7B07AEC}" srcId="{1EE12283-FB55-4899-B539-0A9EFD354731}" destId="{3FC9EC4B-78A8-4907-8B5D-AFC1C95D7D6F}" srcOrd="0" destOrd="0" parTransId="{CDC38E19-044D-4C87-9E47-482B122C81FB}" sibTransId="{9DA4835E-7429-4022-8287-2D88D9209641}"/>
    <dgm:cxn modelId="{63D8410C-A154-4624-871C-CEB95A96C655}" type="presParOf" srcId="{AD0FD992-F16E-4460-9AE5-3D42C768BDFC}" destId="{A3C0359B-5406-4B90-8EAF-10BAA94FCDE5}" srcOrd="0" destOrd="0" presId="urn:microsoft.com/office/officeart/2005/8/layout/StepDownProcess"/>
    <dgm:cxn modelId="{57407FEA-8EE8-430D-B804-A4A95D1F954A}" type="presParOf" srcId="{A3C0359B-5406-4B90-8EAF-10BAA94FCDE5}" destId="{713F178D-7104-45F2-9836-29589DF886B2}" srcOrd="0" destOrd="0" presId="urn:microsoft.com/office/officeart/2005/8/layout/StepDownProcess"/>
    <dgm:cxn modelId="{BA9E44CB-4113-49B6-97C3-4A0C926257F7}" type="presParOf" srcId="{A3C0359B-5406-4B90-8EAF-10BAA94FCDE5}" destId="{65173C8C-0B45-442D-B7F3-90367DCF409A}" srcOrd="1" destOrd="0" presId="urn:microsoft.com/office/officeart/2005/8/layout/StepDownProcess"/>
    <dgm:cxn modelId="{AB4249BC-7364-46CD-B383-DF30B04B3543}" type="presParOf" srcId="{A3C0359B-5406-4B90-8EAF-10BAA94FCDE5}" destId="{C0210EC0-E88C-47C1-868F-CA3DB9BE1F37}" srcOrd="2" destOrd="0" presId="urn:microsoft.com/office/officeart/2005/8/layout/StepDownProcess"/>
    <dgm:cxn modelId="{1C031F7C-6227-4BA8-B12F-8823BDAF6FF0}" type="presParOf" srcId="{AD0FD992-F16E-4460-9AE5-3D42C768BDFC}" destId="{95432FED-360A-4FC2-BCF0-D1BF3FE57A15}" srcOrd="1" destOrd="0" presId="urn:microsoft.com/office/officeart/2005/8/layout/StepDownProcess"/>
    <dgm:cxn modelId="{DDE656B7-CFD5-49F9-87E4-8173BF0FB80F}" type="presParOf" srcId="{AD0FD992-F16E-4460-9AE5-3D42C768BDFC}" destId="{E42051D3-004E-4AEB-BF0E-3EA8D19BC7B6}" srcOrd="2" destOrd="0" presId="urn:microsoft.com/office/officeart/2005/8/layout/StepDownProcess"/>
    <dgm:cxn modelId="{8400AF3B-E9AC-41D6-8B7C-4CCD879E78DA}" type="presParOf" srcId="{E42051D3-004E-4AEB-BF0E-3EA8D19BC7B6}" destId="{2572B8DB-19D0-4ED4-873E-D4A24AC665C9}" srcOrd="0" destOrd="0" presId="urn:microsoft.com/office/officeart/2005/8/layout/StepDownProcess"/>
    <dgm:cxn modelId="{6C27FC20-C8FE-4989-9046-D97829623009}" type="presParOf" srcId="{E42051D3-004E-4AEB-BF0E-3EA8D19BC7B6}" destId="{E1F4AA74-FDF3-4B90-B492-5E7D1BA9C5DC}" srcOrd="1" destOrd="0" presId="urn:microsoft.com/office/officeart/2005/8/layout/StepDownProcess"/>
    <dgm:cxn modelId="{9DAF5228-1B9A-452B-9166-E6ED055F1366}" type="presParOf" srcId="{E42051D3-004E-4AEB-BF0E-3EA8D19BC7B6}" destId="{D1CD8D70-B9E3-4FA6-8E46-3DE7105908EC}" srcOrd="2" destOrd="0" presId="urn:microsoft.com/office/officeart/2005/8/layout/StepDownProcess"/>
    <dgm:cxn modelId="{EADC8B86-26B2-46B6-91F1-2A3F53957B72}" type="presParOf" srcId="{AD0FD992-F16E-4460-9AE5-3D42C768BDFC}" destId="{B5E3DBAD-C691-472B-BF5B-D5E2BE353F1C}" srcOrd="3" destOrd="0" presId="urn:microsoft.com/office/officeart/2005/8/layout/StepDownProcess"/>
    <dgm:cxn modelId="{8F27B8B2-69D9-494A-AAB5-75BB325A59D9}" type="presParOf" srcId="{AD0FD992-F16E-4460-9AE5-3D42C768BDFC}" destId="{38918636-6817-40AA-BC2B-63FD831CF1CF}" srcOrd="4" destOrd="0" presId="urn:microsoft.com/office/officeart/2005/8/layout/StepDownProcess"/>
    <dgm:cxn modelId="{6B06535C-0148-4815-A193-24DC4FBE76BB}" type="presParOf" srcId="{38918636-6817-40AA-BC2B-63FD831CF1CF}" destId="{19B0C774-AED0-4D61-838B-B8679F8ACEEF}" srcOrd="0" destOrd="0" presId="urn:microsoft.com/office/officeart/2005/8/layout/StepDownProcess"/>
    <dgm:cxn modelId="{AF800053-9970-4157-A8FA-1FC2DC0511C4}" type="presParOf" srcId="{38918636-6817-40AA-BC2B-63FD831CF1CF}" destId="{0D3CB085-716B-40BC-ADDA-FC9624692134}" srcOrd="1" destOrd="0" presId="urn:microsoft.com/office/officeart/2005/8/layout/StepDown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47CC841-7F8B-4B01-A8E1-792CD7C913AB}"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83A7F1DA-83F9-4214-A028-522B32BEA844}">
      <dgm:prSet/>
      <dgm:spPr/>
      <dgm:t>
        <a:bodyPr/>
        <a:lstStyle/>
        <a:p>
          <a:r>
            <a:rPr lang="fr-FR"/>
            <a:t>La personne qualifiée est une personne </a:t>
          </a:r>
          <a:r>
            <a:rPr lang="fr-FR" b="1"/>
            <a:t>bénévole et volontaire</a:t>
          </a:r>
          <a:endParaRPr lang="en-US"/>
        </a:p>
      </dgm:t>
    </dgm:pt>
    <dgm:pt modelId="{9F35D820-33CD-43EE-AC9E-65BDE3E534EC}" type="parTrans" cxnId="{C152E5A6-C246-427D-B749-FE43200279C9}">
      <dgm:prSet/>
      <dgm:spPr/>
      <dgm:t>
        <a:bodyPr/>
        <a:lstStyle/>
        <a:p>
          <a:endParaRPr lang="en-US"/>
        </a:p>
      </dgm:t>
    </dgm:pt>
    <dgm:pt modelId="{42B97208-B9CB-426E-8BF6-CD56EB47E8CA}" type="sibTrans" cxnId="{C152E5A6-C246-427D-B749-FE43200279C9}">
      <dgm:prSet/>
      <dgm:spPr/>
      <dgm:t>
        <a:bodyPr/>
        <a:lstStyle/>
        <a:p>
          <a:endParaRPr lang="en-US"/>
        </a:p>
      </dgm:t>
    </dgm:pt>
    <dgm:pt modelId="{2313C179-39B3-471C-9FE8-B9E94E894528}">
      <dgm:prSet/>
      <dgm:spPr/>
      <dgm:t>
        <a:bodyPr/>
        <a:lstStyle/>
        <a:p>
          <a:r>
            <a:rPr lang="fr-FR"/>
            <a:t>Elle intervient au sein de tous les établissements et services sociaux et médico-sociaux</a:t>
          </a:r>
          <a:endParaRPr lang="en-US"/>
        </a:p>
      </dgm:t>
    </dgm:pt>
    <dgm:pt modelId="{6A6428A8-AB00-4D36-A32C-DF78FBD89B3A}" type="parTrans" cxnId="{C9819629-8CAD-42DF-BE22-9A86E23EAB96}">
      <dgm:prSet/>
      <dgm:spPr/>
      <dgm:t>
        <a:bodyPr/>
        <a:lstStyle/>
        <a:p>
          <a:endParaRPr lang="en-US"/>
        </a:p>
      </dgm:t>
    </dgm:pt>
    <dgm:pt modelId="{E13E1230-4EFC-49A3-86A7-6AD62BF3CF1E}" type="sibTrans" cxnId="{C9819629-8CAD-42DF-BE22-9A86E23EAB96}">
      <dgm:prSet/>
      <dgm:spPr/>
      <dgm:t>
        <a:bodyPr/>
        <a:lstStyle/>
        <a:p>
          <a:endParaRPr lang="en-US"/>
        </a:p>
      </dgm:t>
    </dgm:pt>
    <dgm:pt modelId="{827C9B2A-0C1A-4F94-8587-348816E3AF4C}">
      <dgm:prSet/>
      <dgm:spPr/>
      <dgm:t>
        <a:bodyPr/>
        <a:lstStyle/>
        <a:p>
          <a:r>
            <a:rPr lang="fr-FR" dirty="0"/>
            <a:t>A la demande de la personne accueillie ou de son représentant légal. </a:t>
          </a:r>
          <a:endParaRPr lang="en-US" dirty="0"/>
        </a:p>
      </dgm:t>
    </dgm:pt>
    <dgm:pt modelId="{1704E642-3438-4238-A16B-09F58AC5B540}" type="parTrans" cxnId="{B983CE4D-AEF4-47A6-AEFD-AC03885309A2}">
      <dgm:prSet/>
      <dgm:spPr/>
      <dgm:t>
        <a:bodyPr/>
        <a:lstStyle/>
        <a:p>
          <a:endParaRPr lang="en-US"/>
        </a:p>
      </dgm:t>
    </dgm:pt>
    <dgm:pt modelId="{7F4F3F06-8C33-47AF-AAC8-4B8B15229625}" type="sibTrans" cxnId="{B983CE4D-AEF4-47A6-AEFD-AC03885309A2}">
      <dgm:prSet/>
      <dgm:spPr/>
      <dgm:t>
        <a:bodyPr/>
        <a:lstStyle/>
        <a:p>
          <a:endParaRPr lang="en-US"/>
        </a:p>
      </dgm:t>
    </dgm:pt>
    <dgm:pt modelId="{80305F9B-1230-4439-B17C-6F7FEA26CBFA}" type="pres">
      <dgm:prSet presAssocID="{447CC841-7F8B-4B01-A8E1-792CD7C913AB}" presName="root" presStyleCnt="0">
        <dgm:presLayoutVars>
          <dgm:dir/>
          <dgm:resizeHandles val="exact"/>
        </dgm:presLayoutVars>
      </dgm:prSet>
      <dgm:spPr/>
    </dgm:pt>
    <dgm:pt modelId="{02CE2C92-BEF0-4840-8E17-6F047FCC0832}" type="pres">
      <dgm:prSet presAssocID="{83A7F1DA-83F9-4214-A028-522B32BEA844}" presName="compNode" presStyleCnt="0"/>
      <dgm:spPr/>
    </dgm:pt>
    <dgm:pt modelId="{53A2B71F-D7D7-4308-AEC9-6D9EA08FF7C3}" type="pres">
      <dgm:prSet presAssocID="{83A7F1DA-83F9-4214-A028-522B32BEA844}" presName="bgRect" presStyleLbl="bgShp" presStyleIdx="0" presStyleCnt="3"/>
      <dgm:spPr/>
    </dgm:pt>
    <dgm:pt modelId="{B9BBB68A-193A-45C4-88A1-BA2A706A287B}" type="pres">
      <dgm:prSet presAssocID="{83A7F1DA-83F9-4214-A028-522B32BEA844}" presName="iconRect" presStyleLbl="node1" presStyleIdx="0" presStyleCnt="3"/>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Carnet d'adresses contour"/>
        </a:ext>
      </dgm:extLst>
    </dgm:pt>
    <dgm:pt modelId="{591F8BFF-E175-48E7-AB15-6FBA2F826409}" type="pres">
      <dgm:prSet presAssocID="{83A7F1DA-83F9-4214-A028-522B32BEA844}" presName="spaceRect" presStyleCnt="0"/>
      <dgm:spPr/>
    </dgm:pt>
    <dgm:pt modelId="{BED683F2-4984-4D6E-A0B2-106A824F16E3}" type="pres">
      <dgm:prSet presAssocID="{83A7F1DA-83F9-4214-A028-522B32BEA844}" presName="parTx" presStyleLbl="revTx" presStyleIdx="0" presStyleCnt="3">
        <dgm:presLayoutVars>
          <dgm:chMax val="0"/>
          <dgm:chPref val="0"/>
        </dgm:presLayoutVars>
      </dgm:prSet>
      <dgm:spPr/>
    </dgm:pt>
    <dgm:pt modelId="{BA53AA45-383B-4C3E-B9F1-C3EB36EEB353}" type="pres">
      <dgm:prSet presAssocID="{42B97208-B9CB-426E-8BF6-CD56EB47E8CA}" presName="sibTrans" presStyleCnt="0"/>
      <dgm:spPr/>
    </dgm:pt>
    <dgm:pt modelId="{0A97BA17-2308-40B1-8C18-D38C99FAAAE0}" type="pres">
      <dgm:prSet presAssocID="{2313C179-39B3-471C-9FE8-B9E94E894528}" presName="compNode" presStyleCnt="0"/>
      <dgm:spPr/>
    </dgm:pt>
    <dgm:pt modelId="{91581592-FDF3-4551-A4FC-A31176457B8D}" type="pres">
      <dgm:prSet presAssocID="{2313C179-39B3-471C-9FE8-B9E94E894528}" presName="bgRect" presStyleLbl="bgShp" presStyleIdx="1" presStyleCnt="3"/>
      <dgm:spPr/>
    </dgm:pt>
    <dgm:pt modelId="{06938602-FFB3-4D00-A81B-9E1BE202B51D}" type="pres">
      <dgm:prSet presAssocID="{2313C179-39B3-471C-9FE8-B9E94E894528}" presName="iconRect" presStyleLbl="node1" presStyleIdx="1" presStyleCnt="3"/>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Logement avec un remplissage uni"/>
        </a:ext>
      </dgm:extLst>
    </dgm:pt>
    <dgm:pt modelId="{4D2D678A-F078-41CF-BB2B-4DE6A21B2D87}" type="pres">
      <dgm:prSet presAssocID="{2313C179-39B3-471C-9FE8-B9E94E894528}" presName="spaceRect" presStyleCnt="0"/>
      <dgm:spPr/>
    </dgm:pt>
    <dgm:pt modelId="{25F6FADA-4AE9-4ADF-B63B-7EB6F6443C3C}" type="pres">
      <dgm:prSet presAssocID="{2313C179-39B3-471C-9FE8-B9E94E894528}" presName="parTx" presStyleLbl="revTx" presStyleIdx="1" presStyleCnt="3">
        <dgm:presLayoutVars>
          <dgm:chMax val="0"/>
          <dgm:chPref val="0"/>
        </dgm:presLayoutVars>
      </dgm:prSet>
      <dgm:spPr/>
    </dgm:pt>
    <dgm:pt modelId="{FDA9813C-9E49-4243-8DD3-E8E52967EE56}" type="pres">
      <dgm:prSet presAssocID="{E13E1230-4EFC-49A3-86A7-6AD62BF3CF1E}" presName="sibTrans" presStyleCnt="0"/>
      <dgm:spPr/>
    </dgm:pt>
    <dgm:pt modelId="{2E4D04D6-41D8-4A17-8AF8-8A5794AC34C1}" type="pres">
      <dgm:prSet presAssocID="{827C9B2A-0C1A-4F94-8587-348816E3AF4C}" presName="compNode" presStyleCnt="0"/>
      <dgm:spPr/>
    </dgm:pt>
    <dgm:pt modelId="{E2448D32-DEB9-473D-A39E-4AB734B6C546}" type="pres">
      <dgm:prSet presAssocID="{827C9B2A-0C1A-4F94-8587-348816E3AF4C}" presName="bgRect" presStyleLbl="bgShp" presStyleIdx="2" presStyleCnt="3"/>
      <dgm:spPr/>
    </dgm:pt>
    <dgm:pt modelId="{CBBEA4D3-743E-47C9-B4B3-7EAB6EB5B616}" type="pres">
      <dgm:prSet presAssocID="{827C9B2A-0C1A-4F94-8587-348816E3AF4C}" presName="iconRect" presStyleLbl="node1" presStyleIdx="2" presStyleCnt="3"/>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Homme et femme contour"/>
        </a:ext>
      </dgm:extLst>
    </dgm:pt>
    <dgm:pt modelId="{6110A08E-C7A2-461C-AF2A-FA38EABDE22E}" type="pres">
      <dgm:prSet presAssocID="{827C9B2A-0C1A-4F94-8587-348816E3AF4C}" presName="spaceRect" presStyleCnt="0"/>
      <dgm:spPr/>
    </dgm:pt>
    <dgm:pt modelId="{FF694605-8101-4DF8-9774-A70950AF7E5F}" type="pres">
      <dgm:prSet presAssocID="{827C9B2A-0C1A-4F94-8587-348816E3AF4C}" presName="parTx" presStyleLbl="revTx" presStyleIdx="2" presStyleCnt="3">
        <dgm:presLayoutVars>
          <dgm:chMax val="0"/>
          <dgm:chPref val="0"/>
        </dgm:presLayoutVars>
      </dgm:prSet>
      <dgm:spPr/>
    </dgm:pt>
  </dgm:ptLst>
  <dgm:cxnLst>
    <dgm:cxn modelId="{7DD31829-F904-4ED5-BC8F-074F5236843C}" type="presOf" srcId="{83A7F1DA-83F9-4214-A028-522B32BEA844}" destId="{BED683F2-4984-4D6E-A0B2-106A824F16E3}" srcOrd="0" destOrd="0" presId="urn:microsoft.com/office/officeart/2018/2/layout/IconVerticalSolidList"/>
    <dgm:cxn modelId="{C9819629-8CAD-42DF-BE22-9A86E23EAB96}" srcId="{447CC841-7F8B-4B01-A8E1-792CD7C913AB}" destId="{2313C179-39B3-471C-9FE8-B9E94E894528}" srcOrd="1" destOrd="0" parTransId="{6A6428A8-AB00-4D36-A32C-DF78FBD89B3A}" sibTransId="{E13E1230-4EFC-49A3-86A7-6AD62BF3CF1E}"/>
    <dgm:cxn modelId="{B983CE4D-AEF4-47A6-AEFD-AC03885309A2}" srcId="{447CC841-7F8B-4B01-A8E1-792CD7C913AB}" destId="{827C9B2A-0C1A-4F94-8587-348816E3AF4C}" srcOrd="2" destOrd="0" parTransId="{1704E642-3438-4238-A16B-09F58AC5B540}" sibTransId="{7F4F3F06-8C33-47AF-AAC8-4B8B15229625}"/>
    <dgm:cxn modelId="{DC266150-2B0E-4072-8CEF-590B771277A1}" type="presOf" srcId="{827C9B2A-0C1A-4F94-8587-348816E3AF4C}" destId="{FF694605-8101-4DF8-9774-A70950AF7E5F}" srcOrd="0" destOrd="0" presId="urn:microsoft.com/office/officeart/2018/2/layout/IconVerticalSolidList"/>
    <dgm:cxn modelId="{C90E168C-9E31-42B4-A9EE-CFE0FEBE13A9}" type="presOf" srcId="{2313C179-39B3-471C-9FE8-B9E94E894528}" destId="{25F6FADA-4AE9-4ADF-B63B-7EB6F6443C3C}" srcOrd="0" destOrd="0" presId="urn:microsoft.com/office/officeart/2018/2/layout/IconVerticalSolidList"/>
    <dgm:cxn modelId="{C152E5A6-C246-427D-B749-FE43200279C9}" srcId="{447CC841-7F8B-4B01-A8E1-792CD7C913AB}" destId="{83A7F1DA-83F9-4214-A028-522B32BEA844}" srcOrd="0" destOrd="0" parTransId="{9F35D820-33CD-43EE-AC9E-65BDE3E534EC}" sibTransId="{42B97208-B9CB-426E-8BF6-CD56EB47E8CA}"/>
    <dgm:cxn modelId="{8D9BD8ED-54C7-4D2F-B1C0-24D985C46459}" type="presOf" srcId="{447CC841-7F8B-4B01-A8E1-792CD7C913AB}" destId="{80305F9B-1230-4439-B17C-6F7FEA26CBFA}" srcOrd="0" destOrd="0" presId="urn:microsoft.com/office/officeart/2018/2/layout/IconVerticalSolidList"/>
    <dgm:cxn modelId="{C15609C2-5779-4A6D-9BA5-A28E089430EA}" type="presParOf" srcId="{80305F9B-1230-4439-B17C-6F7FEA26CBFA}" destId="{02CE2C92-BEF0-4840-8E17-6F047FCC0832}" srcOrd="0" destOrd="0" presId="urn:microsoft.com/office/officeart/2018/2/layout/IconVerticalSolidList"/>
    <dgm:cxn modelId="{C4C5CCC3-B95F-4467-9B77-B0C69065263D}" type="presParOf" srcId="{02CE2C92-BEF0-4840-8E17-6F047FCC0832}" destId="{53A2B71F-D7D7-4308-AEC9-6D9EA08FF7C3}" srcOrd="0" destOrd="0" presId="urn:microsoft.com/office/officeart/2018/2/layout/IconVerticalSolidList"/>
    <dgm:cxn modelId="{3C388CFD-7BC0-4D86-8952-94C8B9C9579C}" type="presParOf" srcId="{02CE2C92-BEF0-4840-8E17-6F047FCC0832}" destId="{B9BBB68A-193A-45C4-88A1-BA2A706A287B}" srcOrd="1" destOrd="0" presId="urn:microsoft.com/office/officeart/2018/2/layout/IconVerticalSolidList"/>
    <dgm:cxn modelId="{6769C5C2-5399-4766-884C-61DD22FFB608}" type="presParOf" srcId="{02CE2C92-BEF0-4840-8E17-6F047FCC0832}" destId="{591F8BFF-E175-48E7-AB15-6FBA2F826409}" srcOrd="2" destOrd="0" presId="urn:microsoft.com/office/officeart/2018/2/layout/IconVerticalSolidList"/>
    <dgm:cxn modelId="{0015996C-2EEA-465D-B4B2-4A87C60A615F}" type="presParOf" srcId="{02CE2C92-BEF0-4840-8E17-6F047FCC0832}" destId="{BED683F2-4984-4D6E-A0B2-106A824F16E3}" srcOrd="3" destOrd="0" presId="urn:microsoft.com/office/officeart/2018/2/layout/IconVerticalSolidList"/>
    <dgm:cxn modelId="{0B17A504-C964-45D4-B090-F54BF08ED591}" type="presParOf" srcId="{80305F9B-1230-4439-B17C-6F7FEA26CBFA}" destId="{BA53AA45-383B-4C3E-B9F1-C3EB36EEB353}" srcOrd="1" destOrd="0" presId="urn:microsoft.com/office/officeart/2018/2/layout/IconVerticalSolidList"/>
    <dgm:cxn modelId="{E4FB2031-8EED-4359-A66A-60E085CBFE4C}" type="presParOf" srcId="{80305F9B-1230-4439-B17C-6F7FEA26CBFA}" destId="{0A97BA17-2308-40B1-8C18-D38C99FAAAE0}" srcOrd="2" destOrd="0" presId="urn:microsoft.com/office/officeart/2018/2/layout/IconVerticalSolidList"/>
    <dgm:cxn modelId="{A6D37944-FEFE-461B-987E-389D6186504D}" type="presParOf" srcId="{0A97BA17-2308-40B1-8C18-D38C99FAAAE0}" destId="{91581592-FDF3-4551-A4FC-A31176457B8D}" srcOrd="0" destOrd="0" presId="urn:microsoft.com/office/officeart/2018/2/layout/IconVerticalSolidList"/>
    <dgm:cxn modelId="{4A76C087-C38A-4606-ACA1-433B27DDBFC1}" type="presParOf" srcId="{0A97BA17-2308-40B1-8C18-D38C99FAAAE0}" destId="{06938602-FFB3-4D00-A81B-9E1BE202B51D}" srcOrd="1" destOrd="0" presId="urn:microsoft.com/office/officeart/2018/2/layout/IconVerticalSolidList"/>
    <dgm:cxn modelId="{C78AB12A-813A-4453-9E13-0E652C458E41}" type="presParOf" srcId="{0A97BA17-2308-40B1-8C18-D38C99FAAAE0}" destId="{4D2D678A-F078-41CF-BB2B-4DE6A21B2D87}" srcOrd="2" destOrd="0" presId="urn:microsoft.com/office/officeart/2018/2/layout/IconVerticalSolidList"/>
    <dgm:cxn modelId="{F031F899-FB7B-4C53-A6AB-784E23C47B74}" type="presParOf" srcId="{0A97BA17-2308-40B1-8C18-D38C99FAAAE0}" destId="{25F6FADA-4AE9-4ADF-B63B-7EB6F6443C3C}" srcOrd="3" destOrd="0" presId="urn:microsoft.com/office/officeart/2018/2/layout/IconVerticalSolidList"/>
    <dgm:cxn modelId="{FF9D27B3-FD19-4DD0-9E29-7BF4E8D54319}" type="presParOf" srcId="{80305F9B-1230-4439-B17C-6F7FEA26CBFA}" destId="{FDA9813C-9E49-4243-8DD3-E8E52967EE56}" srcOrd="3" destOrd="0" presId="urn:microsoft.com/office/officeart/2018/2/layout/IconVerticalSolidList"/>
    <dgm:cxn modelId="{70F1BBDB-FBE4-46FE-9C83-3E0D1C46B70A}" type="presParOf" srcId="{80305F9B-1230-4439-B17C-6F7FEA26CBFA}" destId="{2E4D04D6-41D8-4A17-8AF8-8A5794AC34C1}" srcOrd="4" destOrd="0" presId="urn:microsoft.com/office/officeart/2018/2/layout/IconVerticalSolidList"/>
    <dgm:cxn modelId="{8B0C0DCA-125E-439B-B3C9-B745DE9634AA}" type="presParOf" srcId="{2E4D04D6-41D8-4A17-8AF8-8A5794AC34C1}" destId="{E2448D32-DEB9-473D-A39E-4AB734B6C546}" srcOrd="0" destOrd="0" presId="urn:microsoft.com/office/officeart/2018/2/layout/IconVerticalSolidList"/>
    <dgm:cxn modelId="{9C983DE4-588A-49BA-82D9-9458B1CC7B87}" type="presParOf" srcId="{2E4D04D6-41D8-4A17-8AF8-8A5794AC34C1}" destId="{CBBEA4D3-743E-47C9-B4B3-7EAB6EB5B616}" srcOrd="1" destOrd="0" presId="urn:microsoft.com/office/officeart/2018/2/layout/IconVerticalSolidList"/>
    <dgm:cxn modelId="{1404EF06-EB5E-4E97-A308-9D5A2BB315C3}" type="presParOf" srcId="{2E4D04D6-41D8-4A17-8AF8-8A5794AC34C1}" destId="{6110A08E-C7A2-461C-AF2A-FA38EABDE22E}" srcOrd="2" destOrd="0" presId="urn:microsoft.com/office/officeart/2018/2/layout/IconVerticalSolidList"/>
    <dgm:cxn modelId="{34F74DF8-B027-4836-B126-212FF0D5A086}" type="presParOf" srcId="{2E4D04D6-41D8-4A17-8AF8-8A5794AC34C1}" destId="{FF694605-8101-4DF8-9774-A70950AF7E5F}"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6D54213-187C-4D87-ABA7-D3FC9E1649B6}"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E23B225A-1388-4C4D-9CBD-87F6165EC71A}">
      <dgm:prSet/>
      <dgm:spPr/>
      <dgm:t>
        <a:bodyPr/>
        <a:lstStyle/>
        <a:p>
          <a:r>
            <a:rPr lang="fr-FR"/>
            <a:t>Le dispositif dans les Yvelines a été mis en place en 2015</a:t>
          </a:r>
          <a:endParaRPr lang="en-US"/>
        </a:p>
      </dgm:t>
    </dgm:pt>
    <dgm:pt modelId="{1318EA92-94B9-45DC-8F52-C7A7A16D3A4D}" type="parTrans" cxnId="{5D5AE571-B420-451D-BA32-139BC20D9883}">
      <dgm:prSet/>
      <dgm:spPr/>
      <dgm:t>
        <a:bodyPr/>
        <a:lstStyle/>
        <a:p>
          <a:endParaRPr lang="en-US"/>
        </a:p>
      </dgm:t>
    </dgm:pt>
    <dgm:pt modelId="{A41396A8-B0D0-4EB6-A7A6-5179AD4D1FCA}" type="sibTrans" cxnId="{5D5AE571-B420-451D-BA32-139BC20D9883}">
      <dgm:prSet/>
      <dgm:spPr/>
      <dgm:t>
        <a:bodyPr/>
        <a:lstStyle/>
        <a:p>
          <a:endParaRPr lang="en-US"/>
        </a:p>
      </dgm:t>
    </dgm:pt>
    <dgm:pt modelId="{E65E19E5-D9BE-42BA-A6D1-3A5B5410EE38}">
      <dgm:prSet/>
      <dgm:spPr/>
      <dgm:t>
        <a:bodyPr/>
        <a:lstStyle/>
        <a:p>
          <a:r>
            <a:rPr lang="fr-FR" dirty="0"/>
            <a:t>Le dernier  arrêté a été signé en  Avril 2026</a:t>
          </a:r>
          <a:endParaRPr lang="en-US" dirty="0"/>
        </a:p>
      </dgm:t>
    </dgm:pt>
    <dgm:pt modelId="{318F7BF6-CBB0-4CC3-94EC-E3E9ECB7C460}" type="parTrans" cxnId="{C67F6E90-7D00-4014-8296-C9E288B72301}">
      <dgm:prSet/>
      <dgm:spPr/>
      <dgm:t>
        <a:bodyPr/>
        <a:lstStyle/>
        <a:p>
          <a:endParaRPr lang="en-US"/>
        </a:p>
      </dgm:t>
    </dgm:pt>
    <dgm:pt modelId="{E97A22BE-DC69-4E81-848B-26A128403822}" type="sibTrans" cxnId="{C67F6E90-7D00-4014-8296-C9E288B72301}">
      <dgm:prSet/>
      <dgm:spPr/>
      <dgm:t>
        <a:bodyPr/>
        <a:lstStyle/>
        <a:p>
          <a:endParaRPr lang="en-US"/>
        </a:p>
      </dgm:t>
    </dgm:pt>
    <dgm:pt modelId="{7269FF34-636B-441F-88D4-1CA42FFC75F7}">
      <dgm:prSet/>
      <dgm:spPr/>
      <dgm:t>
        <a:bodyPr/>
        <a:lstStyle/>
        <a:p>
          <a:r>
            <a:rPr lang="fr-FR" dirty="0"/>
            <a:t>7  personnes qualifiées </a:t>
          </a:r>
          <a:endParaRPr lang="en-US" dirty="0"/>
        </a:p>
      </dgm:t>
    </dgm:pt>
    <dgm:pt modelId="{D98CB45A-D9AD-40F4-8634-939C3F6920F9}" type="parTrans" cxnId="{32F7BCE2-34A6-4047-B40E-577A518A11A7}">
      <dgm:prSet/>
      <dgm:spPr/>
      <dgm:t>
        <a:bodyPr/>
        <a:lstStyle/>
        <a:p>
          <a:endParaRPr lang="en-US"/>
        </a:p>
      </dgm:t>
    </dgm:pt>
    <dgm:pt modelId="{4C697987-FC64-439F-9618-8F9EE964A648}" type="sibTrans" cxnId="{32F7BCE2-34A6-4047-B40E-577A518A11A7}">
      <dgm:prSet/>
      <dgm:spPr/>
      <dgm:t>
        <a:bodyPr/>
        <a:lstStyle/>
        <a:p>
          <a:endParaRPr lang="en-US"/>
        </a:p>
      </dgm:t>
    </dgm:pt>
    <dgm:pt modelId="{C6074A0A-0308-405B-BB8A-56E6C4B89474}" type="pres">
      <dgm:prSet presAssocID="{66D54213-187C-4D87-ABA7-D3FC9E1649B6}" presName="linear" presStyleCnt="0">
        <dgm:presLayoutVars>
          <dgm:animLvl val="lvl"/>
          <dgm:resizeHandles val="exact"/>
        </dgm:presLayoutVars>
      </dgm:prSet>
      <dgm:spPr/>
    </dgm:pt>
    <dgm:pt modelId="{7E2CEC66-9164-4AC9-9666-DD5B2D0295FF}" type="pres">
      <dgm:prSet presAssocID="{E23B225A-1388-4C4D-9CBD-87F6165EC71A}" presName="parentText" presStyleLbl="node1" presStyleIdx="0" presStyleCnt="3">
        <dgm:presLayoutVars>
          <dgm:chMax val="0"/>
          <dgm:bulletEnabled val="1"/>
        </dgm:presLayoutVars>
      </dgm:prSet>
      <dgm:spPr/>
    </dgm:pt>
    <dgm:pt modelId="{64A86D34-C86F-49E1-9BFB-3D0C41F283B2}" type="pres">
      <dgm:prSet presAssocID="{A41396A8-B0D0-4EB6-A7A6-5179AD4D1FCA}" presName="spacer" presStyleCnt="0"/>
      <dgm:spPr/>
    </dgm:pt>
    <dgm:pt modelId="{87F35965-FC6F-42C6-A2CB-5442EF51645D}" type="pres">
      <dgm:prSet presAssocID="{E65E19E5-D9BE-42BA-A6D1-3A5B5410EE38}" presName="parentText" presStyleLbl="node1" presStyleIdx="1" presStyleCnt="3">
        <dgm:presLayoutVars>
          <dgm:chMax val="0"/>
          <dgm:bulletEnabled val="1"/>
        </dgm:presLayoutVars>
      </dgm:prSet>
      <dgm:spPr/>
    </dgm:pt>
    <dgm:pt modelId="{D0313A91-17D6-49FB-8C62-0CC70DF29B5E}" type="pres">
      <dgm:prSet presAssocID="{E97A22BE-DC69-4E81-848B-26A128403822}" presName="spacer" presStyleCnt="0"/>
      <dgm:spPr/>
    </dgm:pt>
    <dgm:pt modelId="{0904EBCB-B2CB-4EA2-81C4-5FBBF884F7CA}" type="pres">
      <dgm:prSet presAssocID="{7269FF34-636B-441F-88D4-1CA42FFC75F7}" presName="parentText" presStyleLbl="node1" presStyleIdx="2" presStyleCnt="3">
        <dgm:presLayoutVars>
          <dgm:chMax val="0"/>
          <dgm:bulletEnabled val="1"/>
        </dgm:presLayoutVars>
      </dgm:prSet>
      <dgm:spPr/>
    </dgm:pt>
  </dgm:ptLst>
  <dgm:cxnLst>
    <dgm:cxn modelId="{07498660-534A-4C33-99B1-56B4ABC2BF3A}" type="presOf" srcId="{E23B225A-1388-4C4D-9CBD-87F6165EC71A}" destId="{7E2CEC66-9164-4AC9-9666-DD5B2D0295FF}" srcOrd="0" destOrd="0" presId="urn:microsoft.com/office/officeart/2005/8/layout/vList2"/>
    <dgm:cxn modelId="{0C9BA84C-6101-45ED-8975-27BF89471344}" type="presOf" srcId="{66D54213-187C-4D87-ABA7-D3FC9E1649B6}" destId="{C6074A0A-0308-405B-BB8A-56E6C4B89474}" srcOrd="0" destOrd="0" presId="urn:microsoft.com/office/officeart/2005/8/layout/vList2"/>
    <dgm:cxn modelId="{5D5AE571-B420-451D-BA32-139BC20D9883}" srcId="{66D54213-187C-4D87-ABA7-D3FC9E1649B6}" destId="{E23B225A-1388-4C4D-9CBD-87F6165EC71A}" srcOrd="0" destOrd="0" parTransId="{1318EA92-94B9-45DC-8F52-C7A7A16D3A4D}" sibTransId="{A41396A8-B0D0-4EB6-A7A6-5179AD4D1FCA}"/>
    <dgm:cxn modelId="{C67F6E90-7D00-4014-8296-C9E288B72301}" srcId="{66D54213-187C-4D87-ABA7-D3FC9E1649B6}" destId="{E65E19E5-D9BE-42BA-A6D1-3A5B5410EE38}" srcOrd="1" destOrd="0" parTransId="{318F7BF6-CBB0-4CC3-94EC-E3E9ECB7C460}" sibTransId="{E97A22BE-DC69-4E81-848B-26A128403822}"/>
    <dgm:cxn modelId="{B8747897-BCA5-4DF2-9660-A44D6B9248A2}" type="presOf" srcId="{7269FF34-636B-441F-88D4-1CA42FFC75F7}" destId="{0904EBCB-B2CB-4EA2-81C4-5FBBF884F7CA}" srcOrd="0" destOrd="0" presId="urn:microsoft.com/office/officeart/2005/8/layout/vList2"/>
    <dgm:cxn modelId="{D22DCAC8-B0D8-4717-8599-7429253F130C}" type="presOf" srcId="{E65E19E5-D9BE-42BA-A6D1-3A5B5410EE38}" destId="{87F35965-FC6F-42C6-A2CB-5442EF51645D}" srcOrd="0" destOrd="0" presId="urn:microsoft.com/office/officeart/2005/8/layout/vList2"/>
    <dgm:cxn modelId="{32F7BCE2-34A6-4047-B40E-577A518A11A7}" srcId="{66D54213-187C-4D87-ABA7-D3FC9E1649B6}" destId="{7269FF34-636B-441F-88D4-1CA42FFC75F7}" srcOrd="2" destOrd="0" parTransId="{D98CB45A-D9AD-40F4-8634-939C3F6920F9}" sibTransId="{4C697987-FC64-439F-9618-8F9EE964A648}"/>
    <dgm:cxn modelId="{45D95ED6-35DC-48CA-AF89-44B44475EE38}" type="presParOf" srcId="{C6074A0A-0308-405B-BB8A-56E6C4B89474}" destId="{7E2CEC66-9164-4AC9-9666-DD5B2D0295FF}" srcOrd="0" destOrd="0" presId="urn:microsoft.com/office/officeart/2005/8/layout/vList2"/>
    <dgm:cxn modelId="{7B4B1731-91BD-4603-8FB2-2E3B721C2628}" type="presParOf" srcId="{C6074A0A-0308-405B-BB8A-56E6C4B89474}" destId="{64A86D34-C86F-49E1-9BFB-3D0C41F283B2}" srcOrd="1" destOrd="0" presId="urn:microsoft.com/office/officeart/2005/8/layout/vList2"/>
    <dgm:cxn modelId="{26578797-B55D-4D72-A45D-29220AA9967E}" type="presParOf" srcId="{C6074A0A-0308-405B-BB8A-56E6C4B89474}" destId="{87F35965-FC6F-42C6-A2CB-5442EF51645D}" srcOrd="2" destOrd="0" presId="urn:microsoft.com/office/officeart/2005/8/layout/vList2"/>
    <dgm:cxn modelId="{40D385E4-C284-468C-B9CE-39F785118C3D}" type="presParOf" srcId="{C6074A0A-0308-405B-BB8A-56E6C4B89474}" destId="{D0313A91-17D6-49FB-8C62-0CC70DF29B5E}" srcOrd="3" destOrd="0" presId="urn:microsoft.com/office/officeart/2005/8/layout/vList2"/>
    <dgm:cxn modelId="{CBA9F3EA-5F7F-4DFF-BF50-517F0931814F}" type="presParOf" srcId="{C6074A0A-0308-405B-BB8A-56E6C4B89474}" destId="{0904EBCB-B2CB-4EA2-81C4-5FBBF884F7CA}"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C139191E-F33C-453E-B57C-F18457A39A49}" type="doc">
      <dgm:prSet loTypeId="urn:microsoft.com/office/officeart/2005/8/layout/vProcess5" loCatId="process" qsTypeId="urn:microsoft.com/office/officeart/2005/8/quickstyle/3d3" qsCatId="3D" csTypeId="urn:microsoft.com/office/officeart/2005/8/colors/accent1_2" csCatId="accent1" phldr="1"/>
      <dgm:spPr/>
      <dgm:t>
        <a:bodyPr/>
        <a:lstStyle/>
        <a:p>
          <a:endParaRPr lang="en-US"/>
        </a:p>
      </dgm:t>
    </dgm:pt>
    <dgm:pt modelId="{3D13B278-7D11-488A-A732-B22F8AF3D861}">
      <dgm:prSet/>
      <dgm:spPr>
        <a:solidFill>
          <a:schemeClr val="accent2"/>
        </a:solidFill>
      </dgm:spPr>
      <dgm:t>
        <a:bodyPr/>
        <a:lstStyle/>
        <a:p>
          <a:r>
            <a:rPr lang="fr-FR" dirty="0"/>
            <a:t>La personne qualifiée est nommée dans chaque département </a:t>
          </a:r>
          <a:r>
            <a:rPr lang="fr-FR" b="1" dirty="0"/>
            <a:t>par arrêté</a:t>
          </a:r>
          <a:endParaRPr lang="en-US" dirty="0"/>
        </a:p>
      </dgm:t>
    </dgm:pt>
    <dgm:pt modelId="{EF2B60BA-A367-4D5E-ABD8-B808B7C48226}" type="parTrans" cxnId="{FBC4E265-AA55-41DC-A792-0DE993037B4F}">
      <dgm:prSet/>
      <dgm:spPr/>
      <dgm:t>
        <a:bodyPr/>
        <a:lstStyle/>
        <a:p>
          <a:endParaRPr lang="en-US"/>
        </a:p>
      </dgm:t>
    </dgm:pt>
    <dgm:pt modelId="{97854B3D-BAEB-4DE7-B7B8-0E31111A0E0B}" type="sibTrans" cxnId="{FBC4E265-AA55-41DC-A792-0DE993037B4F}">
      <dgm:prSet/>
      <dgm:spPr/>
      <dgm:t>
        <a:bodyPr/>
        <a:lstStyle/>
        <a:p>
          <a:endParaRPr lang="en-US"/>
        </a:p>
      </dgm:t>
    </dgm:pt>
    <dgm:pt modelId="{68C528BC-3985-42BB-B162-34CA563CA25C}">
      <dgm:prSet/>
      <dgm:spPr>
        <a:solidFill>
          <a:schemeClr val="accent3"/>
        </a:solidFill>
      </dgm:spPr>
      <dgm:t>
        <a:bodyPr/>
        <a:lstStyle/>
        <a:p>
          <a:r>
            <a:rPr lang="fr-FR"/>
            <a:t>Signé conjointement par le directeur de l’ARS, le président du conseil départemental et le préfet du département</a:t>
          </a:r>
          <a:endParaRPr lang="en-US"/>
        </a:p>
      </dgm:t>
    </dgm:pt>
    <dgm:pt modelId="{ED337537-2F18-49BA-B643-1BB3A471BB9F}" type="parTrans" cxnId="{9880A337-D2AA-47B3-B4DA-E14EA2D92AD4}">
      <dgm:prSet/>
      <dgm:spPr/>
      <dgm:t>
        <a:bodyPr/>
        <a:lstStyle/>
        <a:p>
          <a:endParaRPr lang="en-US"/>
        </a:p>
      </dgm:t>
    </dgm:pt>
    <dgm:pt modelId="{35CE6BA8-72D5-4170-B4EA-CDAD5062A4DA}" type="sibTrans" cxnId="{9880A337-D2AA-47B3-B4DA-E14EA2D92AD4}">
      <dgm:prSet/>
      <dgm:spPr/>
      <dgm:t>
        <a:bodyPr/>
        <a:lstStyle/>
        <a:p>
          <a:endParaRPr lang="en-US"/>
        </a:p>
      </dgm:t>
    </dgm:pt>
    <dgm:pt modelId="{A5596460-2C08-4461-9C38-4DF73E8C6926}">
      <dgm:prSet/>
      <dgm:spPr/>
      <dgm:t>
        <a:bodyPr/>
        <a:lstStyle/>
        <a:p>
          <a:r>
            <a:rPr lang="fr-FR" dirty="0"/>
            <a:t>La durée du mandat est de </a:t>
          </a:r>
          <a:r>
            <a:rPr lang="fr-FR" b="1" dirty="0"/>
            <a:t>3 ans </a:t>
          </a:r>
          <a:endParaRPr lang="en-US" dirty="0"/>
        </a:p>
      </dgm:t>
    </dgm:pt>
    <dgm:pt modelId="{36CF96B9-332E-44F7-AB60-AB08B7E8ACE0}" type="parTrans" cxnId="{C15EBB55-3452-43B5-981C-EC6E344A51FD}">
      <dgm:prSet/>
      <dgm:spPr/>
      <dgm:t>
        <a:bodyPr/>
        <a:lstStyle/>
        <a:p>
          <a:endParaRPr lang="en-US"/>
        </a:p>
      </dgm:t>
    </dgm:pt>
    <dgm:pt modelId="{3F705AD5-79D5-4985-ADAA-03B1325943A7}" type="sibTrans" cxnId="{C15EBB55-3452-43B5-981C-EC6E344A51FD}">
      <dgm:prSet/>
      <dgm:spPr/>
      <dgm:t>
        <a:bodyPr/>
        <a:lstStyle/>
        <a:p>
          <a:endParaRPr lang="en-US"/>
        </a:p>
      </dgm:t>
    </dgm:pt>
    <dgm:pt modelId="{4CC75C20-61D7-40E0-805B-7512E5E33C25}" type="pres">
      <dgm:prSet presAssocID="{C139191E-F33C-453E-B57C-F18457A39A49}" presName="outerComposite" presStyleCnt="0">
        <dgm:presLayoutVars>
          <dgm:chMax val="5"/>
          <dgm:dir/>
          <dgm:resizeHandles val="exact"/>
        </dgm:presLayoutVars>
      </dgm:prSet>
      <dgm:spPr/>
    </dgm:pt>
    <dgm:pt modelId="{981ACD67-33D5-472F-92A1-025610B737D8}" type="pres">
      <dgm:prSet presAssocID="{C139191E-F33C-453E-B57C-F18457A39A49}" presName="dummyMaxCanvas" presStyleCnt="0">
        <dgm:presLayoutVars/>
      </dgm:prSet>
      <dgm:spPr/>
    </dgm:pt>
    <dgm:pt modelId="{68599E07-EB8F-4798-846A-32270D12E0E8}" type="pres">
      <dgm:prSet presAssocID="{C139191E-F33C-453E-B57C-F18457A39A49}" presName="ThreeNodes_1" presStyleLbl="node1" presStyleIdx="0" presStyleCnt="3">
        <dgm:presLayoutVars>
          <dgm:bulletEnabled val="1"/>
        </dgm:presLayoutVars>
      </dgm:prSet>
      <dgm:spPr/>
    </dgm:pt>
    <dgm:pt modelId="{4BA40702-C5EE-4E60-926E-5894A529DED6}" type="pres">
      <dgm:prSet presAssocID="{C139191E-F33C-453E-B57C-F18457A39A49}" presName="ThreeNodes_2" presStyleLbl="node1" presStyleIdx="1" presStyleCnt="3">
        <dgm:presLayoutVars>
          <dgm:bulletEnabled val="1"/>
        </dgm:presLayoutVars>
      </dgm:prSet>
      <dgm:spPr/>
    </dgm:pt>
    <dgm:pt modelId="{92B93216-F52E-4A8C-86E0-1C11F87129D8}" type="pres">
      <dgm:prSet presAssocID="{C139191E-F33C-453E-B57C-F18457A39A49}" presName="ThreeNodes_3" presStyleLbl="node1" presStyleIdx="2" presStyleCnt="3">
        <dgm:presLayoutVars>
          <dgm:bulletEnabled val="1"/>
        </dgm:presLayoutVars>
      </dgm:prSet>
      <dgm:spPr/>
    </dgm:pt>
    <dgm:pt modelId="{F402615D-FDCA-462D-9A39-BF6640D93FB0}" type="pres">
      <dgm:prSet presAssocID="{C139191E-F33C-453E-B57C-F18457A39A49}" presName="ThreeConn_1-2" presStyleLbl="fgAccFollowNode1" presStyleIdx="0" presStyleCnt="2">
        <dgm:presLayoutVars>
          <dgm:bulletEnabled val="1"/>
        </dgm:presLayoutVars>
      </dgm:prSet>
      <dgm:spPr/>
    </dgm:pt>
    <dgm:pt modelId="{D79FEB89-88F4-4AAA-990E-C5A52CB7D709}" type="pres">
      <dgm:prSet presAssocID="{C139191E-F33C-453E-B57C-F18457A39A49}" presName="ThreeConn_2-3" presStyleLbl="fgAccFollowNode1" presStyleIdx="1" presStyleCnt="2">
        <dgm:presLayoutVars>
          <dgm:bulletEnabled val="1"/>
        </dgm:presLayoutVars>
      </dgm:prSet>
      <dgm:spPr/>
    </dgm:pt>
    <dgm:pt modelId="{2BAFD05A-2AA1-40F3-A577-E804D0DD6C34}" type="pres">
      <dgm:prSet presAssocID="{C139191E-F33C-453E-B57C-F18457A39A49}" presName="ThreeNodes_1_text" presStyleLbl="node1" presStyleIdx="2" presStyleCnt="3">
        <dgm:presLayoutVars>
          <dgm:bulletEnabled val="1"/>
        </dgm:presLayoutVars>
      </dgm:prSet>
      <dgm:spPr/>
    </dgm:pt>
    <dgm:pt modelId="{3E9490BA-FCBD-4BD6-95E0-C84EAE8DB371}" type="pres">
      <dgm:prSet presAssocID="{C139191E-F33C-453E-B57C-F18457A39A49}" presName="ThreeNodes_2_text" presStyleLbl="node1" presStyleIdx="2" presStyleCnt="3">
        <dgm:presLayoutVars>
          <dgm:bulletEnabled val="1"/>
        </dgm:presLayoutVars>
      </dgm:prSet>
      <dgm:spPr/>
    </dgm:pt>
    <dgm:pt modelId="{E6CA8356-E5D1-4FCC-A761-29DBE8624138}" type="pres">
      <dgm:prSet presAssocID="{C139191E-F33C-453E-B57C-F18457A39A49}" presName="ThreeNodes_3_text" presStyleLbl="node1" presStyleIdx="2" presStyleCnt="3">
        <dgm:presLayoutVars>
          <dgm:bulletEnabled val="1"/>
        </dgm:presLayoutVars>
      </dgm:prSet>
      <dgm:spPr/>
    </dgm:pt>
  </dgm:ptLst>
  <dgm:cxnLst>
    <dgm:cxn modelId="{92A23E0A-0E07-46A1-83C4-7BE77555054D}" type="presOf" srcId="{97854B3D-BAEB-4DE7-B7B8-0E31111A0E0B}" destId="{F402615D-FDCA-462D-9A39-BF6640D93FB0}" srcOrd="0" destOrd="0" presId="urn:microsoft.com/office/officeart/2005/8/layout/vProcess5"/>
    <dgm:cxn modelId="{3B3C9A1E-5DA7-428D-9F40-5B53949C42D4}" type="presOf" srcId="{35CE6BA8-72D5-4170-B4EA-CDAD5062A4DA}" destId="{D79FEB89-88F4-4AAA-990E-C5A52CB7D709}" srcOrd="0" destOrd="0" presId="urn:microsoft.com/office/officeart/2005/8/layout/vProcess5"/>
    <dgm:cxn modelId="{9880A337-D2AA-47B3-B4DA-E14EA2D92AD4}" srcId="{C139191E-F33C-453E-B57C-F18457A39A49}" destId="{68C528BC-3985-42BB-B162-34CA563CA25C}" srcOrd="1" destOrd="0" parTransId="{ED337537-2F18-49BA-B643-1BB3A471BB9F}" sibTransId="{35CE6BA8-72D5-4170-B4EA-CDAD5062A4DA}"/>
    <dgm:cxn modelId="{1283FB37-9843-4B6E-9AD7-6AB5A6CA61A7}" type="presOf" srcId="{68C528BC-3985-42BB-B162-34CA563CA25C}" destId="{3E9490BA-FCBD-4BD6-95E0-C84EAE8DB371}" srcOrd="1" destOrd="0" presId="urn:microsoft.com/office/officeart/2005/8/layout/vProcess5"/>
    <dgm:cxn modelId="{6309FE63-5D3D-472A-8883-314209579181}" type="presOf" srcId="{A5596460-2C08-4461-9C38-4DF73E8C6926}" destId="{E6CA8356-E5D1-4FCC-A761-29DBE8624138}" srcOrd="1" destOrd="0" presId="urn:microsoft.com/office/officeart/2005/8/layout/vProcess5"/>
    <dgm:cxn modelId="{FBC4E265-AA55-41DC-A792-0DE993037B4F}" srcId="{C139191E-F33C-453E-B57C-F18457A39A49}" destId="{3D13B278-7D11-488A-A732-B22F8AF3D861}" srcOrd="0" destOrd="0" parTransId="{EF2B60BA-A367-4D5E-ABD8-B808B7C48226}" sibTransId="{97854B3D-BAEB-4DE7-B7B8-0E31111A0E0B}"/>
    <dgm:cxn modelId="{042C7768-4096-43EF-B3C0-6DB21EEA9FAF}" type="presOf" srcId="{A5596460-2C08-4461-9C38-4DF73E8C6926}" destId="{92B93216-F52E-4A8C-86E0-1C11F87129D8}" srcOrd="0" destOrd="0" presId="urn:microsoft.com/office/officeart/2005/8/layout/vProcess5"/>
    <dgm:cxn modelId="{C15EBB55-3452-43B5-981C-EC6E344A51FD}" srcId="{C139191E-F33C-453E-B57C-F18457A39A49}" destId="{A5596460-2C08-4461-9C38-4DF73E8C6926}" srcOrd="2" destOrd="0" parTransId="{36CF96B9-332E-44F7-AB60-AB08B7E8ACE0}" sibTransId="{3F705AD5-79D5-4985-ADAA-03B1325943A7}"/>
    <dgm:cxn modelId="{8A6AD183-EB77-486D-8204-0BDDAC9645D3}" type="presOf" srcId="{C139191E-F33C-453E-B57C-F18457A39A49}" destId="{4CC75C20-61D7-40E0-805B-7512E5E33C25}" srcOrd="0" destOrd="0" presId="urn:microsoft.com/office/officeart/2005/8/layout/vProcess5"/>
    <dgm:cxn modelId="{1C90C9B9-0483-4F4D-917C-3C8A03E650CB}" type="presOf" srcId="{68C528BC-3985-42BB-B162-34CA563CA25C}" destId="{4BA40702-C5EE-4E60-926E-5894A529DED6}" srcOrd="0" destOrd="0" presId="urn:microsoft.com/office/officeart/2005/8/layout/vProcess5"/>
    <dgm:cxn modelId="{1D6BD5CD-8172-4FC2-BDA0-F39BCC3B0345}" type="presOf" srcId="{3D13B278-7D11-488A-A732-B22F8AF3D861}" destId="{2BAFD05A-2AA1-40F3-A577-E804D0DD6C34}" srcOrd="1" destOrd="0" presId="urn:microsoft.com/office/officeart/2005/8/layout/vProcess5"/>
    <dgm:cxn modelId="{24E1D9DC-9904-40E4-9EDF-0A492299432B}" type="presOf" srcId="{3D13B278-7D11-488A-A732-B22F8AF3D861}" destId="{68599E07-EB8F-4798-846A-32270D12E0E8}" srcOrd="0" destOrd="0" presId="urn:microsoft.com/office/officeart/2005/8/layout/vProcess5"/>
    <dgm:cxn modelId="{F8B9A218-556D-408F-873F-03DE9C563700}" type="presParOf" srcId="{4CC75C20-61D7-40E0-805B-7512E5E33C25}" destId="{981ACD67-33D5-472F-92A1-025610B737D8}" srcOrd="0" destOrd="0" presId="urn:microsoft.com/office/officeart/2005/8/layout/vProcess5"/>
    <dgm:cxn modelId="{7A3D7D70-E9CA-4F72-B300-682AB96AE121}" type="presParOf" srcId="{4CC75C20-61D7-40E0-805B-7512E5E33C25}" destId="{68599E07-EB8F-4798-846A-32270D12E0E8}" srcOrd="1" destOrd="0" presId="urn:microsoft.com/office/officeart/2005/8/layout/vProcess5"/>
    <dgm:cxn modelId="{3D269CFD-5063-40DD-A1C5-F44AEE7360B4}" type="presParOf" srcId="{4CC75C20-61D7-40E0-805B-7512E5E33C25}" destId="{4BA40702-C5EE-4E60-926E-5894A529DED6}" srcOrd="2" destOrd="0" presId="urn:microsoft.com/office/officeart/2005/8/layout/vProcess5"/>
    <dgm:cxn modelId="{D4540AE0-1E7D-4C4D-AD8D-A9E170D57754}" type="presParOf" srcId="{4CC75C20-61D7-40E0-805B-7512E5E33C25}" destId="{92B93216-F52E-4A8C-86E0-1C11F87129D8}" srcOrd="3" destOrd="0" presId="urn:microsoft.com/office/officeart/2005/8/layout/vProcess5"/>
    <dgm:cxn modelId="{7D8756A0-0722-40D9-884E-4099071DA0A3}" type="presParOf" srcId="{4CC75C20-61D7-40E0-805B-7512E5E33C25}" destId="{F402615D-FDCA-462D-9A39-BF6640D93FB0}" srcOrd="4" destOrd="0" presId="urn:microsoft.com/office/officeart/2005/8/layout/vProcess5"/>
    <dgm:cxn modelId="{C2332E6A-A5AD-414B-B641-8F49122713ED}" type="presParOf" srcId="{4CC75C20-61D7-40E0-805B-7512E5E33C25}" destId="{D79FEB89-88F4-4AAA-990E-C5A52CB7D709}" srcOrd="5" destOrd="0" presId="urn:microsoft.com/office/officeart/2005/8/layout/vProcess5"/>
    <dgm:cxn modelId="{09B7D36F-EBB1-463D-9DC4-5FF90630B9B5}" type="presParOf" srcId="{4CC75C20-61D7-40E0-805B-7512E5E33C25}" destId="{2BAFD05A-2AA1-40F3-A577-E804D0DD6C34}" srcOrd="6" destOrd="0" presId="urn:microsoft.com/office/officeart/2005/8/layout/vProcess5"/>
    <dgm:cxn modelId="{87981F8F-C844-4E9F-94EB-50D6366BC925}" type="presParOf" srcId="{4CC75C20-61D7-40E0-805B-7512E5E33C25}" destId="{3E9490BA-FCBD-4BD6-95E0-C84EAE8DB371}" srcOrd="7" destOrd="0" presId="urn:microsoft.com/office/officeart/2005/8/layout/vProcess5"/>
    <dgm:cxn modelId="{22C85FBA-CB5E-44CE-A061-F2A3A1781044}" type="presParOf" srcId="{4CC75C20-61D7-40E0-805B-7512E5E33C25}" destId="{E6CA8356-E5D1-4FCC-A761-29DBE8624138}"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6CF9AF-BC40-4555-A502-6B789F51E334}">
      <dsp:nvSpPr>
        <dsp:cNvPr id="0" name=""/>
        <dsp:cNvSpPr/>
      </dsp:nvSpPr>
      <dsp:spPr bwMode="auto">
        <a:xfrm>
          <a:off x="104368" y="151092"/>
          <a:ext cx="2405856" cy="970455"/>
        </a:xfrm>
        <a:prstGeom prst="chevron">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6985" rIns="0" bIns="6985" numCol="1" spcCol="1270" anchor="ctr" anchorCtr="0">
          <a:noAutofit/>
        </a:bodyPr>
        <a:lstStyle/>
        <a:p>
          <a:pPr marL="0" lvl="0" indent="0" algn="l" defTabSz="488950">
            <a:lnSpc>
              <a:spcPct val="90000"/>
            </a:lnSpc>
            <a:spcBef>
              <a:spcPct val="0"/>
            </a:spcBef>
            <a:spcAft>
              <a:spcPct val="35000"/>
            </a:spcAft>
            <a:buNone/>
            <a:defRPr/>
          </a:pPr>
          <a:r>
            <a:rPr lang="fr-FR" sz="1100" b="0" kern="1200">
              <a:solidFill>
                <a:schemeClr val="tx1"/>
              </a:solidFill>
              <a:latin typeface="Arial"/>
              <a:cs typeface="Arial"/>
            </a:rPr>
            <a:t>Sollicitation de la médiation avant la CRA/CMRA</a:t>
          </a:r>
        </a:p>
      </dsp:txBody>
      <dsp:txXfrm>
        <a:off x="589596" y="151092"/>
        <a:ext cx="1435401" cy="970455"/>
      </dsp:txXfrm>
    </dsp:sp>
    <dsp:sp modelId="{3F24D110-F8EE-4F6C-9B24-5C4D9B46DD81}">
      <dsp:nvSpPr>
        <dsp:cNvPr id="0" name=""/>
        <dsp:cNvSpPr/>
      </dsp:nvSpPr>
      <dsp:spPr bwMode="auto">
        <a:xfrm>
          <a:off x="3902499" y="693641"/>
          <a:ext cx="2812005" cy="1268426"/>
        </a:xfrm>
        <a:prstGeom prst="chevron">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970" tIns="6985" rIns="0" bIns="6985" numCol="1" spcCol="1270" anchor="ctr" anchorCtr="0">
          <a:noAutofit/>
        </a:bodyPr>
        <a:lstStyle/>
        <a:p>
          <a:pPr marL="0" lvl="0" indent="0" algn="l" defTabSz="488950">
            <a:lnSpc>
              <a:spcPct val="90000"/>
            </a:lnSpc>
            <a:spcBef>
              <a:spcPct val="0"/>
            </a:spcBef>
            <a:spcAft>
              <a:spcPct val="35000"/>
            </a:spcAft>
            <a:buNone/>
            <a:defRPr/>
          </a:pPr>
          <a:r>
            <a:rPr lang="fr-FR" sz="1100" b="1" kern="1200">
              <a:latin typeface="Arial"/>
              <a:cs typeface="Arial"/>
            </a:rPr>
            <a:t>° Si solution trouvée : fin du contentieux amiable</a:t>
          </a:r>
          <a:endParaRPr kern="1200"/>
        </a:p>
        <a:p>
          <a:pPr marL="0" lvl="0" indent="0" algn="l" defTabSz="488950">
            <a:lnSpc>
              <a:spcPct val="90000"/>
            </a:lnSpc>
            <a:spcBef>
              <a:spcPct val="0"/>
            </a:spcBef>
            <a:spcAft>
              <a:spcPct val="35000"/>
            </a:spcAft>
            <a:buNone/>
            <a:defRPr/>
          </a:pPr>
          <a:r>
            <a:rPr lang="fr-FR" sz="1100" b="1" kern="1200">
              <a:latin typeface="Arial"/>
              <a:cs typeface="Arial"/>
            </a:rPr>
            <a:t>° Si pas de solution : reprise de la phase contentieuse amiable </a:t>
          </a:r>
        </a:p>
      </dsp:txBody>
      <dsp:txXfrm>
        <a:off x="4536712" y="693641"/>
        <a:ext cx="1543579" cy="1268426"/>
      </dsp:txXfrm>
    </dsp:sp>
    <dsp:sp modelId="{42210086-2C1B-4C70-9B76-BF0EEE8D8D3F}">
      <dsp:nvSpPr>
        <dsp:cNvPr id="0" name=""/>
        <dsp:cNvSpPr/>
      </dsp:nvSpPr>
      <dsp:spPr bwMode="auto">
        <a:xfrm>
          <a:off x="186737" y="1461766"/>
          <a:ext cx="2405856" cy="970455"/>
        </a:xfrm>
        <a:prstGeom prst="chevron">
          <a:avLst/>
        </a:prstGeom>
        <a:solidFill>
          <a:schemeClr val="accent4">
            <a:hueOff val="5197846"/>
            <a:satOff val="-23984"/>
            <a:lumOff val="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6985" rIns="0" bIns="6985" numCol="1" spcCol="1270" anchor="ctr" anchorCtr="0">
          <a:noAutofit/>
        </a:bodyPr>
        <a:lstStyle/>
        <a:p>
          <a:pPr marL="0" lvl="0" indent="0" algn="l" defTabSz="488950">
            <a:lnSpc>
              <a:spcPct val="90000"/>
            </a:lnSpc>
            <a:spcBef>
              <a:spcPct val="0"/>
            </a:spcBef>
            <a:spcAft>
              <a:spcPct val="35000"/>
            </a:spcAft>
            <a:buNone/>
            <a:defRPr/>
          </a:pPr>
          <a:r>
            <a:rPr lang="fr-FR" sz="1100" kern="1200">
              <a:solidFill>
                <a:schemeClr val="tx1"/>
              </a:solidFill>
              <a:latin typeface="Arial"/>
              <a:cs typeface="Arial"/>
            </a:rPr>
            <a:t>Sollicitation simultanée Médiation, CRA, CMRA</a:t>
          </a:r>
        </a:p>
      </dsp:txBody>
      <dsp:txXfrm>
        <a:off x="671965" y="1461766"/>
        <a:ext cx="1435401" cy="970455"/>
      </dsp:txXfrm>
    </dsp:sp>
    <dsp:sp modelId="{F43EFB43-7014-4232-83C4-A0AF9F2E635A}">
      <dsp:nvSpPr>
        <dsp:cNvPr id="0" name=""/>
        <dsp:cNvSpPr/>
      </dsp:nvSpPr>
      <dsp:spPr bwMode="auto">
        <a:xfrm>
          <a:off x="2332760" y="741909"/>
          <a:ext cx="2068689" cy="1190738"/>
        </a:xfrm>
        <a:prstGeom prst="chevron">
          <a:avLst/>
        </a:prstGeom>
        <a:solidFill>
          <a:schemeClr val="accent4">
            <a:tint val="40000"/>
            <a:alpha val="90000"/>
            <a:hueOff val="3837973"/>
            <a:satOff val="-20420"/>
            <a:lumOff val="-1163"/>
            <a:alphaOff val="0"/>
          </a:schemeClr>
        </a:solidFill>
        <a:ln w="12700" cap="flat" cmpd="sng" algn="ctr">
          <a:solidFill>
            <a:schemeClr val="accent4">
              <a:tint val="40000"/>
              <a:alpha val="90000"/>
              <a:hueOff val="3837973"/>
              <a:satOff val="-20420"/>
              <a:lumOff val="-116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970" tIns="6985" rIns="0" bIns="6985" numCol="1" spcCol="1270" anchor="ctr" anchorCtr="0">
          <a:noAutofit/>
        </a:bodyPr>
        <a:lstStyle/>
        <a:p>
          <a:pPr marL="0" lvl="0" indent="0" algn="l" defTabSz="488950">
            <a:lnSpc>
              <a:spcPct val="90000"/>
            </a:lnSpc>
            <a:spcBef>
              <a:spcPct val="0"/>
            </a:spcBef>
            <a:spcAft>
              <a:spcPct val="35000"/>
            </a:spcAft>
            <a:buNone/>
            <a:defRPr/>
          </a:pPr>
          <a:r>
            <a:rPr lang="fr-FR" sz="1100" b="1" kern="1200">
              <a:latin typeface="Arial"/>
              <a:cs typeface="Arial"/>
            </a:rPr>
            <a:t>Suspension du délai de recours</a:t>
          </a:r>
        </a:p>
      </dsp:txBody>
      <dsp:txXfrm>
        <a:off x="2928129" y="741909"/>
        <a:ext cx="877951" cy="1190738"/>
      </dsp:txXfrm>
    </dsp:sp>
    <dsp:sp modelId="{52FB58DA-B010-4101-B7A6-B228D3D15E9F}">
      <dsp:nvSpPr>
        <dsp:cNvPr id="0" name=""/>
        <dsp:cNvSpPr/>
      </dsp:nvSpPr>
      <dsp:spPr bwMode="auto">
        <a:xfrm>
          <a:off x="104368" y="2732999"/>
          <a:ext cx="2405856" cy="970455"/>
        </a:xfrm>
        <a:prstGeom prst="chevron">
          <a:avLst/>
        </a:prstGeom>
        <a:solidFill>
          <a:schemeClr val="accent4">
            <a:hueOff val="10395692"/>
            <a:satOff val="-47968"/>
            <a:lumOff val="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6985" rIns="0" bIns="6985" numCol="1" spcCol="1270" anchor="ctr" anchorCtr="0">
          <a:noAutofit/>
        </a:bodyPr>
        <a:lstStyle/>
        <a:p>
          <a:pPr marL="0" lvl="0" indent="0" algn="l" defTabSz="488950">
            <a:lnSpc>
              <a:spcPct val="90000"/>
            </a:lnSpc>
            <a:spcBef>
              <a:spcPct val="0"/>
            </a:spcBef>
            <a:spcAft>
              <a:spcPct val="35000"/>
            </a:spcAft>
            <a:buNone/>
            <a:defRPr/>
          </a:pPr>
          <a:r>
            <a:rPr lang="fr-FR" sz="1100" kern="1200">
              <a:solidFill>
                <a:schemeClr val="tx1"/>
              </a:solidFill>
              <a:latin typeface="Arial"/>
              <a:cs typeface="Arial"/>
            </a:rPr>
            <a:t>Sollicitation de la médiation après décision CRA/CMRA</a:t>
          </a:r>
        </a:p>
      </dsp:txBody>
      <dsp:txXfrm>
        <a:off x="589596" y="2732999"/>
        <a:ext cx="1435401" cy="970455"/>
      </dsp:txXfrm>
    </dsp:sp>
    <dsp:sp modelId="{26E1CF68-C98F-4906-96EF-BACD346C42A4}">
      <dsp:nvSpPr>
        <dsp:cNvPr id="0" name=""/>
        <dsp:cNvSpPr/>
      </dsp:nvSpPr>
      <dsp:spPr bwMode="auto">
        <a:xfrm>
          <a:off x="2209819" y="2807989"/>
          <a:ext cx="2483491" cy="805478"/>
        </a:xfrm>
        <a:prstGeom prst="chevron">
          <a:avLst/>
        </a:prstGeom>
        <a:solidFill>
          <a:schemeClr val="accent4">
            <a:tint val="40000"/>
            <a:alpha val="90000"/>
            <a:hueOff val="7675946"/>
            <a:satOff val="-40841"/>
            <a:lumOff val="-2327"/>
            <a:alphaOff val="0"/>
          </a:schemeClr>
        </a:solidFill>
        <a:ln w="12700" cap="flat" cmpd="sng" algn="ctr">
          <a:solidFill>
            <a:schemeClr val="accent4">
              <a:tint val="40000"/>
              <a:alpha val="90000"/>
              <a:hueOff val="7675946"/>
              <a:satOff val="-40841"/>
              <a:lumOff val="-2327"/>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970" tIns="6985" rIns="0" bIns="6985" numCol="1" spcCol="1270" anchor="ctr" anchorCtr="0">
          <a:noAutofit/>
        </a:bodyPr>
        <a:lstStyle/>
        <a:p>
          <a:pPr marL="0" lvl="0" indent="0" algn="l" defTabSz="488950">
            <a:lnSpc>
              <a:spcPct val="90000"/>
            </a:lnSpc>
            <a:spcBef>
              <a:spcPct val="0"/>
            </a:spcBef>
            <a:spcAft>
              <a:spcPct val="35000"/>
            </a:spcAft>
            <a:buNone/>
            <a:defRPr/>
          </a:pPr>
          <a:r>
            <a:rPr lang="fr-FR" sz="1100" kern="1200">
              <a:latin typeface="Arial"/>
              <a:cs typeface="Arial"/>
            </a:rPr>
            <a:t>Si pas de nouveaux éléments : pas d’intervention possible au médiateur</a:t>
          </a:r>
        </a:p>
      </dsp:txBody>
      <dsp:txXfrm>
        <a:off x="2612558" y="2807989"/>
        <a:ext cx="1678013" cy="805478"/>
      </dsp:txXfrm>
    </dsp:sp>
    <dsp:sp modelId="{5D1DD21E-2E78-4916-B1B3-E5907F7D8712}">
      <dsp:nvSpPr>
        <dsp:cNvPr id="0" name=""/>
        <dsp:cNvSpPr/>
      </dsp:nvSpPr>
      <dsp:spPr bwMode="auto">
        <a:xfrm>
          <a:off x="4410817" y="2807997"/>
          <a:ext cx="2213736" cy="805478"/>
        </a:xfrm>
        <a:prstGeom prst="chevron">
          <a:avLst/>
        </a:prstGeom>
        <a:solidFill>
          <a:schemeClr val="accent4">
            <a:tint val="40000"/>
            <a:alpha val="90000"/>
            <a:hueOff val="11513918"/>
            <a:satOff val="-61261"/>
            <a:lumOff val="-3490"/>
            <a:alphaOff val="0"/>
          </a:schemeClr>
        </a:solidFill>
        <a:ln w="12700" cap="flat" cmpd="sng" algn="ctr">
          <a:solidFill>
            <a:schemeClr val="accent4">
              <a:tint val="40000"/>
              <a:alpha val="90000"/>
              <a:hueOff val="11513918"/>
              <a:satOff val="-61261"/>
              <a:lumOff val="-349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970" tIns="6985" rIns="0" bIns="6985" numCol="1" spcCol="1270" anchor="ctr" anchorCtr="0">
          <a:noAutofit/>
        </a:bodyPr>
        <a:lstStyle/>
        <a:p>
          <a:pPr marL="0" lvl="0" indent="0" algn="l" defTabSz="488950">
            <a:lnSpc>
              <a:spcPct val="90000"/>
            </a:lnSpc>
            <a:spcBef>
              <a:spcPct val="0"/>
            </a:spcBef>
            <a:spcAft>
              <a:spcPct val="35000"/>
            </a:spcAft>
            <a:buNone/>
            <a:defRPr/>
          </a:pPr>
          <a:r>
            <a:rPr lang="fr-FR" sz="1100" kern="1200">
              <a:latin typeface="Arial"/>
              <a:cs typeface="Arial"/>
            </a:rPr>
            <a:t>Si de nouveaux éléments sont apportés l’étude en médiation est possible </a:t>
          </a:r>
        </a:p>
      </dsp:txBody>
      <dsp:txXfrm>
        <a:off x="4813556" y="2807997"/>
        <a:ext cx="1408258" cy="80547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4B128D-04CE-4CB2-A6B1-39D16581B404}">
      <dsp:nvSpPr>
        <dsp:cNvPr id="0" name=""/>
        <dsp:cNvSpPr/>
      </dsp:nvSpPr>
      <dsp:spPr bwMode="auto">
        <a:xfrm>
          <a:off x="0" y="0"/>
          <a:ext cx="6172962" cy="1011346"/>
        </a:xfrm>
        <a:prstGeom prst="roundRect">
          <a:avLst>
            <a:gd name="adj" fmla="val 10000"/>
          </a:avLst>
        </a:prstGeom>
        <a:solidFill>
          <a:schemeClr val="accent1">
            <a:lumMod val="20000"/>
            <a:lumOff val="8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711199">
            <a:lnSpc>
              <a:spcPct val="90000"/>
            </a:lnSpc>
            <a:spcBef>
              <a:spcPct val="0"/>
            </a:spcBef>
            <a:spcAft>
              <a:spcPts val="0"/>
            </a:spcAft>
            <a:buNone/>
            <a:defRPr/>
          </a:pPr>
          <a:r>
            <a:rPr lang="fr-FR" sz="1800" kern="1200" dirty="0">
              <a:solidFill>
                <a:schemeClr val="tx1"/>
              </a:solidFill>
            </a:rPr>
            <a:t>mediation.cpam-yvelines@assurance-maladie.fr </a:t>
          </a:r>
        </a:p>
      </dsp:txBody>
      <dsp:txXfrm>
        <a:off x="1335727" y="0"/>
        <a:ext cx="4837234" cy="1011346"/>
      </dsp:txXfrm>
    </dsp:sp>
    <dsp:sp modelId="{053BE6C6-36D0-478A-BECE-C3FD5C0BFC30}">
      <dsp:nvSpPr>
        <dsp:cNvPr id="0" name=""/>
        <dsp:cNvSpPr/>
      </dsp:nvSpPr>
      <dsp:spPr bwMode="auto">
        <a:xfrm>
          <a:off x="101134" y="101134"/>
          <a:ext cx="1234592" cy="809076"/>
        </a:xfrm>
        <a:prstGeom prst="roundRect">
          <a:avLst>
            <a:gd name="adj" fmla="val 10000"/>
          </a:avLst>
        </a:prstGeom>
        <a:blipFill>
          <a:blip xmlns:r="http://schemas.openxmlformats.org/officeDocument/2006/relationships" r:embed="rId1"/>
          <a:srcRect l="3703" r="3703"/>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EEF2162-FD10-46FC-80AC-D54C82BB2F9D}">
      <dsp:nvSpPr>
        <dsp:cNvPr id="0" name=""/>
        <dsp:cNvSpPr/>
      </dsp:nvSpPr>
      <dsp:spPr bwMode="auto">
        <a:xfrm>
          <a:off x="0" y="1112480"/>
          <a:ext cx="6172962" cy="1011346"/>
        </a:xfrm>
        <a:prstGeom prst="roundRect">
          <a:avLst>
            <a:gd name="adj" fmla="val 10000"/>
          </a:avLst>
        </a:prstGeom>
        <a:solidFill>
          <a:schemeClr val="accent1">
            <a:lumMod val="20000"/>
            <a:lumOff val="8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711199">
            <a:lnSpc>
              <a:spcPct val="90000"/>
            </a:lnSpc>
            <a:spcBef>
              <a:spcPct val="0"/>
            </a:spcBef>
            <a:spcAft>
              <a:spcPts val="0"/>
            </a:spcAft>
            <a:buNone/>
            <a:defRPr/>
          </a:pPr>
          <a:r>
            <a:rPr lang="fr-FR" sz="1800" kern="1200" dirty="0">
              <a:solidFill>
                <a:schemeClr val="tx1"/>
              </a:solidFill>
            </a:rPr>
            <a:t>A l’attention du Médiateur</a:t>
          </a:r>
        </a:p>
        <a:p>
          <a:pPr marL="0" lvl="0" indent="0" algn="l" defTabSz="711199">
            <a:lnSpc>
              <a:spcPct val="90000"/>
            </a:lnSpc>
            <a:spcBef>
              <a:spcPct val="0"/>
            </a:spcBef>
            <a:spcAft>
              <a:spcPts val="0"/>
            </a:spcAft>
            <a:buNone/>
            <a:defRPr/>
          </a:pPr>
          <a:r>
            <a:rPr lang="fr-FR" sz="1800" kern="1200" dirty="0">
              <a:solidFill>
                <a:schemeClr val="tx1"/>
              </a:solidFill>
            </a:rPr>
            <a:t>CPAM des Yvelines</a:t>
          </a:r>
        </a:p>
        <a:p>
          <a:pPr marL="0" lvl="0" indent="0" algn="l" defTabSz="711199">
            <a:lnSpc>
              <a:spcPct val="90000"/>
            </a:lnSpc>
            <a:spcBef>
              <a:spcPct val="0"/>
            </a:spcBef>
            <a:spcAft>
              <a:spcPts val="0"/>
            </a:spcAft>
            <a:buNone/>
            <a:defRPr/>
          </a:pPr>
          <a:r>
            <a:rPr lang="fr-FR" sz="1800" kern="1200" dirty="0">
              <a:solidFill>
                <a:schemeClr val="tx1"/>
              </a:solidFill>
            </a:rPr>
            <a:t>78085 Yvelines Cedex 9 </a:t>
          </a:r>
        </a:p>
      </dsp:txBody>
      <dsp:txXfrm>
        <a:off x="1335727" y="1112480"/>
        <a:ext cx="4837234" cy="1011346"/>
      </dsp:txXfrm>
    </dsp:sp>
    <dsp:sp modelId="{C23D4D0B-F07E-4E24-9586-3E13082DD080}">
      <dsp:nvSpPr>
        <dsp:cNvPr id="0" name=""/>
        <dsp:cNvSpPr/>
      </dsp:nvSpPr>
      <dsp:spPr bwMode="auto">
        <a:xfrm>
          <a:off x="101134" y="1213615"/>
          <a:ext cx="1234592" cy="809076"/>
        </a:xfrm>
        <a:prstGeom prst="roundRect">
          <a:avLst>
            <a:gd name="adj" fmla="val 10000"/>
          </a:avLst>
        </a:prstGeom>
        <a:blipFill>
          <a:blip xmlns:r="http://schemas.openxmlformats.org/officeDocument/2006/relationships" r:embed="rId2"/>
          <a:srcRect l="3703" r="3703"/>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DF7205C-B34B-4486-9A99-91B78C03AFB7}">
      <dsp:nvSpPr>
        <dsp:cNvPr id="0" name=""/>
        <dsp:cNvSpPr/>
      </dsp:nvSpPr>
      <dsp:spPr bwMode="auto">
        <a:xfrm>
          <a:off x="0" y="2224961"/>
          <a:ext cx="6172962" cy="1011346"/>
        </a:xfrm>
        <a:prstGeom prst="roundRect">
          <a:avLst>
            <a:gd name="adj" fmla="val 10000"/>
          </a:avLst>
        </a:prstGeom>
        <a:solidFill>
          <a:schemeClr val="accent1">
            <a:lumMod val="20000"/>
            <a:lumOff val="8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defRPr/>
          </a:pPr>
          <a:r>
            <a:rPr lang="fr-FR" sz="2000" kern="1200" dirty="0">
              <a:solidFill>
                <a:schemeClr val="tx1"/>
              </a:solidFill>
            </a:rPr>
            <a:t>3646</a:t>
          </a:r>
        </a:p>
      </dsp:txBody>
      <dsp:txXfrm>
        <a:off x="1335727" y="2224961"/>
        <a:ext cx="4837234" cy="1011346"/>
      </dsp:txXfrm>
    </dsp:sp>
    <dsp:sp modelId="{F5634FD8-B06D-441C-B7ED-98F553D860D3}">
      <dsp:nvSpPr>
        <dsp:cNvPr id="0" name=""/>
        <dsp:cNvSpPr/>
      </dsp:nvSpPr>
      <dsp:spPr bwMode="auto">
        <a:xfrm>
          <a:off x="101134" y="2326096"/>
          <a:ext cx="1234592" cy="809076"/>
        </a:xfrm>
        <a:prstGeom prst="roundRect">
          <a:avLst>
            <a:gd name="adj" fmla="val 10000"/>
          </a:avLst>
        </a:prstGeom>
        <a:blipFill>
          <a:blip xmlns:r="http://schemas.openxmlformats.org/officeDocument/2006/relationships" r:embed="rId3"/>
          <a:srcRect t="30916" b="30914"/>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8BF7DF1-7038-465F-A012-E1FA6BA34643}">
      <dsp:nvSpPr>
        <dsp:cNvPr id="0" name=""/>
        <dsp:cNvSpPr/>
      </dsp:nvSpPr>
      <dsp:spPr bwMode="auto">
        <a:xfrm>
          <a:off x="0" y="3337442"/>
          <a:ext cx="6172962" cy="1011346"/>
        </a:xfrm>
        <a:prstGeom prst="roundRect">
          <a:avLst>
            <a:gd name="adj" fmla="val 10000"/>
          </a:avLst>
        </a:prstGeom>
        <a:solidFill>
          <a:schemeClr val="accent1">
            <a:lumMod val="20000"/>
            <a:lumOff val="8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defRPr/>
          </a:pPr>
          <a:r>
            <a:rPr lang="fr-FR" sz="2000" kern="1200" dirty="0">
              <a:solidFill>
                <a:schemeClr val="tx1"/>
              </a:solidFill>
            </a:rPr>
            <a:t>Compte </a:t>
          </a:r>
          <a:r>
            <a:rPr lang="fr-FR" sz="2000" kern="1200" dirty="0" err="1">
              <a:solidFill>
                <a:schemeClr val="tx1"/>
              </a:solidFill>
            </a:rPr>
            <a:t>Ameli</a:t>
          </a:r>
          <a:endParaRPr lang="fr-FR" sz="2000" kern="1200" dirty="0">
            <a:solidFill>
              <a:schemeClr val="tx1"/>
            </a:solidFill>
          </a:endParaRPr>
        </a:p>
      </dsp:txBody>
      <dsp:txXfrm>
        <a:off x="1335727" y="3337442"/>
        <a:ext cx="4837234" cy="1011346"/>
      </dsp:txXfrm>
    </dsp:sp>
    <dsp:sp modelId="{4B811F0C-305B-406E-942D-B3C724600A16}">
      <dsp:nvSpPr>
        <dsp:cNvPr id="0" name=""/>
        <dsp:cNvSpPr/>
      </dsp:nvSpPr>
      <dsp:spPr bwMode="auto">
        <a:xfrm>
          <a:off x="101134" y="3438576"/>
          <a:ext cx="1234592" cy="809076"/>
        </a:xfrm>
        <a:prstGeom prst="roundRect">
          <a:avLst>
            <a:gd name="adj" fmla="val 10000"/>
          </a:avLst>
        </a:prstGeom>
        <a:blipFill>
          <a:blip xmlns:r="http://schemas.openxmlformats.org/officeDocument/2006/relationships" r:embed="rId4"/>
          <a:srcRect t="6896" b="6896"/>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171F5A-7AFD-41D5-91B5-F24CEE83EB38}">
      <dsp:nvSpPr>
        <dsp:cNvPr id="0" name=""/>
        <dsp:cNvSpPr/>
      </dsp:nvSpPr>
      <dsp:spPr>
        <a:xfrm>
          <a:off x="0" y="0"/>
          <a:ext cx="7487309" cy="3391850"/>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1631191-6620-48A4-B00D-227A64C07708}">
      <dsp:nvSpPr>
        <dsp:cNvPr id="0" name=""/>
        <dsp:cNvSpPr/>
      </dsp:nvSpPr>
      <dsp:spPr>
        <a:xfrm>
          <a:off x="298494" y="1017554"/>
          <a:ext cx="2642579" cy="135674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r-FR" sz="1600" kern="1200" dirty="0">
              <a:sym typeface="Wingdings" panose="05000000000000000000" pitchFamily="2" charset="2"/>
            </a:rPr>
            <a:t>La procédure est simple et gratuite. </a:t>
          </a:r>
          <a:endParaRPr lang="fr-FR" sz="1600" kern="1200" dirty="0"/>
        </a:p>
      </dsp:txBody>
      <dsp:txXfrm>
        <a:off x="364725" y="1083785"/>
        <a:ext cx="2510117" cy="1224278"/>
      </dsp:txXfrm>
    </dsp:sp>
    <dsp:sp modelId="{3C75D08B-C33A-44F8-B793-DFB4D2B6148A}">
      <dsp:nvSpPr>
        <dsp:cNvPr id="0" name=""/>
        <dsp:cNvSpPr/>
      </dsp:nvSpPr>
      <dsp:spPr>
        <a:xfrm>
          <a:off x="3083009" y="1017554"/>
          <a:ext cx="2642579" cy="135674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r-FR" sz="1600" kern="1200" dirty="0">
              <a:sym typeface="Wingdings" panose="05000000000000000000" pitchFamily="2" charset="2"/>
            </a:rPr>
            <a:t>La demande est à adresser en courrier simple ou en recommandé à la CRA dans </a:t>
          </a:r>
          <a:r>
            <a:rPr lang="fr-FR" sz="1600" b="1" u="sng" kern="1200" dirty="0">
              <a:sym typeface="Wingdings" panose="05000000000000000000" pitchFamily="2" charset="2"/>
            </a:rPr>
            <a:t>un délai de 2 mois</a:t>
          </a:r>
          <a:endParaRPr lang="fr-FR" sz="1600" kern="1200" dirty="0"/>
        </a:p>
      </dsp:txBody>
      <dsp:txXfrm>
        <a:off x="3149240" y="1083785"/>
        <a:ext cx="2510117" cy="1224278"/>
      </dsp:txXfrm>
    </dsp:sp>
    <dsp:sp modelId="{8F3DFA33-DDB2-4E9E-BFA3-54FF055667C6}">
      <dsp:nvSpPr>
        <dsp:cNvPr id="0" name=""/>
        <dsp:cNvSpPr/>
      </dsp:nvSpPr>
      <dsp:spPr>
        <a:xfrm>
          <a:off x="5867524" y="1017554"/>
          <a:ext cx="2642579" cy="1356740"/>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r-FR" sz="1600" kern="1200" dirty="0">
              <a:sym typeface="Wingdings" panose="05000000000000000000" pitchFamily="2" charset="2"/>
            </a:rPr>
            <a:t>Ce délai court à compter de la </a:t>
          </a:r>
          <a:r>
            <a:rPr lang="fr-FR" sz="1600" b="1" u="sng" kern="1200" dirty="0">
              <a:sym typeface="Wingdings" panose="05000000000000000000" pitchFamily="2" charset="2"/>
            </a:rPr>
            <a:t>date de la notification de la décision contestée</a:t>
          </a:r>
          <a:r>
            <a:rPr lang="fr-FR" sz="1600" kern="1200" dirty="0">
              <a:sym typeface="Wingdings" panose="05000000000000000000" pitchFamily="2" charset="2"/>
            </a:rPr>
            <a:t> (</a:t>
          </a:r>
          <a:r>
            <a:rPr lang="fr-FR" sz="1600" i="1" kern="1200" dirty="0">
              <a:sym typeface="Wingdings" panose="05000000000000000000" pitchFamily="2" charset="2"/>
            </a:rPr>
            <a:t>article R.142-1 du CSS</a:t>
          </a:r>
          <a:r>
            <a:rPr lang="fr-FR" sz="1600" kern="1200" dirty="0">
              <a:sym typeface="Wingdings" panose="05000000000000000000" pitchFamily="2" charset="2"/>
            </a:rPr>
            <a:t>).</a:t>
          </a:r>
          <a:endParaRPr lang="fr-FR" sz="1600" kern="1200" dirty="0"/>
        </a:p>
      </dsp:txBody>
      <dsp:txXfrm>
        <a:off x="5933755" y="1083785"/>
        <a:ext cx="2510117" cy="122427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045005-4F01-4116-803C-7663919761E8}">
      <dsp:nvSpPr>
        <dsp:cNvPr id="0" name=""/>
        <dsp:cNvSpPr/>
      </dsp:nvSpPr>
      <dsp:spPr>
        <a:xfrm>
          <a:off x="2032655" y="195218"/>
          <a:ext cx="3437040" cy="1193638"/>
        </a:xfrm>
        <a:prstGeom prst="ellipse">
          <a:avLst/>
        </a:prstGeom>
        <a:solidFill>
          <a:schemeClr val="accent2">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C09150A-7759-40FD-9152-BB2829417B68}">
      <dsp:nvSpPr>
        <dsp:cNvPr id="0" name=""/>
        <dsp:cNvSpPr/>
      </dsp:nvSpPr>
      <dsp:spPr>
        <a:xfrm>
          <a:off x="3402287" y="3118036"/>
          <a:ext cx="666093" cy="426299"/>
        </a:xfrm>
        <a:prstGeom prst="downArrow">
          <a:avLst/>
        </a:prstGeom>
        <a:solidFill>
          <a:schemeClr val="accent2">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F4933C0-6F15-4AAA-9C34-6CC988E36150}">
      <dsp:nvSpPr>
        <dsp:cNvPr id="0" name=""/>
        <dsp:cNvSpPr/>
      </dsp:nvSpPr>
      <dsp:spPr>
        <a:xfrm>
          <a:off x="2169783" y="3463684"/>
          <a:ext cx="3197247" cy="7993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fr-FR" sz="1800" b="1" u="sng" kern="1200" dirty="0"/>
            <a:t>Décision CRA</a:t>
          </a:r>
        </a:p>
      </dsp:txBody>
      <dsp:txXfrm>
        <a:off x="2169783" y="3463684"/>
        <a:ext cx="3197247" cy="799311"/>
      </dsp:txXfrm>
    </dsp:sp>
    <dsp:sp modelId="{0AEBB2A2-0C90-426B-88C8-95927A9DB306}">
      <dsp:nvSpPr>
        <dsp:cNvPr id="0" name=""/>
        <dsp:cNvSpPr/>
      </dsp:nvSpPr>
      <dsp:spPr>
        <a:xfrm>
          <a:off x="3194970" y="1587096"/>
          <a:ext cx="1198967" cy="1198967"/>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fr-FR" sz="1200" kern="1200" dirty="0"/>
            <a:t>Veille à la bonne application de la législation.</a:t>
          </a:r>
        </a:p>
      </dsp:txBody>
      <dsp:txXfrm>
        <a:off x="3370555" y="1762681"/>
        <a:ext cx="847797" cy="847797"/>
      </dsp:txXfrm>
    </dsp:sp>
    <dsp:sp modelId="{C5C80A8D-417E-466F-A926-C177253F0F9E}">
      <dsp:nvSpPr>
        <dsp:cNvPr id="0" name=""/>
        <dsp:cNvSpPr/>
      </dsp:nvSpPr>
      <dsp:spPr>
        <a:xfrm>
          <a:off x="2440285" y="427320"/>
          <a:ext cx="1198967" cy="1198967"/>
        </a:xfrm>
        <a:prstGeom prst="ellipse">
          <a:avLst/>
        </a:prstGeom>
        <a:solidFill>
          <a:schemeClr val="accent2">
            <a:hueOff val="-8327720"/>
            <a:satOff val="17265"/>
            <a:lumOff val="78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fr-FR" sz="1200" kern="1200" dirty="0"/>
            <a:t>Etude de l’ensemble des pièces du dossier. </a:t>
          </a:r>
        </a:p>
      </dsp:txBody>
      <dsp:txXfrm>
        <a:off x="2615870" y="602905"/>
        <a:ext cx="847797" cy="847797"/>
      </dsp:txXfrm>
    </dsp:sp>
    <dsp:sp modelId="{E8919FC4-F30D-4EC0-84DA-C4F912EB4F11}">
      <dsp:nvSpPr>
        <dsp:cNvPr id="0" name=""/>
        <dsp:cNvSpPr/>
      </dsp:nvSpPr>
      <dsp:spPr>
        <a:xfrm>
          <a:off x="3937223" y="302690"/>
          <a:ext cx="1198967" cy="1198967"/>
        </a:xfrm>
        <a:prstGeom prst="ellipse">
          <a:avLst/>
        </a:prstGeom>
        <a:solidFill>
          <a:schemeClr val="accent2">
            <a:hueOff val="-16655440"/>
            <a:satOff val="34529"/>
            <a:lumOff val="156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fr-FR" sz="1200" kern="1200" dirty="0"/>
            <a:t>Absence de convocation du requérant.</a:t>
          </a:r>
        </a:p>
      </dsp:txBody>
      <dsp:txXfrm>
        <a:off x="4112808" y="478275"/>
        <a:ext cx="847797" cy="847797"/>
      </dsp:txXfrm>
    </dsp:sp>
    <dsp:sp modelId="{D180F90B-ED3A-4D26-8EF2-E2C44B25CAC5}">
      <dsp:nvSpPr>
        <dsp:cNvPr id="0" name=""/>
        <dsp:cNvSpPr/>
      </dsp:nvSpPr>
      <dsp:spPr>
        <a:xfrm>
          <a:off x="1859208" y="30373"/>
          <a:ext cx="3730121" cy="2984097"/>
        </a:xfrm>
        <a:prstGeom prst="funnel">
          <a:avLst/>
        </a:prstGeom>
        <a:solidFill>
          <a:schemeClr val="lt1">
            <a:alpha val="4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FC99E3-6EFA-42C5-B29B-F67886F463E3}">
      <dsp:nvSpPr>
        <dsp:cNvPr id="0" name=""/>
        <dsp:cNvSpPr/>
      </dsp:nvSpPr>
      <dsp:spPr>
        <a:xfrm rot="5400000">
          <a:off x="-261155" y="266602"/>
          <a:ext cx="1741036" cy="1218725"/>
        </a:xfrm>
        <a:prstGeom prst="chevron">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fr-FR" sz="1400" b="1" kern="1200" dirty="0"/>
            <a:t>Notification de la décision</a:t>
          </a:r>
        </a:p>
      </dsp:txBody>
      <dsp:txXfrm rot="-5400000">
        <a:off x="1" y="614810"/>
        <a:ext cx="1218725" cy="522311"/>
      </dsp:txXfrm>
    </dsp:sp>
    <dsp:sp modelId="{6D0F2ADB-8AC3-411B-B350-E53936D8BC7E}">
      <dsp:nvSpPr>
        <dsp:cNvPr id="0" name=""/>
        <dsp:cNvSpPr/>
      </dsp:nvSpPr>
      <dsp:spPr>
        <a:xfrm rot="5400000">
          <a:off x="4030181" y="-2806008"/>
          <a:ext cx="1131673" cy="6754585"/>
        </a:xfrm>
        <a:prstGeom prst="round2Same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just" defTabSz="711200">
            <a:lnSpc>
              <a:spcPct val="90000"/>
            </a:lnSpc>
            <a:spcBef>
              <a:spcPct val="0"/>
            </a:spcBef>
            <a:spcAft>
              <a:spcPct val="15000"/>
            </a:spcAft>
            <a:buChar char="•"/>
          </a:pPr>
          <a:r>
            <a:rPr lang="fr-FR" sz="1600" kern="1200" dirty="0">
              <a:sym typeface="Wingdings" panose="05000000000000000000" pitchFamily="2" charset="2"/>
            </a:rPr>
            <a:t>Après avoir statué sur pièces, la Commission </a:t>
          </a:r>
          <a:r>
            <a:rPr lang="fr-FR" sz="1600" b="1" kern="1200" dirty="0">
              <a:sym typeface="Wingdings" panose="05000000000000000000" pitchFamily="2" charset="2"/>
            </a:rPr>
            <a:t>notifie par courrier au requérant la décision retenue</a:t>
          </a:r>
          <a:r>
            <a:rPr lang="fr-FR" sz="1600" kern="1200" dirty="0">
              <a:sym typeface="Wingdings" panose="05000000000000000000" pitchFamily="2" charset="2"/>
            </a:rPr>
            <a:t> (que celle-ci confirme la décision initiale ou qu’elle fasse l’objet d’une nouvelle prise en charge). </a:t>
          </a:r>
          <a:endParaRPr lang="fr-FR" sz="1600" kern="1200" dirty="0"/>
        </a:p>
      </dsp:txBody>
      <dsp:txXfrm rot="-5400000">
        <a:off x="1218725" y="60692"/>
        <a:ext cx="6699341" cy="1021185"/>
      </dsp:txXfrm>
    </dsp:sp>
    <dsp:sp modelId="{A862D6FB-8BA3-4AF5-A8E7-86AF3E7DC258}">
      <dsp:nvSpPr>
        <dsp:cNvPr id="0" name=""/>
        <dsp:cNvSpPr/>
      </dsp:nvSpPr>
      <dsp:spPr>
        <a:xfrm rot="5400000">
          <a:off x="-261155" y="1815317"/>
          <a:ext cx="1741036" cy="1218725"/>
        </a:xfrm>
        <a:prstGeom prst="chevron">
          <a:avLst/>
        </a:prstGeom>
        <a:solidFill>
          <a:schemeClr val="accent2">
            <a:hueOff val="-8327720"/>
            <a:satOff val="17265"/>
            <a:lumOff val="784"/>
            <a:alphaOff val="0"/>
          </a:schemeClr>
        </a:solidFill>
        <a:ln w="12700" cap="flat" cmpd="sng" algn="ctr">
          <a:solidFill>
            <a:schemeClr val="accent2">
              <a:hueOff val="-8327720"/>
              <a:satOff val="17265"/>
              <a:lumOff val="78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endParaRPr lang="fr-FR" sz="1400" b="1" kern="1200" dirty="0"/>
        </a:p>
        <a:p>
          <a:pPr marL="0" lvl="0" indent="0" algn="ctr" defTabSz="622300">
            <a:lnSpc>
              <a:spcPct val="90000"/>
            </a:lnSpc>
            <a:spcBef>
              <a:spcPct val="0"/>
            </a:spcBef>
            <a:spcAft>
              <a:spcPct val="35000"/>
            </a:spcAft>
            <a:buNone/>
          </a:pPr>
          <a:r>
            <a:rPr lang="fr-FR" sz="1400" b="1" kern="1200" dirty="0"/>
            <a:t>Nouvelles voies de recours </a:t>
          </a:r>
        </a:p>
      </dsp:txBody>
      <dsp:txXfrm rot="-5400000">
        <a:off x="1" y="2163525"/>
        <a:ext cx="1218725" cy="522311"/>
      </dsp:txXfrm>
    </dsp:sp>
    <dsp:sp modelId="{4EA4EAA8-BD63-4806-8368-173880F7A936}">
      <dsp:nvSpPr>
        <dsp:cNvPr id="0" name=""/>
        <dsp:cNvSpPr/>
      </dsp:nvSpPr>
      <dsp:spPr>
        <a:xfrm rot="5400000">
          <a:off x="4029883" y="-1256996"/>
          <a:ext cx="1132269" cy="6754585"/>
        </a:xfrm>
        <a:prstGeom prst="round2SameRect">
          <a:avLst/>
        </a:prstGeom>
        <a:solidFill>
          <a:schemeClr val="lt1">
            <a:alpha val="90000"/>
            <a:hueOff val="0"/>
            <a:satOff val="0"/>
            <a:lumOff val="0"/>
            <a:alphaOff val="0"/>
          </a:schemeClr>
        </a:solidFill>
        <a:ln w="12700" cap="flat" cmpd="sng" algn="ctr">
          <a:solidFill>
            <a:schemeClr val="accent2">
              <a:hueOff val="-8327720"/>
              <a:satOff val="17265"/>
              <a:lumOff val="78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just" defTabSz="711200">
            <a:lnSpc>
              <a:spcPct val="90000"/>
            </a:lnSpc>
            <a:spcBef>
              <a:spcPct val="0"/>
            </a:spcBef>
            <a:spcAft>
              <a:spcPct val="15000"/>
            </a:spcAft>
            <a:buChar char="•"/>
          </a:pPr>
          <a:r>
            <a:rPr lang="fr-FR" sz="1600" kern="1200" dirty="0">
              <a:sym typeface="Wingdings" panose="05000000000000000000" pitchFamily="2" charset="2"/>
            </a:rPr>
            <a:t>En cas de </a:t>
          </a:r>
          <a:r>
            <a:rPr lang="fr-FR" sz="1600" b="1" kern="1200" dirty="0">
              <a:sym typeface="Wingdings" panose="05000000000000000000" pitchFamily="2" charset="2"/>
            </a:rPr>
            <a:t>maintien de la décision initiale</a:t>
          </a:r>
          <a:r>
            <a:rPr lang="fr-FR" sz="1600" kern="1200" dirty="0">
              <a:sym typeface="Wingdings" panose="05000000000000000000" pitchFamily="2" charset="2"/>
            </a:rPr>
            <a:t>, </a:t>
          </a:r>
          <a:r>
            <a:rPr lang="fr-FR" sz="1600" b="1" kern="1200" dirty="0">
              <a:sym typeface="Wingdings" panose="05000000000000000000" pitchFamily="2" charset="2"/>
            </a:rPr>
            <a:t>les voies de recours et délais de recours au Tribunal Judiciaire (pôle social) sont indiqués.</a:t>
          </a:r>
          <a:endParaRPr lang="fr-FR" sz="1600" b="1" kern="1200" dirty="0"/>
        </a:p>
      </dsp:txBody>
      <dsp:txXfrm rot="-5400000">
        <a:off x="1218726" y="1609434"/>
        <a:ext cx="6699312" cy="1021723"/>
      </dsp:txXfrm>
    </dsp:sp>
    <dsp:sp modelId="{8FBFFBA8-35CD-45B1-9749-248B5BBB149D}">
      <dsp:nvSpPr>
        <dsp:cNvPr id="0" name=""/>
        <dsp:cNvSpPr/>
      </dsp:nvSpPr>
      <dsp:spPr>
        <a:xfrm rot="5400000">
          <a:off x="-261155" y="3364031"/>
          <a:ext cx="1741036" cy="1218725"/>
        </a:xfrm>
        <a:prstGeom prst="chevron">
          <a:avLst/>
        </a:prstGeom>
        <a:solidFill>
          <a:schemeClr val="accent2">
            <a:hueOff val="-16655440"/>
            <a:satOff val="34529"/>
            <a:lumOff val="1569"/>
            <a:alphaOff val="0"/>
          </a:schemeClr>
        </a:solidFill>
        <a:ln w="12700" cap="flat" cmpd="sng" algn="ctr">
          <a:solidFill>
            <a:schemeClr val="accent2">
              <a:hueOff val="-16655440"/>
              <a:satOff val="34529"/>
              <a:lumOff val="156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endParaRPr lang="fr-FR" sz="1400" b="1" kern="1200" dirty="0"/>
        </a:p>
        <a:p>
          <a:pPr marL="0" lvl="0" indent="0" algn="ctr" defTabSz="622300">
            <a:lnSpc>
              <a:spcPct val="90000"/>
            </a:lnSpc>
            <a:spcBef>
              <a:spcPct val="0"/>
            </a:spcBef>
            <a:spcAft>
              <a:spcPct val="35000"/>
            </a:spcAft>
            <a:buNone/>
          </a:pPr>
          <a:r>
            <a:rPr lang="fr-FR" sz="1400" b="1" kern="1200" dirty="0"/>
            <a:t>Délai de saisine</a:t>
          </a:r>
        </a:p>
      </dsp:txBody>
      <dsp:txXfrm rot="-5400000">
        <a:off x="1" y="3712239"/>
        <a:ext cx="1218725" cy="522311"/>
      </dsp:txXfrm>
    </dsp:sp>
    <dsp:sp modelId="{111150D6-77A1-43C7-9825-E9C4F02AEB83}">
      <dsp:nvSpPr>
        <dsp:cNvPr id="0" name=""/>
        <dsp:cNvSpPr/>
      </dsp:nvSpPr>
      <dsp:spPr>
        <a:xfrm rot="5400000">
          <a:off x="4030181" y="291420"/>
          <a:ext cx="1131673" cy="6754585"/>
        </a:xfrm>
        <a:prstGeom prst="round2SameRect">
          <a:avLst/>
        </a:prstGeom>
        <a:solidFill>
          <a:schemeClr val="lt1">
            <a:alpha val="90000"/>
            <a:hueOff val="0"/>
            <a:satOff val="0"/>
            <a:lumOff val="0"/>
            <a:alphaOff val="0"/>
          </a:schemeClr>
        </a:solidFill>
        <a:ln w="12700" cap="flat" cmpd="sng" algn="ctr">
          <a:solidFill>
            <a:schemeClr val="accent2">
              <a:hueOff val="-16655440"/>
              <a:satOff val="34529"/>
              <a:lumOff val="156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just" defTabSz="711200">
            <a:lnSpc>
              <a:spcPct val="90000"/>
            </a:lnSpc>
            <a:spcBef>
              <a:spcPct val="0"/>
            </a:spcBef>
            <a:spcAft>
              <a:spcPct val="15000"/>
            </a:spcAft>
            <a:buChar char="•"/>
          </a:pPr>
          <a:r>
            <a:rPr lang="fr-FR" sz="1600" kern="1200" dirty="0">
              <a:sym typeface="Wingdings" panose="05000000000000000000" pitchFamily="2" charset="2"/>
            </a:rPr>
            <a:t>Un nouveau </a:t>
          </a:r>
          <a:r>
            <a:rPr lang="fr-FR" sz="1600" b="1" kern="1200" dirty="0">
              <a:sym typeface="Wingdings" panose="05000000000000000000" pitchFamily="2" charset="2"/>
            </a:rPr>
            <a:t>délai de 2 mois </a:t>
          </a:r>
          <a:r>
            <a:rPr lang="fr-FR" sz="1600" kern="1200" dirty="0">
              <a:sym typeface="Wingdings" panose="05000000000000000000" pitchFamily="2" charset="2"/>
            </a:rPr>
            <a:t>s’ouvre pour saisir la juridiction compétente à compter de la notification de la décision de la CRA. </a:t>
          </a:r>
          <a:endParaRPr lang="fr-FR" sz="1600" kern="1200" dirty="0"/>
        </a:p>
      </dsp:txBody>
      <dsp:txXfrm rot="-5400000">
        <a:off x="1218725" y="3158120"/>
        <a:ext cx="6699341" cy="102118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3F178D-7104-45F2-9836-29589DF886B2}">
      <dsp:nvSpPr>
        <dsp:cNvPr id="0" name=""/>
        <dsp:cNvSpPr/>
      </dsp:nvSpPr>
      <dsp:spPr>
        <a:xfrm rot="5400000">
          <a:off x="1871457" y="1522888"/>
          <a:ext cx="1084131" cy="1234245"/>
        </a:xfrm>
        <a:prstGeom prst="bentUpArrow">
          <a:avLst>
            <a:gd name="adj1" fmla="val 32840"/>
            <a:gd name="adj2" fmla="val 25000"/>
            <a:gd name="adj3" fmla="val 35780"/>
          </a:avLst>
        </a:prstGeom>
        <a:solidFill>
          <a:schemeClr val="accent2">
            <a:tint val="50000"/>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1">
          <a:scrgbClr r="0" g="0" b="0"/>
        </a:lnRef>
        <a:fillRef idx="1">
          <a:scrgbClr r="0" g="0" b="0"/>
        </a:fillRef>
        <a:effectRef idx="1">
          <a:scrgbClr r="0" g="0" b="0"/>
        </a:effectRef>
        <a:fontRef idx="minor"/>
      </dsp:style>
    </dsp:sp>
    <dsp:sp modelId="{65173C8C-0B45-442D-B7F3-90367DCF409A}">
      <dsp:nvSpPr>
        <dsp:cNvPr id="0" name=""/>
        <dsp:cNvSpPr/>
      </dsp:nvSpPr>
      <dsp:spPr>
        <a:xfrm>
          <a:off x="1006379" y="220705"/>
          <a:ext cx="1825038" cy="1277467"/>
        </a:xfrm>
        <a:prstGeom prst="roundRect">
          <a:avLst>
            <a:gd name="adj" fmla="val 16670"/>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fr-FR" sz="2200" kern="1200" dirty="0"/>
            <a:t>Entrées 2025 </a:t>
          </a:r>
        </a:p>
      </dsp:txBody>
      <dsp:txXfrm>
        <a:off x="1068751" y="283077"/>
        <a:ext cx="1700294" cy="1152723"/>
      </dsp:txXfrm>
    </dsp:sp>
    <dsp:sp modelId="{C0210EC0-E88C-47C1-868F-CA3DB9BE1F37}">
      <dsp:nvSpPr>
        <dsp:cNvPr id="0" name=""/>
        <dsp:cNvSpPr/>
      </dsp:nvSpPr>
      <dsp:spPr>
        <a:xfrm>
          <a:off x="2936923" y="387816"/>
          <a:ext cx="6986090" cy="10325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171450" lvl="1" indent="-171450" algn="just" defTabSz="711200">
            <a:lnSpc>
              <a:spcPct val="90000"/>
            </a:lnSpc>
            <a:spcBef>
              <a:spcPct val="0"/>
            </a:spcBef>
            <a:spcAft>
              <a:spcPct val="15000"/>
            </a:spcAft>
            <a:buChar char="•"/>
          </a:pPr>
          <a:r>
            <a:rPr lang="fr-FR" sz="1600" b="1" kern="1200" dirty="0"/>
            <a:t>3416 recours réceptionnés sur l’année 2025 </a:t>
          </a:r>
          <a:r>
            <a:rPr lang="fr-FR" sz="1600" kern="1200" dirty="0"/>
            <a:t>(70 % des requérants étaient des assurés).</a:t>
          </a:r>
        </a:p>
      </dsp:txBody>
      <dsp:txXfrm>
        <a:off x="2936923" y="387816"/>
        <a:ext cx="6986090" cy="1032505"/>
      </dsp:txXfrm>
    </dsp:sp>
    <dsp:sp modelId="{2572B8DB-19D0-4ED4-873E-D4A24AC665C9}">
      <dsp:nvSpPr>
        <dsp:cNvPr id="0" name=""/>
        <dsp:cNvSpPr/>
      </dsp:nvSpPr>
      <dsp:spPr>
        <a:xfrm rot="5400000">
          <a:off x="4171066" y="3126195"/>
          <a:ext cx="1084131" cy="1234245"/>
        </a:xfrm>
        <a:prstGeom prst="bentUpArrow">
          <a:avLst>
            <a:gd name="adj1" fmla="val 32840"/>
            <a:gd name="adj2" fmla="val 25000"/>
            <a:gd name="adj3" fmla="val 35780"/>
          </a:avLst>
        </a:prstGeom>
        <a:solidFill>
          <a:schemeClr val="accent2">
            <a:tint val="50000"/>
            <a:hueOff val="-16711214"/>
            <a:satOff val="30661"/>
            <a:lumOff val="12324"/>
            <a:alphaOff val="0"/>
          </a:schemeClr>
        </a:solidFill>
        <a:ln w="6350" cap="flat" cmpd="sng" algn="ctr">
          <a:solidFill>
            <a:schemeClr val="lt1">
              <a:hueOff val="0"/>
              <a:satOff val="0"/>
              <a:lumOff val="0"/>
              <a:alphaOff val="0"/>
            </a:schemeClr>
          </a:solidFill>
          <a:prstDash val="solid"/>
          <a:miter lim="800000"/>
        </a:ln>
        <a:effectLst/>
      </dsp:spPr>
      <dsp:style>
        <a:lnRef idx="1">
          <a:scrgbClr r="0" g="0" b="0"/>
        </a:lnRef>
        <a:fillRef idx="1">
          <a:scrgbClr r="0" g="0" b="0"/>
        </a:fillRef>
        <a:effectRef idx="1">
          <a:scrgbClr r="0" g="0" b="0"/>
        </a:effectRef>
        <a:fontRef idx="minor"/>
      </dsp:style>
    </dsp:sp>
    <dsp:sp modelId="{E1F4AA74-FDF3-4B90-B492-5E7D1BA9C5DC}">
      <dsp:nvSpPr>
        <dsp:cNvPr id="0" name=""/>
        <dsp:cNvSpPr/>
      </dsp:nvSpPr>
      <dsp:spPr>
        <a:xfrm>
          <a:off x="3348863" y="1747624"/>
          <a:ext cx="1825038" cy="1277467"/>
        </a:xfrm>
        <a:prstGeom prst="roundRect">
          <a:avLst>
            <a:gd name="adj" fmla="val 16670"/>
          </a:avLst>
        </a:prstGeom>
        <a:gradFill rotWithShape="0">
          <a:gsLst>
            <a:gs pos="0">
              <a:schemeClr val="accent2">
                <a:hueOff val="-8327720"/>
                <a:satOff val="17265"/>
                <a:lumOff val="784"/>
                <a:alphaOff val="0"/>
                <a:lumMod val="110000"/>
                <a:satMod val="105000"/>
                <a:tint val="67000"/>
              </a:schemeClr>
            </a:gs>
            <a:gs pos="50000">
              <a:schemeClr val="accent2">
                <a:hueOff val="-8327720"/>
                <a:satOff val="17265"/>
                <a:lumOff val="784"/>
                <a:alphaOff val="0"/>
                <a:lumMod val="105000"/>
                <a:satMod val="103000"/>
                <a:tint val="73000"/>
              </a:schemeClr>
            </a:gs>
            <a:gs pos="100000">
              <a:schemeClr val="accent2">
                <a:hueOff val="-8327720"/>
                <a:satOff val="17265"/>
                <a:lumOff val="784"/>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fr-FR" sz="2200" kern="1200" dirty="0"/>
            <a:t>Sur ces entrées</a:t>
          </a:r>
        </a:p>
      </dsp:txBody>
      <dsp:txXfrm>
        <a:off x="3411235" y="1809996"/>
        <a:ext cx="1700294" cy="1152723"/>
      </dsp:txXfrm>
    </dsp:sp>
    <dsp:sp modelId="{D1CD8D70-B9E3-4FA6-8E46-3DE7105908EC}">
      <dsp:nvSpPr>
        <dsp:cNvPr id="0" name=""/>
        <dsp:cNvSpPr/>
      </dsp:nvSpPr>
      <dsp:spPr>
        <a:xfrm>
          <a:off x="5245615" y="1737343"/>
          <a:ext cx="4979375" cy="10325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171450" lvl="1" indent="-171450" algn="just" defTabSz="711200">
            <a:lnSpc>
              <a:spcPct val="90000"/>
            </a:lnSpc>
            <a:spcBef>
              <a:spcPct val="0"/>
            </a:spcBef>
            <a:spcAft>
              <a:spcPct val="15000"/>
            </a:spcAft>
            <a:buChar char="•"/>
          </a:pPr>
          <a:r>
            <a:rPr lang="fr-FR" sz="1600" b="1" kern="1200" dirty="0"/>
            <a:t>87 % </a:t>
          </a:r>
          <a:r>
            <a:rPr lang="fr-FR" sz="1600" kern="1200" dirty="0"/>
            <a:t>des recours concernaient le </a:t>
          </a:r>
          <a:r>
            <a:rPr lang="fr-FR" sz="1600" b="1" kern="1200" dirty="0"/>
            <a:t>risque maladie </a:t>
          </a:r>
          <a:r>
            <a:rPr lang="fr-FR" sz="1600" kern="1200" dirty="0"/>
            <a:t>contre </a:t>
          </a:r>
          <a:r>
            <a:rPr lang="fr-FR" sz="1600" b="1" kern="1200" dirty="0"/>
            <a:t>13 %</a:t>
          </a:r>
          <a:r>
            <a:rPr lang="fr-FR" sz="1600" kern="1200" dirty="0"/>
            <a:t> pour le </a:t>
          </a:r>
          <a:r>
            <a:rPr lang="fr-FR" sz="1600" b="1" kern="1200" dirty="0"/>
            <a:t>risque professionnel</a:t>
          </a:r>
          <a:r>
            <a:rPr lang="fr-FR" sz="1600" kern="1200" dirty="0"/>
            <a:t>.</a:t>
          </a:r>
        </a:p>
      </dsp:txBody>
      <dsp:txXfrm>
        <a:off x="5245615" y="1737343"/>
        <a:ext cx="4979375" cy="1032505"/>
      </dsp:txXfrm>
    </dsp:sp>
    <dsp:sp modelId="{19B0C774-AED0-4D61-838B-B8679F8ACEEF}">
      <dsp:nvSpPr>
        <dsp:cNvPr id="0" name=""/>
        <dsp:cNvSpPr/>
      </dsp:nvSpPr>
      <dsp:spPr>
        <a:xfrm>
          <a:off x="5669340" y="3183076"/>
          <a:ext cx="1825038" cy="1277467"/>
        </a:xfrm>
        <a:prstGeom prst="roundRect">
          <a:avLst>
            <a:gd name="adj" fmla="val 16670"/>
          </a:avLst>
        </a:prstGeom>
        <a:gradFill rotWithShape="0">
          <a:gsLst>
            <a:gs pos="0">
              <a:schemeClr val="accent2">
                <a:hueOff val="-16655440"/>
                <a:satOff val="34529"/>
                <a:lumOff val="1569"/>
                <a:alphaOff val="0"/>
                <a:lumMod val="110000"/>
                <a:satMod val="105000"/>
                <a:tint val="67000"/>
              </a:schemeClr>
            </a:gs>
            <a:gs pos="50000">
              <a:schemeClr val="accent2">
                <a:hueOff val="-16655440"/>
                <a:satOff val="34529"/>
                <a:lumOff val="1569"/>
                <a:alphaOff val="0"/>
                <a:lumMod val="105000"/>
                <a:satMod val="103000"/>
                <a:tint val="73000"/>
              </a:schemeClr>
            </a:gs>
            <a:gs pos="100000">
              <a:schemeClr val="accent2">
                <a:hueOff val="-16655440"/>
                <a:satOff val="34529"/>
                <a:lumOff val="1569"/>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fr-FR" sz="2200" kern="1200" dirty="0"/>
            <a:t>Traitements 2025</a:t>
          </a:r>
        </a:p>
      </dsp:txBody>
      <dsp:txXfrm>
        <a:off x="5731712" y="3245448"/>
        <a:ext cx="1700294" cy="1152723"/>
      </dsp:txXfrm>
    </dsp:sp>
    <dsp:sp modelId="{0D3CB085-716B-40BC-ADDA-FC9624692134}">
      <dsp:nvSpPr>
        <dsp:cNvPr id="0" name=""/>
        <dsp:cNvSpPr/>
      </dsp:nvSpPr>
      <dsp:spPr>
        <a:xfrm>
          <a:off x="7796536" y="3240150"/>
          <a:ext cx="2117722" cy="10939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171450" lvl="1" indent="-171450" algn="just" defTabSz="711200">
            <a:lnSpc>
              <a:spcPct val="90000"/>
            </a:lnSpc>
            <a:spcBef>
              <a:spcPct val="0"/>
            </a:spcBef>
            <a:spcAft>
              <a:spcPct val="15000"/>
            </a:spcAft>
            <a:buChar char="•"/>
          </a:pPr>
          <a:r>
            <a:rPr lang="fr-FR" sz="1600" b="1" kern="1200" dirty="0"/>
            <a:t>4555 dossiers traités </a:t>
          </a:r>
          <a:r>
            <a:rPr lang="fr-FR" sz="1600" kern="1200" dirty="0"/>
            <a:t>par la CRA en 2025.</a:t>
          </a:r>
        </a:p>
      </dsp:txBody>
      <dsp:txXfrm>
        <a:off x="7796536" y="3240150"/>
        <a:ext cx="2117722" cy="109397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A2B71F-D7D7-4308-AEC9-6D9EA08FF7C3}">
      <dsp:nvSpPr>
        <dsp:cNvPr id="0" name=""/>
        <dsp:cNvSpPr/>
      </dsp:nvSpPr>
      <dsp:spPr>
        <a:xfrm>
          <a:off x="0" y="499"/>
          <a:ext cx="9618133" cy="1169280"/>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9BBB68A-193A-45C4-88A1-BA2A706A287B}">
      <dsp:nvSpPr>
        <dsp:cNvPr id="0" name=""/>
        <dsp:cNvSpPr/>
      </dsp:nvSpPr>
      <dsp:spPr>
        <a:xfrm>
          <a:off x="353707" y="263587"/>
          <a:ext cx="643104" cy="643104"/>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BED683F2-4984-4D6E-A0B2-106A824F16E3}">
      <dsp:nvSpPr>
        <dsp:cNvPr id="0" name=""/>
        <dsp:cNvSpPr/>
      </dsp:nvSpPr>
      <dsp:spPr>
        <a:xfrm>
          <a:off x="1350519" y="499"/>
          <a:ext cx="8267613" cy="1169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3749" tIns="123749" rIns="123749" bIns="123749" numCol="1" spcCol="1270" anchor="ctr" anchorCtr="0">
          <a:noAutofit/>
        </a:bodyPr>
        <a:lstStyle/>
        <a:p>
          <a:pPr marL="0" lvl="0" indent="0" algn="l" defTabSz="1111250">
            <a:lnSpc>
              <a:spcPct val="90000"/>
            </a:lnSpc>
            <a:spcBef>
              <a:spcPct val="0"/>
            </a:spcBef>
            <a:spcAft>
              <a:spcPct val="35000"/>
            </a:spcAft>
            <a:buNone/>
          </a:pPr>
          <a:r>
            <a:rPr lang="fr-FR" sz="2500" kern="1200"/>
            <a:t>La personne qualifiée est une personne </a:t>
          </a:r>
          <a:r>
            <a:rPr lang="fr-FR" sz="2500" b="1" kern="1200"/>
            <a:t>bénévole et volontaire</a:t>
          </a:r>
          <a:endParaRPr lang="en-US" sz="2500" kern="1200"/>
        </a:p>
      </dsp:txBody>
      <dsp:txXfrm>
        <a:off x="1350519" y="499"/>
        <a:ext cx="8267613" cy="1169280"/>
      </dsp:txXfrm>
    </dsp:sp>
    <dsp:sp modelId="{91581592-FDF3-4551-A4FC-A31176457B8D}">
      <dsp:nvSpPr>
        <dsp:cNvPr id="0" name=""/>
        <dsp:cNvSpPr/>
      </dsp:nvSpPr>
      <dsp:spPr>
        <a:xfrm>
          <a:off x="0" y="1462100"/>
          <a:ext cx="9618133" cy="1169280"/>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6938602-FFB3-4D00-A81B-9E1BE202B51D}">
      <dsp:nvSpPr>
        <dsp:cNvPr id="0" name=""/>
        <dsp:cNvSpPr/>
      </dsp:nvSpPr>
      <dsp:spPr>
        <a:xfrm>
          <a:off x="353707" y="1725188"/>
          <a:ext cx="643104" cy="643104"/>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25F6FADA-4AE9-4ADF-B63B-7EB6F6443C3C}">
      <dsp:nvSpPr>
        <dsp:cNvPr id="0" name=""/>
        <dsp:cNvSpPr/>
      </dsp:nvSpPr>
      <dsp:spPr>
        <a:xfrm>
          <a:off x="1350519" y="1462100"/>
          <a:ext cx="8267613" cy="1169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3749" tIns="123749" rIns="123749" bIns="123749" numCol="1" spcCol="1270" anchor="ctr" anchorCtr="0">
          <a:noAutofit/>
        </a:bodyPr>
        <a:lstStyle/>
        <a:p>
          <a:pPr marL="0" lvl="0" indent="0" algn="l" defTabSz="1111250">
            <a:lnSpc>
              <a:spcPct val="90000"/>
            </a:lnSpc>
            <a:spcBef>
              <a:spcPct val="0"/>
            </a:spcBef>
            <a:spcAft>
              <a:spcPct val="35000"/>
            </a:spcAft>
            <a:buNone/>
          </a:pPr>
          <a:r>
            <a:rPr lang="fr-FR" sz="2500" kern="1200"/>
            <a:t>Elle intervient au sein de tous les établissements et services sociaux et médico-sociaux</a:t>
          </a:r>
          <a:endParaRPr lang="en-US" sz="2500" kern="1200"/>
        </a:p>
      </dsp:txBody>
      <dsp:txXfrm>
        <a:off x="1350519" y="1462100"/>
        <a:ext cx="8267613" cy="1169280"/>
      </dsp:txXfrm>
    </dsp:sp>
    <dsp:sp modelId="{E2448D32-DEB9-473D-A39E-4AB734B6C546}">
      <dsp:nvSpPr>
        <dsp:cNvPr id="0" name=""/>
        <dsp:cNvSpPr/>
      </dsp:nvSpPr>
      <dsp:spPr>
        <a:xfrm>
          <a:off x="0" y="2923701"/>
          <a:ext cx="9618133" cy="1169280"/>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BBEA4D3-743E-47C9-B4B3-7EAB6EB5B616}">
      <dsp:nvSpPr>
        <dsp:cNvPr id="0" name=""/>
        <dsp:cNvSpPr/>
      </dsp:nvSpPr>
      <dsp:spPr>
        <a:xfrm>
          <a:off x="353707" y="3186789"/>
          <a:ext cx="643104" cy="643104"/>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FF694605-8101-4DF8-9774-A70950AF7E5F}">
      <dsp:nvSpPr>
        <dsp:cNvPr id="0" name=""/>
        <dsp:cNvSpPr/>
      </dsp:nvSpPr>
      <dsp:spPr>
        <a:xfrm>
          <a:off x="1350519" y="2923701"/>
          <a:ext cx="8267613" cy="1169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3749" tIns="123749" rIns="123749" bIns="123749" numCol="1" spcCol="1270" anchor="ctr" anchorCtr="0">
          <a:noAutofit/>
        </a:bodyPr>
        <a:lstStyle/>
        <a:p>
          <a:pPr marL="0" lvl="0" indent="0" algn="l" defTabSz="1111250">
            <a:lnSpc>
              <a:spcPct val="90000"/>
            </a:lnSpc>
            <a:spcBef>
              <a:spcPct val="0"/>
            </a:spcBef>
            <a:spcAft>
              <a:spcPct val="35000"/>
            </a:spcAft>
            <a:buNone/>
          </a:pPr>
          <a:r>
            <a:rPr lang="fr-FR" sz="2500" kern="1200" dirty="0"/>
            <a:t>A la demande de la personne accueillie ou de son représentant légal. </a:t>
          </a:r>
          <a:endParaRPr lang="en-US" sz="2500" kern="1200" dirty="0"/>
        </a:p>
      </dsp:txBody>
      <dsp:txXfrm>
        <a:off x="1350519" y="2923701"/>
        <a:ext cx="8267613" cy="116928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2CEC66-9164-4AC9-9666-DD5B2D0295FF}">
      <dsp:nvSpPr>
        <dsp:cNvPr id="0" name=""/>
        <dsp:cNvSpPr/>
      </dsp:nvSpPr>
      <dsp:spPr>
        <a:xfrm>
          <a:off x="0" y="301170"/>
          <a:ext cx="6628804" cy="1389960"/>
        </a:xfrm>
        <a:prstGeom prst="round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fr-FR" sz="3600" kern="1200"/>
            <a:t>Le dispositif dans les Yvelines a été mis en place en 2015</a:t>
          </a:r>
          <a:endParaRPr lang="en-US" sz="3600" kern="1200"/>
        </a:p>
      </dsp:txBody>
      <dsp:txXfrm>
        <a:off x="67852" y="369022"/>
        <a:ext cx="6493100" cy="1254256"/>
      </dsp:txXfrm>
    </dsp:sp>
    <dsp:sp modelId="{87F35965-FC6F-42C6-A2CB-5442EF51645D}">
      <dsp:nvSpPr>
        <dsp:cNvPr id="0" name=""/>
        <dsp:cNvSpPr/>
      </dsp:nvSpPr>
      <dsp:spPr>
        <a:xfrm>
          <a:off x="0" y="1794810"/>
          <a:ext cx="6628804" cy="1389960"/>
        </a:xfrm>
        <a:prstGeom prst="roundRect">
          <a:avLst/>
        </a:prstGeom>
        <a:gradFill rotWithShape="0">
          <a:gsLst>
            <a:gs pos="0">
              <a:schemeClr val="accent2">
                <a:hueOff val="-1482143"/>
                <a:satOff val="7100"/>
                <a:lumOff val="6569"/>
                <a:alphaOff val="0"/>
                <a:tint val="96000"/>
                <a:lumMod val="100000"/>
              </a:schemeClr>
            </a:gs>
            <a:gs pos="78000">
              <a:schemeClr val="accent2">
                <a:hueOff val="-1482143"/>
                <a:satOff val="7100"/>
                <a:lumOff val="6569"/>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fr-FR" sz="3600" kern="1200" dirty="0"/>
            <a:t>Le dernier  arrêté a été signé en  Avril 2026</a:t>
          </a:r>
          <a:endParaRPr lang="en-US" sz="3600" kern="1200" dirty="0"/>
        </a:p>
      </dsp:txBody>
      <dsp:txXfrm>
        <a:off x="67852" y="1862662"/>
        <a:ext cx="6493100" cy="1254256"/>
      </dsp:txXfrm>
    </dsp:sp>
    <dsp:sp modelId="{0904EBCB-B2CB-4EA2-81C4-5FBBF884F7CA}">
      <dsp:nvSpPr>
        <dsp:cNvPr id="0" name=""/>
        <dsp:cNvSpPr/>
      </dsp:nvSpPr>
      <dsp:spPr>
        <a:xfrm>
          <a:off x="0" y="3288450"/>
          <a:ext cx="6628804" cy="1389960"/>
        </a:xfrm>
        <a:prstGeom prst="roundRect">
          <a:avLst/>
        </a:prstGeom>
        <a:gradFill rotWithShape="0">
          <a:gsLst>
            <a:gs pos="0">
              <a:schemeClr val="accent2">
                <a:hueOff val="-2964286"/>
                <a:satOff val="14200"/>
                <a:lumOff val="13137"/>
                <a:alphaOff val="0"/>
                <a:tint val="96000"/>
                <a:lumMod val="100000"/>
              </a:schemeClr>
            </a:gs>
            <a:gs pos="78000">
              <a:schemeClr val="accent2">
                <a:hueOff val="-2964286"/>
                <a:satOff val="14200"/>
                <a:lumOff val="13137"/>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fr-FR" sz="3600" kern="1200" dirty="0"/>
            <a:t>7  personnes qualifiées </a:t>
          </a:r>
          <a:endParaRPr lang="en-US" sz="3600" kern="1200" dirty="0"/>
        </a:p>
      </dsp:txBody>
      <dsp:txXfrm>
        <a:off x="67852" y="3356302"/>
        <a:ext cx="6493100" cy="125425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599E07-EB8F-4798-846A-32270D12E0E8}">
      <dsp:nvSpPr>
        <dsp:cNvPr id="0" name=""/>
        <dsp:cNvSpPr/>
      </dsp:nvSpPr>
      <dsp:spPr>
        <a:xfrm>
          <a:off x="0" y="0"/>
          <a:ext cx="7306865" cy="1164431"/>
        </a:xfrm>
        <a:prstGeom prst="roundRect">
          <a:avLst>
            <a:gd name="adj" fmla="val 10000"/>
          </a:avLst>
        </a:prstGeom>
        <a:solidFill>
          <a:schemeClr val="accent2"/>
        </a:solidFill>
        <a:ln>
          <a:noFill/>
        </a:ln>
        <a:effectLst>
          <a:outerShdw blurRad="38100" dist="254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fr-FR" sz="2200" kern="1200" dirty="0"/>
            <a:t>La personne qualifiée est nommée dans chaque département </a:t>
          </a:r>
          <a:r>
            <a:rPr lang="fr-FR" sz="2200" b="1" kern="1200" dirty="0"/>
            <a:t>par arrêté</a:t>
          </a:r>
          <a:endParaRPr lang="en-US" sz="2200" kern="1200" dirty="0"/>
        </a:p>
      </dsp:txBody>
      <dsp:txXfrm>
        <a:off x="34105" y="34105"/>
        <a:ext cx="6050353" cy="1096221"/>
      </dsp:txXfrm>
    </dsp:sp>
    <dsp:sp modelId="{4BA40702-C5EE-4E60-926E-5894A529DED6}">
      <dsp:nvSpPr>
        <dsp:cNvPr id="0" name=""/>
        <dsp:cNvSpPr/>
      </dsp:nvSpPr>
      <dsp:spPr>
        <a:xfrm>
          <a:off x="644723" y="1358502"/>
          <a:ext cx="7306865" cy="1164431"/>
        </a:xfrm>
        <a:prstGeom prst="roundRect">
          <a:avLst>
            <a:gd name="adj" fmla="val 10000"/>
          </a:avLst>
        </a:prstGeom>
        <a:solidFill>
          <a:schemeClr val="accent3"/>
        </a:solidFill>
        <a:ln>
          <a:noFill/>
        </a:ln>
        <a:effectLst>
          <a:outerShdw blurRad="38100" dist="254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fr-FR" sz="2200" kern="1200"/>
            <a:t>Signé conjointement par le directeur de l’ARS, le président du conseil départemental et le préfet du département</a:t>
          </a:r>
          <a:endParaRPr lang="en-US" sz="2200" kern="1200"/>
        </a:p>
      </dsp:txBody>
      <dsp:txXfrm>
        <a:off x="678828" y="1392607"/>
        <a:ext cx="5837051" cy="1096221"/>
      </dsp:txXfrm>
    </dsp:sp>
    <dsp:sp modelId="{92B93216-F52E-4A8C-86E0-1C11F87129D8}">
      <dsp:nvSpPr>
        <dsp:cNvPr id="0" name=""/>
        <dsp:cNvSpPr/>
      </dsp:nvSpPr>
      <dsp:spPr>
        <a:xfrm>
          <a:off x="1289446" y="2717005"/>
          <a:ext cx="7306865" cy="1164431"/>
        </a:xfrm>
        <a:prstGeom prst="roundRect">
          <a:avLst>
            <a:gd name="adj" fmla="val 10000"/>
          </a:avLst>
        </a:prstGeom>
        <a:solidFill>
          <a:schemeClr val="accent1">
            <a:hueOff val="0"/>
            <a:satOff val="0"/>
            <a:lumOff val="0"/>
            <a:alphaOff val="0"/>
          </a:schemeClr>
        </a:solidFill>
        <a:ln>
          <a:noFill/>
        </a:ln>
        <a:effectLst>
          <a:outerShdw blurRad="38100" dist="254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fr-FR" sz="2200" kern="1200" dirty="0"/>
            <a:t>La durée du mandat est de </a:t>
          </a:r>
          <a:r>
            <a:rPr lang="fr-FR" sz="2200" b="1" kern="1200" dirty="0"/>
            <a:t>3 ans </a:t>
          </a:r>
          <a:endParaRPr lang="en-US" sz="2200" kern="1200" dirty="0"/>
        </a:p>
      </dsp:txBody>
      <dsp:txXfrm>
        <a:off x="1323551" y="2751110"/>
        <a:ext cx="5837051" cy="1096221"/>
      </dsp:txXfrm>
    </dsp:sp>
    <dsp:sp modelId="{F402615D-FDCA-462D-9A39-BF6640D93FB0}">
      <dsp:nvSpPr>
        <dsp:cNvPr id="0" name=""/>
        <dsp:cNvSpPr/>
      </dsp:nvSpPr>
      <dsp:spPr>
        <a:xfrm>
          <a:off x="6549984" y="883026"/>
          <a:ext cx="756880" cy="756880"/>
        </a:xfrm>
        <a:prstGeom prst="downArrow">
          <a:avLst>
            <a:gd name="adj1" fmla="val 55000"/>
            <a:gd name="adj2" fmla="val 45000"/>
          </a:avLst>
        </a:prstGeom>
        <a:solidFill>
          <a:schemeClr val="accent1">
            <a:alpha val="90000"/>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6720282" y="883026"/>
        <a:ext cx="416284" cy="569552"/>
      </dsp:txXfrm>
    </dsp:sp>
    <dsp:sp modelId="{D79FEB89-88F4-4AAA-990E-C5A52CB7D709}">
      <dsp:nvSpPr>
        <dsp:cNvPr id="0" name=""/>
        <dsp:cNvSpPr/>
      </dsp:nvSpPr>
      <dsp:spPr>
        <a:xfrm>
          <a:off x="7194708" y="2233766"/>
          <a:ext cx="756880" cy="756880"/>
        </a:xfrm>
        <a:prstGeom prst="downArrow">
          <a:avLst>
            <a:gd name="adj1" fmla="val 55000"/>
            <a:gd name="adj2" fmla="val 45000"/>
          </a:avLst>
        </a:prstGeom>
        <a:solidFill>
          <a:schemeClr val="accent1">
            <a:alpha val="90000"/>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7365006" y="2233766"/>
        <a:ext cx="416284" cy="569552"/>
      </dsp:txXfrm>
    </dsp:sp>
  </dsp:spTree>
</dsp:drawing>
</file>

<file path=ppt/diagrams/layout1.xml><?xml version="1.0" encoding="utf-8"?>
<dgm:layoutDef xmlns:dgm="http://schemas.openxmlformats.org/drawingml/2006/diagram" xmlns:a="http://schemas.openxmlformats.org/drawingml/2006/main" uniqueId="urn:microsoft.com/office/officeart/2005/8/layout/lProcess3#1">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val="exact"/>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layout5.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F68B31C-3B8E-C84F-BEFA-F188D2162161}" type="datetimeFigureOut">
              <a:rPr lang="fr-FR" smtClean="0"/>
              <a:t>12/06/2026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fr-FR"/>
              <a:t>Modifier les styles du texte du masque
Deuxième niveau
Troisième niveau
Quatrième niveau
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717F6E7-8047-4942-9BB7-3B7F650F1C8B}" type="slidenum">
              <a:rPr lang="fr-FR" smtClean="0"/>
              <a:t>‹N°›</a:t>
            </a:fld>
            <a:endParaRPr lang="fr-FR"/>
          </a:p>
        </p:txBody>
      </p:sp>
    </p:spTree>
    <p:extLst>
      <p:ext uri="{BB962C8B-B14F-4D97-AF65-F5344CB8AC3E}">
        <p14:creationId xmlns:p14="http://schemas.microsoft.com/office/powerpoint/2010/main" val="33944463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73AB8B-6D17-C244-B144-C2D3D1B3AB3D}"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831095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73AB8B-6D17-C244-B144-C2D3D1B3AB3D}"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149378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73AB8B-6D17-C244-B144-C2D3D1B3AB3D}"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39736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73AB8B-6D17-C244-B144-C2D3D1B3AB3D}"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734658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73AB8B-6D17-C244-B144-C2D3D1B3AB3D}"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515414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7.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7.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7.xml"/></Relationships>
</file>

<file path=ppt/slideLayouts/_rels/slideLayout14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7.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7.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7.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7.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7.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7147CAC-820A-A444-8BA8-2A70E1C7A34F}"/>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A663CF29-3AA9-284A-B5F5-355A2E39FA3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7180145B-CF40-924B-B7E4-773CAE3EC171}"/>
              </a:ext>
            </a:extLst>
          </p:cNvPr>
          <p:cNvSpPr>
            <a:spLocks noGrp="1"/>
          </p:cNvSpPr>
          <p:nvPr>
            <p:ph type="dt" sz="half" idx="10"/>
          </p:nvPr>
        </p:nvSpPr>
        <p:spPr/>
        <p:txBody>
          <a:bodyPr/>
          <a:lstStyle/>
          <a:p>
            <a:fld id="{CAEFBD1C-E2A8-8F4B-A2F3-011E02C22075}" type="datetime1">
              <a:rPr lang="fr-FR" smtClean="0"/>
              <a:t>12/06/2026</a:t>
            </a:fld>
            <a:endParaRPr lang="fr-FR"/>
          </a:p>
        </p:txBody>
      </p:sp>
      <p:sp>
        <p:nvSpPr>
          <p:cNvPr id="5" name="Espace réservé du pied de page 4">
            <a:extLst>
              <a:ext uri="{FF2B5EF4-FFF2-40B4-BE49-F238E27FC236}">
                <a16:creationId xmlns:a16="http://schemas.microsoft.com/office/drawing/2014/main" id="{C408F3C9-0DCB-3142-A93E-B9999597B94B}"/>
              </a:ext>
            </a:extLst>
          </p:cNvPr>
          <p:cNvSpPr>
            <a:spLocks noGrp="1"/>
          </p:cNvSpPr>
          <p:nvPr>
            <p:ph type="ftr" sz="quarter" idx="11"/>
          </p:nvPr>
        </p:nvSpPr>
        <p:spPr/>
        <p:txBody>
          <a:bodyPr/>
          <a:lstStyle/>
          <a:p>
            <a:r>
              <a:rPr lang="fr-FR"/>
              <a:t>Version au 12/04/2023 Philippe QUIQUE</a:t>
            </a:r>
          </a:p>
        </p:txBody>
      </p:sp>
      <p:sp>
        <p:nvSpPr>
          <p:cNvPr id="6" name="Espace réservé du numéro de diapositive 5">
            <a:extLst>
              <a:ext uri="{FF2B5EF4-FFF2-40B4-BE49-F238E27FC236}">
                <a16:creationId xmlns:a16="http://schemas.microsoft.com/office/drawing/2014/main" id="{2C56BD18-2508-EF4A-B140-C000068418EE}"/>
              </a:ext>
            </a:extLst>
          </p:cNvPr>
          <p:cNvSpPr>
            <a:spLocks noGrp="1"/>
          </p:cNvSpPr>
          <p:nvPr>
            <p:ph type="sldNum" sz="quarter" idx="12"/>
          </p:nvPr>
        </p:nvSpPr>
        <p:spPr/>
        <p:txBody>
          <a:bodyPr/>
          <a:lstStyle/>
          <a:p>
            <a:fld id="{33A02DD4-E014-1C48-820E-6C0C65C54B98}" type="slidenum">
              <a:rPr lang="fr-FR" smtClean="0"/>
              <a:t>‹N°›</a:t>
            </a:fld>
            <a:endParaRPr lang="fr-FR"/>
          </a:p>
        </p:txBody>
      </p:sp>
    </p:spTree>
    <p:extLst>
      <p:ext uri="{BB962C8B-B14F-4D97-AF65-F5344CB8AC3E}">
        <p14:creationId xmlns:p14="http://schemas.microsoft.com/office/powerpoint/2010/main" val="19749547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1D00CF5-7492-B14F-B39E-16282BEEFE1D}"/>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B7DD12AB-332C-134A-AD9D-76128A017360}"/>
              </a:ext>
            </a:extLst>
          </p:cNvPr>
          <p:cNvSpPr>
            <a:spLocks noGrp="1"/>
          </p:cNvSpPr>
          <p:nvPr>
            <p:ph type="body" orient="vert" idx="1"/>
          </p:nvPr>
        </p:nvSpPr>
        <p:spPr/>
        <p:txBody>
          <a:bodyPr vert="eaVert"/>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886939D8-AD76-E649-BC9B-9271B2EED431}"/>
              </a:ext>
            </a:extLst>
          </p:cNvPr>
          <p:cNvSpPr>
            <a:spLocks noGrp="1"/>
          </p:cNvSpPr>
          <p:nvPr>
            <p:ph type="dt" sz="half" idx="10"/>
          </p:nvPr>
        </p:nvSpPr>
        <p:spPr/>
        <p:txBody>
          <a:bodyPr/>
          <a:lstStyle/>
          <a:p>
            <a:fld id="{9E0E6CB2-DBAF-D846-8012-008606F52237}" type="datetime1">
              <a:rPr lang="fr-FR" smtClean="0"/>
              <a:t>12/06/2026</a:t>
            </a:fld>
            <a:endParaRPr lang="fr-FR"/>
          </a:p>
        </p:txBody>
      </p:sp>
      <p:sp>
        <p:nvSpPr>
          <p:cNvPr id="5" name="Espace réservé du pied de page 4">
            <a:extLst>
              <a:ext uri="{FF2B5EF4-FFF2-40B4-BE49-F238E27FC236}">
                <a16:creationId xmlns:a16="http://schemas.microsoft.com/office/drawing/2014/main" id="{38F23782-EFBC-FB4C-A78A-F70558C20E68}"/>
              </a:ext>
            </a:extLst>
          </p:cNvPr>
          <p:cNvSpPr>
            <a:spLocks noGrp="1"/>
          </p:cNvSpPr>
          <p:nvPr>
            <p:ph type="ftr" sz="quarter" idx="11"/>
          </p:nvPr>
        </p:nvSpPr>
        <p:spPr/>
        <p:txBody>
          <a:bodyPr/>
          <a:lstStyle/>
          <a:p>
            <a:r>
              <a:rPr lang="fr-FR"/>
              <a:t>Version au 12/04/2023 Philippe QUIQUE</a:t>
            </a:r>
          </a:p>
        </p:txBody>
      </p:sp>
      <p:sp>
        <p:nvSpPr>
          <p:cNvPr id="6" name="Espace réservé du numéro de diapositive 5">
            <a:extLst>
              <a:ext uri="{FF2B5EF4-FFF2-40B4-BE49-F238E27FC236}">
                <a16:creationId xmlns:a16="http://schemas.microsoft.com/office/drawing/2014/main" id="{0E302B8D-48FF-2043-B870-0E8990CF69DD}"/>
              </a:ext>
            </a:extLst>
          </p:cNvPr>
          <p:cNvSpPr>
            <a:spLocks noGrp="1"/>
          </p:cNvSpPr>
          <p:nvPr>
            <p:ph type="sldNum" sz="quarter" idx="12"/>
          </p:nvPr>
        </p:nvSpPr>
        <p:spPr/>
        <p:txBody>
          <a:bodyPr/>
          <a:lstStyle/>
          <a:p>
            <a:fld id="{33A02DD4-E014-1C48-820E-6C0C65C54B98}" type="slidenum">
              <a:rPr lang="fr-FR" smtClean="0"/>
              <a:t>‹N°›</a:t>
            </a:fld>
            <a:endParaRPr lang="fr-FR"/>
          </a:p>
        </p:txBody>
      </p:sp>
    </p:spTree>
    <p:extLst>
      <p:ext uri="{BB962C8B-B14F-4D97-AF65-F5344CB8AC3E}">
        <p14:creationId xmlns:p14="http://schemas.microsoft.com/office/powerpoint/2010/main" val="2267354464"/>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Ouverture de sous-partie_ros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407113"/>
          </a:xfrm>
          <a:prstGeom prst="rect">
            <a:avLst/>
          </a:prstGeom>
          <a:solidFill>
            <a:srgbClr val="E11A81"/>
          </a:solidFill>
        </p:spPr>
        <p:txBody>
          <a:bodyPr/>
          <a:lstStyle>
            <a:lvl1pPr marL="0" indent="0">
              <a:buNone/>
              <a:defRPr/>
            </a:lvl1pPr>
          </a:lstStyle>
          <a:p>
            <a:pPr lvl="0"/>
            <a:r>
              <a:rPr lang="fr-FR" dirty="0"/>
              <a:t> </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8"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8" y="3000049"/>
            <a:ext cx="7560000" cy="1692000"/>
          </a:xfrm>
          <a:prstGeom prst="rect">
            <a:avLst/>
          </a:prstGeom>
        </p:spPr>
        <p:txBody>
          <a:bodyPr anchor="t"/>
          <a:lstStyle>
            <a:lvl1pPr marL="0" marR="0" indent="0" algn="l" defTabSz="914400" rtl="0" eaLnBrk="1" fontAlgn="auto" latinLnBrk="0" hangingPunct="1">
              <a:lnSpc>
                <a:spcPct val="120000"/>
              </a:lnSpc>
              <a:spcBef>
                <a:spcPts val="0"/>
              </a:spcBef>
              <a:spcAft>
                <a:spcPts val="600"/>
              </a:spcAft>
              <a:buClr>
                <a:schemeClr val="tx2"/>
              </a:buClr>
              <a:buSzTx/>
              <a:buFont typeface="Symbol" panose="05050102010706020507" pitchFamily="18" charset="2"/>
              <a:buNone/>
              <a:tabLst/>
              <a:defRPr sz="3800" b="0"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914400" rtl="0" eaLnBrk="1" fontAlgn="auto" latinLnBrk="0" hangingPunct="1">
              <a:lnSpc>
                <a:spcPct val="120000"/>
              </a:lnSpc>
              <a:spcBef>
                <a:spcPts val="0"/>
              </a:spcBef>
              <a:spcAft>
                <a:spcPts val="600"/>
              </a:spcAft>
              <a:buClr>
                <a:schemeClr val="tx2"/>
              </a:buClr>
              <a:buSzTx/>
              <a:buFont typeface="Symbol" panose="05050102010706020507" pitchFamily="18" charset="2"/>
              <a:buNone/>
              <a:tabLst/>
              <a:defRPr/>
            </a:pPr>
            <a:r>
              <a:rPr lang="fr-FR" dirty="0"/>
              <a:t>TITRE DE LA SOUS-PARTIE SUR PLUSIEURS LIGNES</a:t>
            </a:r>
          </a:p>
          <a:p>
            <a:pPr lvl="0"/>
            <a:endParaRPr lang="fr-FR" dirty="0"/>
          </a:p>
        </p:txBody>
      </p:sp>
      <p:sp>
        <p:nvSpPr>
          <p:cNvPr id="9"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flipH="1">
            <a:off x="1376760" y="2968283"/>
            <a:ext cx="45719" cy="1738378"/>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1039030597"/>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Ouverture de sous-partie_parm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407113"/>
          </a:xfrm>
          <a:prstGeom prst="rect">
            <a:avLst/>
          </a:prstGeom>
          <a:solidFill>
            <a:schemeClr val="accent5"/>
          </a:solidFill>
        </p:spPr>
        <p:txBody>
          <a:bodyPr/>
          <a:lstStyle>
            <a:lvl1pPr marL="0" indent="0">
              <a:buNone/>
              <a:defRPr/>
            </a:lvl1pPr>
          </a:lstStyle>
          <a:p>
            <a:pPr lvl="0"/>
            <a:r>
              <a:rPr lang="fr-FR" dirty="0"/>
              <a:t> </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8"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8" y="3000049"/>
            <a:ext cx="7560000" cy="1692000"/>
          </a:xfrm>
          <a:prstGeom prst="rect">
            <a:avLst/>
          </a:prstGeom>
        </p:spPr>
        <p:txBody>
          <a:bodyPr anchor="t"/>
          <a:lstStyle>
            <a:lvl1pPr marL="0" marR="0" indent="0" algn="l" defTabSz="914400" rtl="0" eaLnBrk="1" fontAlgn="auto" latinLnBrk="0" hangingPunct="1">
              <a:lnSpc>
                <a:spcPct val="120000"/>
              </a:lnSpc>
              <a:spcBef>
                <a:spcPts val="0"/>
              </a:spcBef>
              <a:spcAft>
                <a:spcPts val="600"/>
              </a:spcAft>
              <a:buClr>
                <a:schemeClr val="tx2"/>
              </a:buClr>
              <a:buSzTx/>
              <a:buFont typeface="Symbol" panose="05050102010706020507" pitchFamily="18" charset="2"/>
              <a:buNone/>
              <a:tabLst/>
              <a:defRPr sz="3800" b="0"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914400" rtl="0" eaLnBrk="1" fontAlgn="auto" latinLnBrk="0" hangingPunct="1">
              <a:lnSpc>
                <a:spcPct val="120000"/>
              </a:lnSpc>
              <a:spcBef>
                <a:spcPts val="0"/>
              </a:spcBef>
              <a:spcAft>
                <a:spcPts val="600"/>
              </a:spcAft>
              <a:buClr>
                <a:schemeClr val="tx2"/>
              </a:buClr>
              <a:buSzTx/>
              <a:buFont typeface="Symbol" panose="05050102010706020507" pitchFamily="18" charset="2"/>
              <a:buNone/>
              <a:tabLst/>
              <a:defRPr/>
            </a:pPr>
            <a:r>
              <a:rPr lang="fr-FR" dirty="0"/>
              <a:t>TITRE DE LA SOUS-PARTIE SUR PLUSIEURS LIGNES</a:t>
            </a:r>
          </a:p>
          <a:p>
            <a:pPr lvl="0"/>
            <a:endParaRPr lang="fr-FR" dirty="0"/>
          </a:p>
        </p:txBody>
      </p:sp>
      <p:sp>
        <p:nvSpPr>
          <p:cNvPr id="9"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flipH="1">
            <a:off x="1376760" y="2968283"/>
            <a:ext cx="45719" cy="1738378"/>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1218064081"/>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Ouverture de sous-partie_vertclair">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407113"/>
          </a:xfrm>
          <a:prstGeom prst="rect">
            <a:avLst/>
          </a:prstGeom>
          <a:solidFill>
            <a:schemeClr val="accent6"/>
          </a:solidFill>
        </p:spPr>
        <p:txBody>
          <a:bodyPr/>
          <a:lstStyle>
            <a:lvl1pPr marL="0" indent="0">
              <a:buNone/>
              <a:defRPr/>
            </a:lvl1pPr>
          </a:lstStyle>
          <a:p>
            <a:pPr lvl="0"/>
            <a:r>
              <a:rPr lang="fr-FR" dirty="0"/>
              <a:t> </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8"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8" y="3000049"/>
            <a:ext cx="7560000" cy="1692000"/>
          </a:xfrm>
          <a:prstGeom prst="rect">
            <a:avLst/>
          </a:prstGeom>
        </p:spPr>
        <p:txBody>
          <a:bodyPr anchor="t"/>
          <a:lstStyle>
            <a:lvl1pPr marL="0" marR="0" indent="0" algn="l" defTabSz="914400" rtl="0" eaLnBrk="1" fontAlgn="auto" latinLnBrk="0" hangingPunct="1">
              <a:lnSpc>
                <a:spcPct val="120000"/>
              </a:lnSpc>
              <a:spcBef>
                <a:spcPts val="0"/>
              </a:spcBef>
              <a:spcAft>
                <a:spcPts val="600"/>
              </a:spcAft>
              <a:buClr>
                <a:schemeClr val="tx2"/>
              </a:buClr>
              <a:buSzTx/>
              <a:buFont typeface="Symbol" panose="05050102010706020507" pitchFamily="18" charset="2"/>
              <a:buNone/>
              <a:tabLst/>
              <a:defRPr sz="3800" b="0"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914400" rtl="0" eaLnBrk="1" fontAlgn="auto" latinLnBrk="0" hangingPunct="1">
              <a:lnSpc>
                <a:spcPct val="120000"/>
              </a:lnSpc>
              <a:spcBef>
                <a:spcPts val="0"/>
              </a:spcBef>
              <a:spcAft>
                <a:spcPts val="600"/>
              </a:spcAft>
              <a:buClr>
                <a:schemeClr val="tx2"/>
              </a:buClr>
              <a:buSzTx/>
              <a:buFont typeface="Symbol" panose="05050102010706020507" pitchFamily="18" charset="2"/>
              <a:buNone/>
              <a:tabLst/>
              <a:defRPr/>
            </a:pPr>
            <a:r>
              <a:rPr lang="fr-FR" dirty="0"/>
              <a:t>TITRE DE LA SOUS-PARTIE SUR PLUSIEURS LIGNES</a:t>
            </a:r>
          </a:p>
          <a:p>
            <a:pPr lvl="0"/>
            <a:endParaRPr lang="fr-FR" dirty="0"/>
          </a:p>
        </p:txBody>
      </p:sp>
      <p:sp>
        <p:nvSpPr>
          <p:cNvPr id="9"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flipH="1">
            <a:off x="1376760" y="2968283"/>
            <a:ext cx="45719" cy="1738378"/>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96312288"/>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5" name="Espace réservé du texte 4">
            <a:extLst>
              <a:ext uri="{FF2B5EF4-FFF2-40B4-BE49-F238E27FC236}">
                <a16:creationId xmlns:a16="http://schemas.microsoft.com/office/drawing/2014/main" id="{BCF3B943-80A1-4E09-AFBA-4C7EDC0AD2BD}"/>
              </a:ext>
            </a:extLst>
          </p:cNvPr>
          <p:cNvSpPr>
            <a:spLocks noGrp="1"/>
          </p:cNvSpPr>
          <p:nvPr>
            <p:ph type="body" sz="quarter" idx="16"/>
          </p:nvPr>
        </p:nvSpPr>
        <p:spPr>
          <a:xfrm>
            <a:off x="1273094" y="2087563"/>
            <a:ext cx="10422019" cy="3767137"/>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D70E81EC-A4CC-46F3-8A94-BB7AD42F7DA0}"/>
              </a:ext>
            </a:extLst>
          </p:cNvPr>
          <p:cNvSpPr>
            <a:spLocks noGrp="1"/>
          </p:cNvSpPr>
          <p:nvPr>
            <p:ph type="title" hasCustomPrompt="1"/>
          </p:nvPr>
        </p:nvSpPr>
        <p:spPr/>
        <p:txBody>
          <a:bodyPr/>
          <a:lstStyle/>
          <a:p>
            <a:r>
              <a:rPr lang="fr-FR" dirty="0"/>
              <a:t>Cliquez pour ajouter un titre</a:t>
            </a:r>
          </a:p>
        </p:txBody>
      </p:sp>
    </p:spTree>
    <p:extLst>
      <p:ext uri="{BB962C8B-B14F-4D97-AF65-F5344CB8AC3E}">
        <p14:creationId xmlns:p14="http://schemas.microsoft.com/office/powerpoint/2010/main" val="1918865252"/>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Texte_bleu">
    <p:spTree>
      <p:nvGrpSpPr>
        <p:cNvPr id="1" name=""/>
        <p:cNvGrpSpPr/>
        <p:nvPr/>
      </p:nvGrpSpPr>
      <p:grpSpPr>
        <a:xfrm>
          <a:off x="0" y="0"/>
          <a:ext cx="0" cy="0"/>
          <a:chOff x="0" y="0"/>
          <a:chExt cx="0" cy="0"/>
        </a:xfrm>
      </p:grpSpPr>
      <p:sp>
        <p:nvSpPr>
          <p:cNvPr id="5" name="Espace réservé du texte 4">
            <a:extLst>
              <a:ext uri="{FF2B5EF4-FFF2-40B4-BE49-F238E27FC236}">
                <a16:creationId xmlns:a16="http://schemas.microsoft.com/office/drawing/2014/main" id="{2B4DC679-F54F-4846-9912-E80DB1F86B4D}"/>
              </a:ext>
            </a:extLst>
          </p:cNvPr>
          <p:cNvSpPr>
            <a:spLocks noGrp="1"/>
          </p:cNvSpPr>
          <p:nvPr>
            <p:ph type="body" sz="quarter" idx="16"/>
          </p:nvPr>
        </p:nvSpPr>
        <p:spPr>
          <a:xfrm>
            <a:off x="1273094" y="2087563"/>
            <a:ext cx="10422019" cy="3767137"/>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D70E81EC-A4CC-46F3-8A94-BB7AD42F7DA0}"/>
              </a:ext>
            </a:extLst>
          </p:cNvPr>
          <p:cNvSpPr>
            <a:spLocks noGrp="1"/>
          </p:cNvSpPr>
          <p:nvPr>
            <p:ph type="title" hasCustomPrompt="1"/>
          </p:nvPr>
        </p:nvSpPr>
        <p:spPr>
          <a:solidFill>
            <a:srgbClr val="0084B2"/>
          </a:solidFill>
        </p:spPr>
        <p:txBody>
          <a:bodyPr/>
          <a:lstStyle/>
          <a:p>
            <a:r>
              <a:rPr lang="fr-FR" dirty="0"/>
              <a:t>Cliquez pour ajouter un titre</a:t>
            </a:r>
          </a:p>
        </p:txBody>
      </p:sp>
    </p:spTree>
    <p:extLst>
      <p:ext uri="{BB962C8B-B14F-4D97-AF65-F5344CB8AC3E}">
        <p14:creationId xmlns:p14="http://schemas.microsoft.com/office/powerpoint/2010/main" val="345088392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Texte_vert">
    <p:spTree>
      <p:nvGrpSpPr>
        <p:cNvPr id="1" name=""/>
        <p:cNvGrpSpPr/>
        <p:nvPr/>
      </p:nvGrpSpPr>
      <p:grpSpPr>
        <a:xfrm>
          <a:off x="0" y="0"/>
          <a:ext cx="0" cy="0"/>
          <a:chOff x="0" y="0"/>
          <a:chExt cx="0" cy="0"/>
        </a:xfrm>
      </p:grpSpPr>
      <p:sp>
        <p:nvSpPr>
          <p:cNvPr id="5" name="Espace réservé du texte 4">
            <a:extLst>
              <a:ext uri="{FF2B5EF4-FFF2-40B4-BE49-F238E27FC236}">
                <a16:creationId xmlns:a16="http://schemas.microsoft.com/office/drawing/2014/main" id="{98C1329A-664A-4E28-B644-3636A328F32F}"/>
              </a:ext>
            </a:extLst>
          </p:cNvPr>
          <p:cNvSpPr>
            <a:spLocks noGrp="1"/>
          </p:cNvSpPr>
          <p:nvPr>
            <p:ph type="body" sz="quarter" idx="16"/>
          </p:nvPr>
        </p:nvSpPr>
        <p:spPr>
          <a:xfrm>
            <a:off x="1273094" y="2087563"/>
            <a:ext cx="10422019" cy="3767137"/>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D70E81EC-A4CC-46F3-8A94-BB7AD42F7DA0}"/>
              </a:ext>
            </a:extLst>
          </p:cNvPr>
          <p:cNvSpPr>
            <a:spLocks noGrp="1"/>
          </p:cNvSpPr>
          <p:nvPr>
            <p:ph type="title" hasCustomPrompt="1"/>
          </p:nvPr>
        </p:nvSpPr>
        <p:spPr>
          <a:solidFill>
            <a:srgbClr val="008972"/>
          </a:solidFill>
        </p:spPr>
        <p:txBody>
          <a:bodyPr/>
          <a:lstStyle/>
          <a:p>
            <a:r>
              <a:rPr lang="fr-FR" dirty="0"/>
              <a:t>Cliquez pour ajouter un titre</a:t>
            </a:r>
          </a:p>
        </p:txBody>
      </p:sp>
    </p:spTree>
    <p:extLst>
      <p:ext uri="{BB962C8B-B14F-4D97-AF65-F5344CB8AC3E}">
        <p14:creationId xmlns:p14="http://schemas.microsoft.com/office/powerpoint/2010/main" val="377025608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Texte_violet">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D70E81EC-A4CC-46F3-8A94-BB7AD42F7DA0}"/>
              </a:ext>
            </a:extLst>
          </p:cNvPr>
          <p:cNvSpPr>
            <a:spLocks noGrp="1"/>
          </p:cNvSpPr>
          <p:nvPr>
            <p:ph type="title" hasCustomPrompt="1"/>
          </p:nvPr>
        </p:nvSpPr>
        <p:spPr>
          <a:solidFill>
            <a:schemeClr val="accent2"/>
          </a:solidFill>
        </p:spPr>
        <p:txBody>
          <a:bodyPr/>
          <a:lstStyle/>
          <a:p>
            <a:r>
              <a:rPr lang="fr-FR" dirty="0"/>
              <a:t>Cliquez pour ajouter un titre</a:t>
            </a:r>
          </a:p>
        </p:txBody>
      </p:sp>
      <p:sp>
        <p:nvSpPr>
          <p:cNvPr id="5" name="Espace réservé du texte 4">
            <a:extLst>
              <a:ext uri="{FF2B5EF4-FFF2-40B4-BE49-F238E27FC236}">
                <a16:creationId xmlns:a16="http://schemas.microsoft.com/office/drawing/2014/main" id="{85207AD3-6204-4D1E-AD96-6CDC41E3A4E5}"/>
              </a:ext>
            </a:extLst>
          </p:cNvPr>
          <p:cNvSpPr>
            <a:spLocks noGrp="1"/>
          </p:cNvSpPr>
          <p:nvPr>
            <p:ph type="body" sz="quarter" idx="16"/>
          </p:nvPr>
        </p:nvSpPr>
        <p:spPr>
          <a:xfrm>
            <a:off x="1273094" y="2087563"/>
            <a:ext cx="10422019" cy="3767137"/>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Tree>
    <p:extLst>
      <p:ext uri="{BB962C8B-B14F-4D97-AF65-F5344CB8AC3E}">
        <p14:creationId xmlns:p14="http://schemas.microsoft.com/office/powerpoint/2010/main" val="365297961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Texte_brique">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pPr/>
              <a:t>‹N°›</a:t>
            </a:fld>
            <a:endParaRPr lang="fr-FR" dirty="0"/>
          </a:p>
        </p:txBody>
      </p:sp>
      <p:sp>
        <p:nvSpPr>
          <p:cNvPr id="5" name="Espace réservé du texte 4">
            <a:extLst>
              <a:ext uri="{FF2B5EF4-FFF2-40B4-BE49-F238E27FC236}">
                <a16:creationId xmlns:a16="http://schemas.microsoft.com/office/drawing/2014/main" id="{85207AD3-6204-4D1E-AD96-6CDC41E3A4E5}"/>
              </a:ext>
            </a:extLst>
          </p:cNvPr>
          <p:cNvSpPr>
            <a:spLocks noGrp="1"/>
          </p:cNvSpPr>
          <p:nvPr>
            <p:ph type="body" sz="quarter" idx="16"/>
          </p:nvPr>
        </p:nvSpPr>
        <p:spPr>
          <a:xfrm>
            <a:off x="1273094" y="2087563"/>
            <a:ext cx="10422019" cy="3767137"/>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7" name="Titre 1">
            <a:extLst>
              <a:ext uri="{FF2B5EF4-FFF2-40B4-BE49-F238E27FC236}">
                <a16:creationId xmlns:a16="http://schemas.microsoft.com/office/drawing/2014/main" id="{D70E81EC-A4CC-46F3-8A94-BB7AD42F7DA0}"/>
              </a:ext>
            </a:extLst>
          </p:cNvPr>
          <p:cNvSpPr>
            <a:spLocks noGrp="1"/>
          </p:cNvSpPr>
          <p:nvPr>
            <p:ph type="title" hasCustomPrompt="1"/>
          </p:nvPr>
        </p:nvSpPr>
        <p:spPr>
          <a:xfrm>
            <a:off x="509166" y="489518"/>
            <a:ext cx="11196000" cy="1114817"/>
          </a:xfrm>
          <a:solidFill>
            <a:srgbClr val="E04F39"/>
          </a:solidFill>
          <a:ln>
            <a:noFill/>
          </a:ln>
        </p:spPr>
        <p:txBody>
          <a:bodyPr/>
          <a:lstStyle/>
          <a:p>
            <a:r>
              <a:rPr lang="fr-FR" dirty="0"/>
              <a:t>Cliquez pour ajouter un titre</a:t>
            </a:r>
          </a:p>
        </p:txBody>
      </p:sp>
    </p:spTree>
    <p:extLst>
      <p:ext uri="{BB962C8B-B14F-4D97-AF65-F5344CB8AC3E}">
        <p14:creationId xmlns:p14="http://schemas.microsoft.com/office/powerpoint/2010/main" val="1430409158"/>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Texte_rose">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D70E81EC-A4CC-46F3-8A94-BB7AD42F7DA0}"/>
              </a:ext>
            </a:extLst>
          </p:cNvPr>
          <p:cNvSpPr>
            <a:spLocks noGrp="1"/>
          </p:cNvSpPr>
          <p:nvPr>
            <p:ph type="title" hasCustomPrompt="1"/>
          </p:nvPr>
        </p:nvSpPr>
        <p:spPr>
          <a:solidFill>
            <a:srgbClr val="E11A81"/>
          </a:solidFill>
        </p:spPr>
        <p:txBody>
          <a:bodyPr/>
          <a:lstStyle/>
          <a:p>
            <a:r>
              <a:rPr lang="fr-FR" dirty="0"/>
              <a:t>Cliquez pour ajouter un titre</a:t>
            </a:r>
          </a:p>
        </p:txBody>
      </p:sp>
      <p:sp>
        <p:nvSpPr>
          <p:cNvPr id="5" name="Espace réservé du texte 4">
            <a:extLst>
              <a:ext uri="{FF2B5EF4-FFF2-40B4-BE49-F238E27FC236}">
                <a16:creationId xmlns:a16="http://schemas.microsoft.com/office/drawing/2014/main" id="{85207AD3-6204-4D1E-AD96-6CDC41E3A4E5}"/>
              </a:ext>
            </a:extLst>
          </p:cNvPr>
          <p:cNvSpPr>
            <a:spLocks noGrp="1"/>
          </p:cNvSpPr>
          <p:nvPr>
            <p:ph type="body" sz="quarter" idx="16"/>
          </p:nvPr>
        </p:nvSpPr>
        <p:spPr>
          <a:xfrm>
            <a:off x="1273094" y="2087563"/>
            <a:ext cx="10422019" cy="3767137"/>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Tree>
    <p:extLst>
      <p:ext uri="{BB962C8B-B14F-4D97-AF65-F5344CB8AC3E}">
        <p14:creationId xmlns:p14="http://schemas.microsoft.com/office/powerpoint/2010/main" val="2194437714"/>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Texte_parme">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D70E81EC-A4CC-46F3-8A94-BB7AD42F7DA0}"/>
              </a:ext>
            </a:extLst>
          </p:cNvPr>
          <p:cNvSpPr>
            <a:spLocks noGrp="1"/>
          </p:cNvSpPr>
          <p:nvPr>
            <p:ph type="title" hasCustomPrompt="1"/>
          </p:nvPr>
        </p:nvSpPr>
        <p:spPr>
          <a:solidFill>
            <a:schemeClr val="accent5"/>
          </a:solidFill>
        </p:spPr>
        <p:txBody>
          <a:bodyPr/>
          <a:lstStyle/>
          <a:p>
            <a:r>
              <a:rPr lang="fr-FR" dirty="0"/>
              <a:t>Cliquez pour ajouter un titre</a:t>
            </a:r>
          </a:p>
        </p:txBody>
      </p:sp>
      <p:sp>
        <p:nvSpPr>
          <p:cNvPr id="5" name="Espace réservé du texte 4">
            <a:extLst>
              <a:ext uri="{FF2B5EF4-FFF2-40B4-BE49-F238E27FC236}">
                <a16:creationId xmlns:a16="http://schemas.microsoft.com/office/drawing/2014/main" id="{85207AD3-6204-4D1E-AD96-6CDC41E3A4E5}"/>
              </a:ext>
            </a:extLst>
          </p:cNvPr>
          <p:cNvSpPr>
            <a:spLocks noGrp="1"/>
          </p:cNvSpPr>
          <p:nvPr>
            <p:ph type="body" sz="quarter" idx="16"/>
          </p:nvPr>
        </p:nvSpPr>
        <p:spPr>
          <a:xfrm>
            <a:off x="1273094" y="2087563"/>
            <a:ext cx="10422019" cy="3767137"/>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Tree>
    <p:extLst>
      <p:ext uri="{BB962C8B-B14F-4D97-AF65-F5344CB8AC3E}">
        <p14:creationId xmlns:p14="http://schemas.microsoft.com/office/powerpoint/2010/main" val="2865350102"/>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716E385E-65D7-5942-9E84-0ADEE732C7B8}"/>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4B882449-3A9A-EC4D-9876-259A6D2DB8CC}"/>
              </a:ext>
            </a:extLst>
          </p:cNvPr>
          <p:cNvSpPr>
            <a:spLocks noGrp="1"/>
          </p:cNvSpPr>
          <p:nvPr>
            <p:ph type="body" orient="vert" idx="1"/>
          </p:nvPr>
        </p:nvSpPr>
        <p:spPr>
          <a:xfrm>
            <a:off x="838200" y="365125"/>
            <a:ext cx="7734300" cy="5811838"/>
          </a:xfrm>
        </p:spPr>
        <p:txBody>
          <a:bodyPr vert="eaVert"/>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11CD3F6E-33F5-A748-9D8F-CAD0702FD20C}"/>
              </a:ext>
            </a:extLst>
          </p:cNvPr>
          <p:cNvSpPr>
            <a:spLocks noGrp="1"/>
          </p:cNvSpPr>
          <p:nvPr>
            <p:ph type="dt" sz="half" idx="10"/>
          </p:nvPr>
        </p:nvSpPr>
        <p:spPr/>
        <p:txBody>
          <a:bodyPr/>
          <a:lstStyle/>
          <a:p>
            <a:fld id="{E0DC4854-4CC0-F24A-BC3C-D9E1750AB11D}" type="datetime1">
              <a:rPr lang="fr-FR" smtClean="0"/>
              <a:t>12/06/2026</a:t>
            </a:fld>
            <a:endParaRPr lang="fr-FR"/>
          </a:p>
        </p:txBody>
      </p:sp>
      <p:sp>
        <p:nvSpPr>
          <p:cNvPr id="5" name="Espace réservé du pied de page 4">
            <a:extLst>
              <a:ext uri="{FF2B5EF4-FFF2-40B4-BE49-F238E27FC236}">
                <a16:creationId xmlns:a16="http://schemas.microsoft.com/office/drawing/2014/main" id="{6860A053-5B92-1349-A0BC-AFFB3026CA4A}"/>
              </a:ext>
            </a:extLst>
          </p:cNvPr>
          <p:cNvSpPr>
            <a:spLocks noGrp="1"/>
          </p:cNvSpPr>
          <p:nvPr>
            <p:ph type="ftr" sz="quarter" idx="11"/>
          </p:nvPr>
        </p:nvSpPr>
        <p:spPr/>
        <p:txBody>
          <a:bodyPr/>
          <a:lstStyle/>
          <a:p>
            <a:r>
              <a:rPr lang="fr-FR"/>
              <a:t>Version au 12/04/2023 Philippe QUIQUE</a:t>
            </a:r>
          </a:p>
        </p:txBody>
      </p:sp>
      <p:sp>
        <p:nvSpPr>
          <p:cNvPr id="6" name="Espace réservé du numéro de diapositive 5">
            <a:extLst>
              <a:ext uri="{FF2B5EF4-FFF2-40B4-BE49-F238E27FC236}">
                <a16:creationId xmlns:a16="http://schemas.microsoft.com/office/drawing/2014/main" id="{86F11A54-3DAF-8945-A2BB-6DC27883F329}"/>
              </a:ext>
            </a:extLst>
          </p:cNvPr>
          <p:cNvSpPr>
            <a:spLocks noGrp="1"/>
          </p:cNvSpPr>
          <p:nvPr>
            <p:ph type="sldNum" sz="quarter" idx="12"/>
          </p:nvPr>
        </p:nvSpPr>
        <p:spPr/>
        <p:txBody>
          <a:bodyPr/>
          <a:lstStyle/>
          <a:p>
            <a:fld id="{33A02DD4-E014-1C48-820E-6C0C65C54B98}" type="slidenum">
              <a:rPr lang="fr-FR" smtClean="0"/>
              <a:t>‹N°›</a:t>
            </a:fld>
            <a:endParaRPr lang="fr-FR"/>
          </a:p>
        </p:txBody>
      </p:sp>
    </p:spTree>
    <p:extLst>
      <p:ext uri="{BB962C8B-B14F-4D97-AF65-F5344CB8AC3E}">
        <p14:creationId xmlns:p14="http://schemas.microsoft.com/office/powerpoint/2010/main" val="427936992"/>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Texte_vertclair">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D70E81EC-A4CC-46F3-8A94-BB7AD42F7DA0}"/>
              </a:ext>
            </a:extLst>
          </p:cNvPr>
          <p:cNvSpPr>
            <a:spLocks noGrp="1"/>
          </p:cNvSpPr>
          <p:nvPr>
            <p:ph type="title" hasCustomPrompt="1"/>
          </p:nvPr>
        </p:nvSpPr>
        <p:spPr>
          <a:solidFill>
            <a:schemeClr val="accent6"/>
          </a:solidFill>
        </p:spPr>
        <p:txBody>
          <a:bodyPr/>
          <a:lstStyle/>
          <a:p>
            <a:r>
              <a:rPr lang="fr-FR" dirty="0"/>
              <a:t>Cliquez pour ajouter un titre</a:t>
            </a:r>
          </a:p>
        </p:txBody>
      </p:sp>
      <p:sp>
        <p:nvSpPr>
          <p:cNvPr id="5" name="Espace réservé du texte 4">
            <a:extLst>
              <a:ext uri="{FF2B5EF4-FFF2-40B4-BE49-F238E27FC236}">
                <a16:creationId xmlns:a16="http://schemas.microsoft.com/office/drawing/2014/main" id="{85207AD3-6204-4D1E-AD96-6CDC41E3A4E5}"/>
              </a:ext>
            </a:extLst>
          </p:cNvPr>
          <p:cNvSpPr>
            <a:spLocks noGrp="1"/>
          </p:cNvSpPr>
          <p:nvPr>
            <p:ph type="body" sz="quarter" idx="16"/>
          </p:nvPr>
        </p:nvSpPr>
        <p:spPr>
          <a:xfrm>
            <a:off x="1273094" y="2087563"/>
            <a:ext cx="10422019" cy="3767137"/>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Tree>
    <p:extLst>
      <p:ext uri="{BB962C8B-B14F-4D97-AF65-F5344CB8AC3E}">
        <p14:creationId xmlns:p14="http://schemas.microsoft.com/office/powerpoint/2010/main" val="588267342"/>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Texte + Photo">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6096660" y="1609595"/>
            <a:ext cx="5595938" cy="4294318"/>
          </a:xfrm>
          <a:prstGeom prst="rect">
            <a:avLst/>
          </a:prstGeom>
          <a:solidFill>
            <a:schemeClr val="bg1">
              <a:lumMod val="95000"/>
            </a:schemeClr>
          </a:solidFill>
        </p:spPr>
        <p:txBody>
          <a:bodyPr/>
          <a:lstStyle>
            <a:lvl1pPr>
              <a:defRPr baseline="0">
                <a:solidFill>
                  <a:schemeClr val="tx2"/>
                </a:solidFill>
              </a:defRPr>
            </a:lvl1pPr>
          </a:lstStyle>
          <a:p>
            <a:pPr lvl="0"/>
            <a:r>
              <a:rPr lang="fr-FR" dirty="0"/>
              <a:t>Cliquez pour insérer un élément</a:t>
            </a:r>
          </a:p>
        </p:txBody>
      </p:sp>
      <p:sp>
        <p:nvSpPr>
          <p:cNvPr id="6" name="Espace réservé du texte 4">
            <a:extLst>
              <a:ext uri="{FF2B5EF4-FFF2-40B4-BE49-F238E27FC236}">
                <a16:creationId xmlns:a16="http://schemas.microsoft.com/office/drawing/2014/main" id="{64C7CDFE-DF95-4CA3-98A5-7BD20AEBF1AF}"/>
              </a:ext>
            </a:extLst>
          </p:cNvPr>
          <p:cNvSpPr>
            <a:spLocks noGrp="1"/>
          </p:cNvSpPr>
          <p:nvPr>
            <p:ph type="body" sz="quarter" idx="18"/>
          </p:nvPr>
        </p:nvSpPr>
        <p:spPr>
          <a:xfrm>
            <a:off x="498661" y="2087563"/>
            <a:ext cx="5220000" cy="3816350"/>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Tree>
    <p:extLst>
      <p:ext uri="{BB962C8B-B14F-4D97-AF65-F5344CB8AC3E}">
        <p14:creationId xmlns:p14="http://schemas.microsoft.com/office/powerpoint/2010/main" val="1532539378"/>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Texte + Photo_bleu">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rgbClr val="0084B2"/>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6096660" y="1609595"/>
            <a:ext cx="5595938" cy="4294318"/>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
        <p:nvSpPr>
          <p:cNvPr id="6" name="Espace réservé du texte 4">
            <a:extLst>
              <a:ext uri="{FF2B5EF4-FFF2-40B4-BE49-F238E27FC236}">
                <a16:creationId xmlns:a16="http://schemas.microsoft.com/office/drawing/2014/main" id="{30FA6ADF-24F5-4136-844C-F6784D4250A1}"/>
              </a:ext>
            </a:extLst>
          </p:cNvPr>
          <p:cNvSpPr>
            <a:spLocks noGrp="1"/>
          </p:cNvSpPr>
          <p:nvPr>
            <p:ph type="body" sz="quarter" idx="18"/>
          </p:nvPr>
        </p:nvSpPr>
        <p:spPr>
          <a:xfrm>
            <a:off x="498661" y="2087563"/>
            <a:ext cx="5220000" cy="3816350"/>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Tree>
    <p:extLst>
      <p:ext uri="{BB962C8B-B14F-4D97-AF65-F5344CB8AC3E}">
        <p14:creationId xmlns:p14="http://schemas.microsoft.com/office/powerpoint/2010/main" val="3700164244"/>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Texte + Photo_vert">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rgbClr val="008972"/>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6096660" y="1609595"/>
            <a:ext cx="5595938" cy="4294318"/>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
        <p:nvSpPr>
          <p:cNvPr id="6" name="Espace réservé du texte 4">
            <a:extLst>
              <a:ext uri="{FF2B5EF4-FFF2-40B4-BE49-F238E27FC236}">
                <a16:creationId xmlns:a16="http://schemas.microsoft.com/office/drawing/2014/main" id="{6ADE6774-34F3-49AC-A02F-D0366059DC4D}"/>
              </a:ext>
            </a:extLst>
          </p:cNvPr>
          <p:cNvSpPr>
            <a:spLocks noGrp="1"/>
          </p:cNvSpPr>
          <p:nvPr>
            <p:ph type="body" sz="quarter" idx="18"/>
          </p:nvPr>
        </p:nvSpPr>
        <p:spPr>
          <a:xfrm>
            <a:off x="498661" y="2087563"/>
            <a:ext cx="5220000" cy="3816350"/>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Tree>
    <p:extLst>
      <p:ext uri="{BB962C8B-B14F-4D97-AF65-F5344CB8AC3E}">
        <p14:creationId xmlns:p14="http://schemas.microsoft.com/office/powerpoint/2010/main" val="3585213949"/>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Texte + Photo_violet">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accent2"/>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6096660" y="1609595"/>
            <a:ext cx="5595938" cy="4294318"/>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
        <p:nvSpPr>
          <p:cNvPr id="6" name="Espace réservé du texte 4">
            <a:extLst>
              <a:ext uri="{FF2B5EF4-FFF2-40B4-BE49-F238E27FC236}">
                <a16:creationId xmlns:a16="http://schemas.microsoft.com/office/drawing/2014/main" id="{4C16A07E-A0DC-4D23-A540-5B576EF46D13}"/>
              </a:ext>
            </a:extLst>
          </p:cNvPr>
          <p:cNvSpPr>
            <a:spLocks noGrp="1"/>
          </p:cNvSpPr>
          <p:nvPr>
            <p:ph type="body" sz="quarter" idx="18" hasCustomPrompt="1"/>
          </p:nvPr>
        </p:nvSpPr>
        <p:spPr>
          <a:xfrm>
            <a:off x="498661" y="2087563"/>
            <a:ext cx="5220000" cy="3816350"/>
          </a:xfrm>
        </p:spPr>
        <p:txBody>
          <a:bodyPr/>
          <a:lstStyle>
            <a:lvl4pPr>
              <a:defRPr/>
            </a:lvl4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p:txBody>
      </p:sp>
    </p:spTree>
    <p:extLst>
      <p:ext uri="{BB962C8B-B14F-4D97-AF65-F5344CB8AC3E}">
        <p14:creationId xmlns:p14="http://schemas.microsoft.com/office/powerpoint/2010/main" val="488249276"/>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Texte + Photo_brique">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rgbClr val="E04F39"/>
          </a:solidFill>
          <a:ln>
            <a:noFill/>
          </a:ln>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6096660" y="1609595"/>
            <a:ext cx="5595938" cy="4294318"/>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
        <p:nvSpPr>
          <p:cNvPr id="6" name="Espace réservé du texte 4">
            <a:extLst>
              <a:ext uri="{FF2B5EF4-FFF2-40B4-BE49-F238E27FC236}">
                <a16:creationId xmlns:a16="http://schemas.microsoft.com/office/drawing/2014/main" id="{4C16A07E-A0DC-4D23-A540-5B576EF46D13}"/>
              </a:ext>
            </a:extLst>
          </p:cNvPr>
          <p:cNvSpPr>
            <a:spLocks noGrp="1"/>
          </p:cNvSpPr>
          <p:nvPr>
            <p:ph type="body" sz="quarter" idx="18" hasCustomPrompt="1"/>
          </p:nvPr>
        </p:nvSpPr>
        <p:spPr>
          <a:xfrm>
            <a:off x="498661" y="2087563"/>
            <a:ext cx="5220000" cy="3816350"/>
          </a:xfrm>
        </p:spPr>
        <p:txBody>
          <a:bodyPr/>
          <a:lstStyle>
            <a:lvl4pPr>
              <a:defRPr/>
            </a:lvl4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p:txBody>
      </p:sp>
    </p:spTree>
    <p:extLst>
      <p:ext uri="{BB962C8B-B14F-4D97-AF65-F5344CB8AC3E}">
        <p14:creationId xmlns:p14="http://schemas.microsoft.com/office/powerpoint/2010/main" val="278484726"/>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Texte + Photo_rose">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rgbClr val="E11A81"/>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6096660" y="1609595"/>
            <a:ext cx="5595938" cy="4294318"/>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
        <p:nvSpPr>
          <p:cNvPr id="6" name="Espace réservé du texte 4">
            <a:extLst>
              <a:ext uri="{FF2B5EF4-FFF2-40B4-BE49-F238E27FC236}">
                <a16:creationId xmlns:a16="http://schemas.microsoft.com/office/drawing/2014/main" id="{4C16A07E-A0DC-4D23-A540-5B576EF46D13}"/>
              </a:ext>
            </a:extLst>
          </p:cNvPr>
          <p:cNvSpPr>
            <a:spLocks noGrp="1"/>
          </p:cNvSpPr>
          <p:nvPr>
            <p:ph type="body" sz="quarter" idx="18" hasCustomPrompt="1"/>
          </p:nvPr>
        </p:nvSpPr>
        <p:spPr>
          <a:xfrm>
            <a:off x="498661" y="2087563"/>
            <a:ext cx="5220000" cy="3816350"/>
          </a:xfrm>
        </p:spPr>
        <p:txBody>
          <a:bodyPr/>
          <a:lstStyle>
            <a:lvl4pPr>
              <a:defRPr/>
            </a:lvl4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p:txBody>
      </p:sp>
    </p:spTree>
    <p:extLst>
      <p:ext uri="{BB962C8B-B14F-4D97-AF65-F5344CB8AC3E}">
        <p14:creationId xmlns:p14="http://schemas.microsoft.com/office/powerpoint/2010/main" val="3694239174"/>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Texte + Photo_parme">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accent5"/>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6096660" y="1609595"/>
            <a:ext cx="5595938" cy="4294318"/>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
        <p:nvSpPr>
          <p:cNvPr id="6" name="Espace réservé du texte 4">
            <a:extLst>
              <a:ext uri="{FF2B5EF4-FFF2-40B4-BE49-F238E27FC236}">
                <a16:creationId xmlns:a16="http://schemas.microsoft.com/office/drawing/2014/main" id="{4C16A07E-A0DC-4D23-A540-5B576EF46D13}"/>
              </a:ext>
            </a:extLst>
          </p:cNvPr>
          <p:cNvSpPr>
            <a:spLocks noGrp="1"/>
          </p:cNvSpPr>
          <p:nvPr>
            <p:ph type="body" sz="quarter" idx="18" hasCustomPrompt="1"/>
          </p:nvPr>
        </p:nvSpPr>
        <p:spPr>
          <a:xfrm>
            <a:off x="498661" y="2087563"/>
            <a:ext cx="5220000" cy="3816350"/>
          </a:xfrm>
        </p:spPr>
        <p:txBody>
          <a:bodyPr/>
          <a:lstStyle>
            <a:lvl4pPr>
              <a:defRPr/>
            </a:lvl4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p:txBody>
      </p:sp>
    </p:spTree>
    <p:extLst>
      <p:ext uri="{BB962C8B-B14F-4D97-AF65-F5344CB8AC3E}">
        <p14:creationId xmlns:p14="http://schemas.microsoft.com/office/powerpoint/2010/main" val="1667826409"/>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Texte + Photo_vertclair">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accent6"/>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6096660" y="1609595"/>
            <a:ext cx="5595938" cy="4294318"/>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
        <p:nvSpPr>
          <p:cNvPr id="6" name="Espace réservé du texte 4">
            <a:extLst>
              <a:ext uri="{FF2B5EF4-FFF2-40B4-BE49-F238E27FC236}">
                <a16:creationId xmlns:a16="http://schemas.microsoft.com/office/drawing/2014/main" id="{4C16A07E-A0DC-4D23-A540-5B576EF46D13}"/>
              </a:ext>
            </a:extLst>
          </p:cNvPr>
          <p:cNvSpPr>
            <a:spLocks noGrp="1"/>
          </p:cNvSpPr>
          <p:nvPr>
            <p:ph type="body" sz="quarter" idx="18" hasCustomPrompt="1"/>
          </p:nvPr>
        </p:nvSpPr>
        <p:spPr>
          <a:xfrm>
            <a:off x="498661" y="2087563"/>
            <a:ext cx="5220000" cy="3816350"/>
          </a:xfrm>
        </p:spPr>
        <p:txBody>
          <a:bodyPr/>
          <a:lstStyle>
            <a:lvl4pPr>
              <a:defRPr/>
            </a:lvl4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p:txBody>
      </p:sp>
    </p:spTree>
    <p:extLst>
      <p:ext uri="{BB962C8B-B14F-4D97-AF65-F5344CB8AC3E}">
        <p14:creationId xmlns:p14="http://schemas.microsoft.com/office/powerpoint/2010/main" val="645687880"/>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498660" y="1609595"/>
            <a:ext cx="11193938" cy="4294318"/>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Tree>
    <p:extLst>
      <p:ext uri="{BB962C8B-B14F-4D97-AF65-F5344CB8AC3E}">
        <p14:creationId xmlns:p14="http://schemas.microsoft.com/office/powerpoint/2010/main" val="10289255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fr-FR"/>
              <a:t>Modifiez le style du titre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F2301C98-C8E0-452E-8F71-7FB6678C34E5}" type="datetime1">
              <a:rPr lang="fr-FR" smtClean="0"/>
              <a:t>12/06/2026</a:t>
            </a:fld>
            <a:endParaRPr lang="fr-FR"/>
          </a:p>
        </p:txBody>
      </p:sp>
      <p:sp>
        <p:nvSpPr>
          <p:cNvPr id="5" name="Footer Placeholder 4"/>
          <p:cNvSpPr>
            <a:spLocks noGrp="1"/>
          </p:cNvSpPr>
          <p:nvPr>
            <p:ph type="ftr" sz="quarter" idx="11"/>
          </p:nvPr>
        </p:nvSpPr>
        <p:spPr/>
        <p:txBody>
          <a:bodyPr/>
          <a:lstStyle/>
          <a:p>
            <a:r>
              <a:rPr lang="fr-FR"/>
              <a:t>Jeanne Brousse 11 Juin 2026</a:t>
            </a:r>
          </a:p>
        </p:txBody>
      </p:sp>
      <p:sp>
        <p:nvSpPr>
          <p:cNvPr id="6" name="Slide Number Placeholder 5"/>
          <p:cNvSpPr>
            <a:spLocks noGrp="1"/>
          </p:cNvSpPr>
          <p:nvPr>
            <p:ph type="sldNum" sz="quarter" idx="12"/>
          </p:nvPr>
        </p:nvSpPr>
        <p:spPr/>
        <p:txBody>
          <a:bodyPr/>
          <a:lstStyle/>
          <a:p>
            <a:fld id="{E905D8E8-6A1B-4050-A821-8577E779D959}" type="slidenum">
              <a:rPr lang="fr-FR" smtClean="0"/>
              <a:t>‹N°›</a:t>
            </a:fld>
            <a:endParaRPr lang="fr-FR"/>
          </a:p>
        </p:txBody>
      </p:sp>
    </p:spTree>
    <p:extLst>
      <p:ext uri="{BB962C8B-B14F-4D97-AF65-F5344CB8AC3E}">
        <p14:creationId xmlns:p14="http://schemas.microsoft.com/office/powerpoint/2010/main" val="356709477"/>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Media_bleu">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rgbClr val="0084B2"/>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498660" y="1609595"/>
            <a:ext cx="11193938" cy="4294318"/>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Tree>
    <p:extLst>
      <p:ext uri="{BB962C8B-B14F-4D97-AF65-F5344CB8AC3E}">
        <p14:creationId xmlns:p14="http://schemas.microsoft.com/office/powerpoint/2010/main" val="48540004"/>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Media_vert">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rgbClr val="008972"/>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498660" y="1609595"/>
            <a:ext cx="11193938" cy="4294318"/>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Tree>
    <p:extLst>
      <p:ext uri="{BB962C8B-B14F-4D97-AF65-F5344CB8AC3E}">
        <p14:creationId xmlns:p14="http://schemas.microsoft.com/office/powerpoint/2010/main" val="1580238801"/>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Media_violet">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accent2"/>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498660" y="1609595"/>
            <a:ext cx="11193938" cy="4192222"/>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Tree>
    <p:extLst>
      <p:ext uri="{BB962C8B-B14F-4D97-AF65-F5344CB8AC3E}">
        <p14:creationId xmlns:p14="http://schemas.microsoft.com/office/powerpoint/2010/main" val="903959528"/>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Media_brique">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rgbClr val="E04F39"/>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498660" y="1609595"/>
            <a:ext cx="11193938" cy="4192222"/>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Tree>
    <p:extLst>
      <p:ext uri="{BB962C8B-B14F-4D97-AF65-F5344CB8AC3E}">
        <p14:creationId xmlns:p14="http://schemas.microsoft.com/office/powerpoint/2010/main" val="743154178"/>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Media_rose">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rgbClr val="E11A81"/>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498660" y="1609595"/>
            <a:ext cx="11193938" cy="4192222"/>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Tree>
    <p:extLst>
      <p:ext uri="{BB962C8B-B14F-4D97-AF65-F5344CB8AC3E}">
        <p14:creationId xmlns:p14="http://schemas.microsoft.com/office/powerpoint/2010/main" val="3250347317"/>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Media_parme">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accent5"/>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498660" y="1609595"/>
            <a:ext cx="11193938" cy="4192222"/>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Tree>
    <p:extLst>
      <p:ext uri="{BB962C8B-B14F-4D97-AF65-F5344CB8AC3E}">
        <p14:creationId xmlns:p14="http://schemas.microsoft.com/office/powerpoint/2010/main" val="2514994639"/>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Media_vertclair">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accent6"/>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498660" y="1609595"/>
            <a:ext cx="11193938" cy="4192222"/>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Tree>
    <p:extLst>
      <p:ext uri="{BB962C8B-B14F-4D97-AF65-F5344CB8AC3E}">
        <p14:creationId xmlns:p14="http://schemas.microsoft.com/office/powerpoint/2010/main" val="191346325"/>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p:txBody>
          <a:bodyPr/>
          <a:lstStyle/>
          <a:p>
            <a:r>
              <a:rPr lang="fr-FR" dirty="0"/>
              <a:t>Cliquez pour ajouter un titre</a:t>
            </a:r>
          </a:p>
        </p:txBody>
      </p:sp>
      <p:sp>
        <p:nvSpPr>
          <p:cNvPr id="10" name="Espace réservé du texte 8">
            <a:extLst>
              <a:ext uri="{FF2B5EF4-FFF2-40B4-BE49-F238E27FC236}">
                <a16:creationId xmlns:a16="http://schemas.microsoft.com/office/drawing/2014/main" id="{761F1608-1EEB-E647-B6C1-A92DFDEACC8B}"/>
              </a:ext>
            </a:extLst>
          </p:cNvPr>
          <p:cNvSpPr>
            <a:spLocks noGrp="1"/>
          </p:cNvSpPr>
          <p:nvPr>
            <p:ph type="body" sz="quarter" idx="13" hasCustomPrompt="1"/>
          </p:nvPr>
        </p:nvSpPr>
        <p:spPr>
          <a:xfrm>
            <a:off x="498660" y="4888434"/>
            <a:ext cx="3527240" cy="915468"/>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1" name="Espace réservé du texte 8">
            <a:extLst>
              <a:ext uri="{FF2B5EF4-FFF2-40B4-BE49-F238E27FC236}">
                <a16:creationId xmlns:a16="http://schemas.microsoft.com/office/drawing/2014/main" id="{12396C78-3A19-AA4A-BA82-771000D34AB6}"/>
              </a:ext>
            </a:extLst>
          </p:cNvPr>
          <p:cNvSpPr>
            <a:spLocks noGrp="1"/>
          </p:cNvSpPr>
          <p:nvPr>
            <p:ph type="body" sz="quarter" idx="19" hasCustomPrompt="1"/>
          </p:nvPr>
        </p:nvSpPr>
        <p:spPr>
          <a:xfrm>
            <a:off x="4333040" y="4888432"/>
            <a:ext cx="3527240" cy="915469"/>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3" name="Espace réservé du texte 8">
            <a:extLst>
              <a:ext uri="{FF2B5EF4-FFF2-40B4-BE49-F238E27FC236}">
                <a16:creationId xmlns:a16="http://schemas.microsoft.com/office/drawing/2014/main" id="{EC2BF74E-545A-A440-902F-FA50E56110EE}"/>
              </a:ext>
            </a:extLst>
          </p:cNvPr>
          <p:cNvSpPr>
            <a:spLocks noGrp="1"/>
          </p:cNvSpPr>
          <p:nvPr>
            <p:ph type="body" sz="quarter" idx="20" hasCustomPrompt="1"/>
          </p:nvPr>
        </p:nvSpPr>
        <p:spPr>
          <a:xfrm>
            <a:off x="8167420" y="4888431"/>
            <a:ext cx="3527240" cy="915470"/>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hasCustomPrompt="1"/>
          </p:nvPr>
        </p:nvSpPr>
        <p:spPr>
          <a:xfrm>
            <a:off x="49847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dirty="0"/>
              <a:t>Cliquez pour insérer un élément</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hasCustomPrompt="1"/>
          </p:nvPr>
        </p:nvSpPr>
        <p:spPr>
          <a:xfrm>
            <a:off x="433285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dirty="0"/>
              <a:t>Cliquez pour insérer un élément</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hasCustomPrompt="1"/>
          </p:nvPr>
        </p:nvSpPr>
        <p:spPr>
          <a:xfrm>
            <a:off x="816723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dirty="0"/>
              <a:t>Cliquez pour insérer un élément</a:t>
            </a:r>
          </a:p>
        </p:txBody>
      </p:sp>
    </p:spTree>
    <p:extLst>
      <p:ext uri="{BB962C8B-B14F-4D97-AF65-F5344CB8AC3E}">
        <p14:creationId xmlns:p14="http://schemas.microsoft.com/office/powerpoint/2010/main" val="2902261056"/>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3 media_bleu">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rgbClr val="0084B2"/>
          </a:solidFill>
        </p:spPr>
        <p:txBody>
          <a:bodyPr/>
          <a:lstStyle/>
          <a:p>
            <a:r>
              <a:rPr lang="fr-FR" dirty="0"/>
              <a:t>Cliquez pour ajouter un titre</a:t>
            </a:r>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7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Modifier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Modifier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3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Modifier les styles du texte du masque</a:t>
            </a:r>
          </a:p>
        </p:txBody>
      </p:sp>
      <p:sp>
        <p:nvSpPr>
          <p:cNvPr id="16" name="Espace réservé du texte 8">
            <a:extLst>
              <a:ext uri="{FF2B5EF4-FFF2-40B4-BE49-F238E27FC236}">
                <a16:creationId xmlns:a16="http://schemas.microsoft.com/office/drawing/2014/main" id="{F2F5452A-EA35-364C-871A-EF7CC620C4BD}"/>
              </a:ext>
            </a:extLst>
          </p:cNvPr>
          <p:cNvSpPr>
            <a:spLocks noGrp="1"/>
          </p:cNvSpPr>
          <p:nvPr>
            <p:ph type="body" sz="quarter" idx="13" hasCustomPrompt="1"/>
          </p:nvPr>
        </p:nvSpPr>
        <p:spPr>
          <a:xfrm>
            <a:off x="498660" y="4888434"/>
            <a:ext cx="3527240" cy="915468"/>
          </a:xfrm>
          <a:prstGeom prst="rect">
            <a:avLst/>
          </a:prstGeom>
        </p:spPr>
        <p:txBody>
          <a:bodyPr/>
          <a:lstStyle>
            <a:lvl1pPr>
              <a:lnSpc>
                <a:spcPct val="100000"/>
              </a:lnSpc>
              <a:spcAft>
                <a:spcPts val="500"/>
              </a:spcAft>
              <a:defRPr lang="fr-FR" sz="1400" b="0" kern="1200" dirty="0">
                <a:solidFill>
                  <a:schemeClr val="tx2"/>
                </a:solidFill>
                <a:latin typeface="+mn-lt"/>
                <a:ea typeface="+mn-ea"/>
                <a:cs typeface="+mn-cs"/>
              </a:defRPr>
            </a:lvl1pPr>
          </a:lstStyle>
          <a:p>
            <a:pPr lvl="0"/>
            <a:r>
              <a:rPr lang="fr-FR" dirty="0"/>
              <a:t>Cliquez pour ajouter du texte</a:t>
            </a:r>
          </a:p>
        </p:txBody>
      </p:sp>
      <p:sp>
        <p:nvSpPr>
          <p:cNvPr id="17" name="Espace réservé du texte 8">
            <a:extLst>
              <a:ext uri="{FF2B5EF4-FFF2-40B4-BE49-F238E27FC236}">
                <a16:creationId xmlns:a16="http://schemas.microsoft.com/office/drawing/2014/main" id="{826E2E5D-419D-F744-910A-52FB82C616E2}"/>
              </a:ext>
            </a:extLst>
          </p:cNvPr>
          <p:cNvSpPr>
            <a:spLocks noGrp="1"/>
          </p:cNvSpPr>
          <p:nvPr>
            <p:ph type="body" sz="quarter" idx="19" hasCustomPrompt="1"/>
          </p:nvPr>
        </p:nvSpPr>
        <p:spPr>
          <a:xfrm>
            <a:off x="4333040" y="4888432"/>
            <a:ext cx="3527240" cy="915469"/>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8" name="Espace réservé du texte 8">
            <a:extLst>
              <a:ext uri="{FF2B5EF4-FFF2-40B4-BE49-F238E27FC236}">
                <a16:creationId xmlns:a16="http://schemas.microsoft.com/office/drawing/2014/main" id="{822EADD7-9147-EC4B-B04B-311375EF40B2}"/>
              </a:ext>
            </a:extLst>
          </p:cNvPr>
          <p:cNvSpPr>
            <a:spLocks noGrp="1"/>
          </p:cNvSpPr>
          <p:nvPr>
            <p:ph type="body" sz="quarter" idx="20" hasCustomPrompt="1"/>
          </p:nvPr>
        </p:nvSpPr>
        <p:spPr>
          <a:xfrm>
            <a:off x="8167420" y="4888431"/>
            <a:ext cx="3527240" cy="915470"/>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Tree>
    <p:extLst>
      <p:ext uri="{BB962C8B-B14F-4D97-AF65-F5344CB8AC3E}">
        <p14:creationId xmlns:p14="http://schemas.microsoft.com/office/powerpoint/2010/main" val="2258061829"/>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3 media_vert">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rgbClr val="008972"/>
          </a:solidFill>
        </p:spPr>
        <p:txBody>
          <a:bodyPr/>
          <a:lstStyle/>
          <a:p>
            <a:r>
              <a:rPr lang="fr-FR" dirty="0"/>
              <a:t>Cliquez pour ajouter un titre</a:t>
            </a:r>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7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Modifier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Modifier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3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Modifier les styles du texte du masque</a:t>
            </a:r>
          </a:p>
        </p:txBody>
      </p:sp>
      <p:sp>
        <p:nvSpPr>
          <p:cNvPr id="16" name="Espace réservé du texte 8">
            <a:extLst>
              <a:ext uri="{FF2B5EF4-FFF2-40B4-BE49-F238E27FC236}">
                <a16:creationId xmlns:a16="http://schemas.microsoft.com/office/drawing/2014/main" id="{21928D4E-4DC9-7743-8E29-22CA76F8BA77}"/>
              </a:ext>
            </a:extLst>
          </p:cNvPr>
          <p:cNvSpPr>
            <a:spLocks noGrp="1"/>
          </p:cNvSpPr>
          <p:nvPr>
            <p:ph type="body" sz="quarter" idx="13" hasCustomPrompt="1"/>
          </p:nvPr>
        </p:nvSpPr>
        <p:spPr>
          <a:xfrm>
            <a:off x="498660" y="4888434"/>
            <a:ext cx="3527240" cy="915468"/>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7" name="Espace réservé du texte 8">
            <a:extLst>
              <a:ext uri="{FF2B5EF4-FFF2-40B4-BE49-F238E27FC236}">
                <a16:creationId xmlns:a16="http://schemas.microsoft.com/office/drawing/2014/main" id="{55C896D7-F7BF-3B45-9D73-EEF39DDECBA1}"/>
              </a:ext>
            </a:extLst>
          </p:cNvPr>
          <p:cNvSpPr>
            <a:spLocks noGrp="1"/>
          </p:cNvSpPr>
          <p:nvPr>
            <p:ph type="body" sz="quarter" idx="19" hasCustomPrompt="1"/>
          </p:nvPr>
        </p:nvSpPr>
        <p:spPr>
          <a:xfrm>
            <a:off x="4333040" y="4888432"/>
            <a:ext cx="3527240" cy="915469"/>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8" name="Espace réservé du texte 8">
            <a:extLst>
              <a:ext uri="{FF2B5EF4-FFF2-40B4-BE49-F238E27FC236}">
                <a16:creationId xmlns:a16="http://schemas.microsoft.com/office/drawing/2014/main" id="{971C6247-F563-9D41-B02F-4C097708A157}"/>
              </a:ext>
            </a:extLst>
          </p:cNvPr>
          <p:cNvSpPr>
            <a:spLocks noGrp="1"/>
          </p:cNvSpPr>
          <p:nvPr>
            <p:ph type="body" sz="quarter" idx="20" hasCustomPrompt="1"/>
          </p:nvPr>
        </p:nvSpPr>
        <p:spPr>
          <a:xfrm>
            <a:off x="8167420" y="4888431"/>
            <a:ext cx="3527240" cy="915470"/>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Tree>
    <p:extLst>
      <p:ext uri="{BB962C8B-B14F-4D97-AF65-F5344CB8AC3E}">
        <p14:creationId xmlns:p14="http://schemas.microsoft.com/office/powerpoint/2010/main" val="7720789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3177E55-2917-4AF5-B47C-F6A3AD9DB88C}" type="datetime1">
              <a:rPr lang="fr-FR" smtClean="0"/>
              <a:t>12/06/2026</a:t>
            </a:fld>
            <a:endParaRPr lang="fr-FR"/>
          </a:p>
        </p:txBody>
      </p:sp>
      <p:sp>
        <p:nvSpPr>
          <p:cNvPr id="5" name="Footer Placeholder 4"/>
          <p:cNvSpPr>
            <a:spLocks noGrp="1"/>
          </p:cNvSpPr>
          <p:nvPr>
            <p:ph type="ftr" sz="quarter" idx="11"/>
          </p:nvPr>
        </p:nvSpPr>
        <p:spPr/>
        <p:txBody>
          <a:bodyPr/>
          <a:lstStyle/>
          <a:p>
            <a:r>
              <a:rPr lang="fr-FR"/>
              <a:t>Jeanne Brousse 11 Juin 2026</a:t>
            </a:r>
          </a:p>
        </p:txBody>
      </p:sp>
      <p:sp>
        <p:nvSpPr>
          <p:cNvPr id="6" name="Slide Number Placeholder 5"/>
          <p:cNvSpPr>
            <a:spLocks noGrp="1"/>
          </p:cNvSpPr>
          <p:nvPr>
            <p:ph type="sldNum" sz="quarter" idx="12"/>
          </p:nvPr>
        </p:nvSpPr>
        <p:spPr/>
        <p:txBody>
          <a:bodyPr/>
          <a:lstStyle/>
          <a:p>
            <a:fld id="{E905D8E8-6A1B-4050-A821-8577E779D959}" type="slidenum">
              <a:rPr lang="fr-FR" smtClean="0"/>
              <a:t>‹N°›</a:t>
            </a:fld>
            <a:endParaRPr lang="fr-FR"/>
          </a:p>
        </p:txBody>
      </p:sp>
    </p:spTree>
    <p:extLst>
      <p:ext uri="{BB962C8B-B14F-4D97-AF65-F5344CB8AC3E}">
        <p14:creationId xmlns:p14="http://schemas.microsoft.com/office/powerpoint/2010/main" val="147912919"/>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3 media_violet">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accent2"/>
          </a:solidFill>
        </p:spPr>
        <p:txBody>
          <a:bodyPr/>
          <a:lstStyle/>
          <a:p>
            <a:r>
              <a:rPr lang="fr-FR" dirty="0"/>
              <a:t>Cliquez pour ajouter un titre</a:t>
            </a:r>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7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Modifier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Modifier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3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Modifier les styles du texte du masque</a:t>
            </a:r>
          </a:p>
        </p:txBody>
      </p:sp>
      <p:sp>
        <p:nvSpPr>
          <p:cNvPr id="16" name="Espace réservé du texte 8">
            <a:extLst>
              <a:ext uri="{FF2B5EF4-FFF2-40B4-BE49-F238E27FC236}">
                <a16:creationId xmlns:a16="http://schemas.microsoft.com/office/drawing/2014/main" id="{36C85B24-1F14-2A46-91FC-0B7FC6738D02}"/>
              </a:ext>
            </a:extLst>
          </p:cNvPr>
          <p:cNvSpPr>
            <a:spLocks noGrp="1"/>
          </p:cNvSpPr>
          <p:nvPr>
            <p:ph type="body" sz="quarter" idx="13" hasCustomPrompt="1"/>
          </p:nvPr>
        </p:nvSpPr>
        <p:spPr>
          <a:xfrm>
            <a:off x="498660" y="4888434"/>
            <a:ext cx="3527240" cy="915468"/>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7" name="Espace réservé du texte 8">
            <a:extLst>
              <a:ext uri="{FF2B5EF4-FFF2-40B4-BE49-F238E27FC236}">
                <a16:creationId xmlns:a16="http://schemas.microsoft.com/office/drawing/2014/main" id="{54E46A9B-34F6-7B44-BE45-AAEC5E454250}"/>
              </a:ext>
            </a:extLst>
          </p:cNvPr>
          <p:cNvSpPr>
            <a:spLocks noGrp="1"/>
          </p:cNvSpPr>
          <p:nvPr>
            <p:ph type="body" sz="quarter" idx="19" hasCustomPrompt="1"/>
          </p:nvPr>
        </p:nvSpPr>
        <p:spPr>
          <a:xfrm>
            <a:off x="4333040" y="4888432"/>
            <a:ext cx="3527240" cy="915469"/>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8" name="Espace réservé du texte 8">
            <a:extLst>
              <a:ext uri="{FF2B5EF4-FFF2-40B4-BE49-F238E27FC236}">
                <a16:creationId xmlns:a16="http://schemas.microsoft.com/office/drawing/2014/main" id="{F853C672-16A4-9247-B4D1-3250EC970711}"/>
              </a:ext>
            </a:extLst>
          </p:cNvPr>
          <p:cNvSpPr>
            <a:spLocks noGrp="1"/>
          </p:cNvSpPr>
          <p:nvPr>
            <p:ph type="body" sz="quarter" idx="20" hasCustomPrompt="1"/>
          </p:nvPr>
        </p:nvSpPr>
        <p:spPr>
          <a:xfrm>
            <a:off x="8167420" y="4888431"/>
            <a:ext cx="3527240" cy="915470"/>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Tree>
    <p:extLst>
      <p:ext uri="{BB962C8B-B14F-4D97-AF65-F5344CB8AC3E}">
        <p14:creationId xmlns:p14="http://schemas.microsoft.com/office/powerpoint/2010/main" val="2658291273"/>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3 media_brique">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rgbClr val="E04F39"/>
          </a:solidFill>
        </p:spPr>
        <p:txBody>
          <a:bodyPr/>
          <a:lstStyle/>
          <a:p>
            <a:r>
              <a:rPr lang="fr-FR" dirty="0"/>
              <a:t>Cliquez pour ajouter un titre</a:t>
            </a:r>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7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Modifier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Modifier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3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Modifier les styles du texte du masque</a:t>
            </a:r>
          </a:p>
        </p:txBody>
      </p:sp>
      <p:sp>
        <p:nvSpPr>
          <p:cNvPr id="16" name="Espace réservé du texte 8">
            <a:extLst>
              <a:ext uri="{FF2B5EF4-FFF2-40B4-BE49-F238E27FC236}">
                <a16:creationId xmlns:a16="http://schemas.microsoft.com/office/drawing/2014/main" id="{36C85B24-1F14-2A46-91FC-0B7FC6738D02}"/>
              </a:ext>
            </a:extLst>
          </p:cNvPr>
          <p:cNvSpPr>
            <a:spLocks noGrp="1"/>
          </p:cNvSpPr>
          <p:nvPr>
            <p:ph type="body" sz="quarter" idx="13" hasCustomPrompt="1"/>
          </p:nvPr>
        </p:nvSpPr>
        <p:spPr>
          <a:xfrm>
            <a:off x="498660" y="4888434"/>
            <a:ext cx="3527240" cy="915468"/>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7" name="Espace réservé du texte 8">
            <a:extLst>
              <a:ext uri="{FF2B5EF4-FFF2-40B4-BE49-F238E27FC236}">
                <a16:creationId xmlns:a16="http://schemas.microsoft.com/office/drawing/2014/main" id="{54E46A9B-34F6-7B44-BE45-AAEC5E454250}"/>
              </a:ext>
            </a:extLst>
          </p:cNvPr>
          <p:cNvSpPr>
            <a:spLocks noGrp="1"/>
          </p:cNvSpPr>
          <p:nvPr>
            <p:ph type="body" sz="quarter" idx="19" hasCustomPrompt="1"/>
          </p:nvPr>
        </p:nvSpPr>
        <p:spPr>
          <a:xfrm>
            <a:off x="4333040" y="4888432"/>
            <a:ext cx="3527240" cy="915469"/>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8" name="Espace réservé du texte 8">
            <a:extLst>
              <a:ext uri="{FF2B5EF4-FFF2-40B4-BE49-F238E27FC236}">
                <a16:creationId xmlns:a16="http://schemas.microsoft.com/office/drawing/2014/main" id="{F853C672-16A4-9247-B4D1-3250EC970711}"/>
              </a:ext>
            </a:extLst>
          </p:cNvPr>
          <p:cNvSpPr>
            <a:spLocks noGrp="1"/>
          </p:cNvSpPr>
          <p:nvPr>
            <p:ph type="body" sz="quarter" idx="20" hasCustomPrompt="1"/>
          </p:nvPr>
        </p:nvSpPr>
        <p:spPr>
          <a:xfrm>
            <a:off x="8167420" y="4888431"/>
            <a:ext cx="3527240" cy="915470"/>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Tree>
    <p:extLst>
      <p:ext uri="{BB962C8B-B14F-4D97-AF65-F5344CB8AC3E}">
        <p14:creationId xmlns:p14="http://schemas.microsoft.com/office/powerpoint/2010/main" val="3690271917"/>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3 media_rose">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rgbClr val="E11A81"/>
          </a:solidFill>
        </p:spPr>
        <p:txBody>
          <a:bodyPr/>
          <a:lstStyle/>
          <a:p>
            <a:r>
              <a:rPr lang="fr-FR" dirty="0"/>
              <a:t>Cliquez pour ajouter un titre</a:t>
            </a:r>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7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Modifier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Modifier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3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Modifier les styles du texte du masque</a:t>
            </a:r>
          </a:p>
        </p:txBody>
      </p:sp>
      <p:sp>
        <p:nvSpPr>
          <p:cNvPr id="16" name="Espace réservé du texte 8">
            <a:extLst>
              <a:ext uri="{FF2B5EF4-FFF2-40B4-BE49-F238E27FC236}">
                <a16:creationId xmlns:a16="http://schemas.microsoft.com/office/drawing/2014/main" id="{36C85B24-1F14-2A46-91FC-0B7FC6738D02}"/>
              </a:ext>
            </a:extLst>
          </p:cNvPr>
          <p:cNvSpPr>
            <a:spLocks noGrp="1"/>
          </p:cNvSpPr>
          <p:nvPr>
            <p:ph type="body" sz="quarter" idx="13" hasCustomPrompt="1"/>
          </p:nvPr>
        </p:nvSpPr>
        <p:spPr>
          <a:xfrm>
            <a:off x="498660" y="4888434"/>
            <a:ext cx="3527240" cy="915468"/>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7" name="Espace réservé du texte 8">
            <a:extLst>
              <a:ext uri="{FF2B5EF4-FFF2-40B4-BE49-F238E27FC236}">
                <a16:creationId xmlns:a16="http://schemas.microsoft.com/office/drawing/2014/main" id="{54E46A9B-34F6-7B44-BE45-AAEC5E454250}"/>
              </a:ext>
            </a:extLst>
          </p:cNvPr>
          <p:cNvSpPr>
            <a:spLocks noGrp="1"/>
          </p:cNvSpPr>
          <p:nvPr>
            <p:ph type="body" sz="quarter" idx="19" hasCustomPrompt="1"/>
          </p:nvPr>
        </p:nvSpPr>
        <p:spPr>
          <a:xfrm>
            <a:off x="4333040" y="4888432"/>
            <a:ext cx="3527240" cy="915469"/>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8" name="Espace réservé du texte 8">
            <a:extLst>
              <a:ext uri="{FF2B5EF4-FFF2-40B4-BE49-F238E27FC236}">
                <a16:creationId xmlns:a16="http://schemas.microsoft.com/office/drawing/2014/main" id="{F853C672-16A4-9247-B4D1-3250EC970711}"/>
              </a:ext>
            </a:extLst>
          </p:cNvPr>
          <p:cNvSpPr>
            <a:spLocks noGrp="1"/>
          </p:cNvSpPr>
          <p:nvPr>
            <p:ph type="body" sz="quarter" idx="20" hasCustomPrompt="1"/>
          </p:nvPr>
        </p:nvSpPr>
        <p:spPr>
          <a:xfrm>
            <a:off x="8167420" y="4888431"/>
            <a:ext cx="3527240" cy="915470"/>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Tree>
    <p:extLst>
      <p:ext uri="{BB962C8B-B14F-4D97-AF65-F5344CB8AC3E}">
        <p14:creationId xmlns:p14="http://schemas.microsoft.com/office/powerpoint/2010/main" val="2065486122"/>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3 media_parme">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accent5"/>
          </a:solidFill>
        </p:spPr>
        <p:txBody>
          <a:bodyPr/>
          <a:lstStyle/>
          <a:p>
            <a:r>
              <a:rPr lang="fr-FR" dirty="0"/>
              <a:t>Cliquez pour ajouter un titre</a:t>
            </a:r>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7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Modifier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Modifier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3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Modifier les styles du texte du masque</a:t>
            </a:r>
          </a:p>
        </p:txBody>
      </p:sp>
      <p:sp>
        <p:nvSpPr>
          <p:cNvPr id="16" name="Espace réservé du texte 8">
            <a:extLst>
              <a:ext uri="{FF2B5EF4-FFF2-40B4-BE49-F238E27FC236}">
                <a16:creationId xmlns:a16="http://schemas.microsoft.com/office/drawing/2014/main" id="{36C85B24-1F14-2A46-91FC-0B7FC6738D02}"/>
              </a:ext>
            </a:extLst>
          </p:cNvPr>
          <p:cNvSpPr>
            <a:spLocks noGrp="1"/>
          </p:cNvSpPr>
          <p:nvPr>
            <p:ph type="body" sz="quarter" idx="13" hasCustomPrompt="1"/>
          </p:nvPr>
        </p:nvSpPr>
        <p:spPr>
          <a:xfrm>
            <a:off x="498660" y="4888434"/>
            <a:ext cx="3527240" cy="915468"/>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7" name="Espace réservé du texte 8">
            <a:extLst>
              <a:ext uri="{FF2B5EF4-FFF2-40B4-BE49-F238E27FC236}">
                <a16:creationId xmlns:a16="http://schemas.microsoft.com/office/drawing/2014/main" id="{54E46A9B-34F6-7B44-BE45-AAEC5E454250}"/>
              </a:ext>
            </a:extLst>
          </p:cNvPr>
          <p:cNvSpPr>
            <a:spLocks noGrp="1"/>
          </p:cNvSpPr>
          <p:nvPr>
            <p:ph type="body" sz="quarter" idx="19" hasCustomPrompt="1"/>
          </p:nvPr>
        </p:nvSpPr>
        <p:spPr>
          <a:xfrm>
            <a:off x="4333040" y="4888432"/>
            <a:ext cx="3527240" cy="915469"/>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8" name="Espace réservé du texte 8">
            <a:extLst>
              <a:ext uri="{FF2B5EF4-FFF2-40B4-BE49-F238E27FC236}">
                <a16:creationId xmlns:a16="http://schemas.microsoft.com/office/drawing/2014/main" id="{F853C672-16A4-9247-B4D1-3250EC970711}"/>
              </a:ext>
            </a:extLst>
          </p:cNvPr>
          <p:cNvSpPr>
            <a:spLocks noGrp="1"/>
          </p:cNvSpPr>
          <p:nvPr>
            <p:ph type="body" sz="quarter" idx="20" hasCustomPrompt="1"/>
          </p:nvPr>
        </p:nvSpPr>
        <p:spPr>
          <a:xfrm>
            <a:off x="8167420" y="4888431"/>
            <a:ext cx="3527240" cy="915470"/>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Tree>
    <p:extLst>
      <p:ext uri="{BB962C8B-B14F-4D97-AF65-F5344CB8AC3E}">
        <p14:creationId xmlns:p14="http://schemas.microsoft.com/office/powerpoint/2010/main" val="1286411223"/>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3 media_vertclair">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accent6"/>
          </a:solidFill>
        </p:spPr>
        <p:txBody>
          <a:bodyPr/>
          <a:lstStyle/>
          <a:p>
            <a:r>
              <a:rPr lang="fr-FR" dirty="0"/>
              <a:t>Cliquez pour ajouter un titre</a:t>
            </a:r>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7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Modifier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Modifier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3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Modifier les styles du texte du masque</a:t>
            </a:r>
          </a:p>
        </p:txBody>
      </p:sp>
      <p:sp>
        <p:nvSpPr>
          <p:cNvPr id="16" name="Espace réservé du texte 8">
            <a:extLst>
              <a:ext uri="{FF2B5EF4-FFF2-40B4-BE49-F238E27FC236}">
                <a16:creationId xmlns:a16="http://schemas.microsoft.com/office/drawing/2014/main" id="{36C85B24-1F14-2A46-91FC-0B7FC6738D02}"/>
              </a:ext>
            </a:extLst>
          </p:cNvPr>
          <p:cNvSpPr>
            <a:spLocks noGrp="1"/>
          </p:cNvSpPr>
          <p:nvPr>
            <p:ph type="body" sz="quarter" idx="13" hasCustomPrompt="1"/>
          </p:nvPr>
        </p:nvSpPr>
        <p:spPr>
          <a:xfrm>
            <a:off x="498660" y="4888434"/>
            <a:ext cx="3527240" cy="915468"/>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7" name="Espace réservé du texte 8">
            <a:extLst>
              <a:ext uri="{FF2B5EF4-FFF2-40B4-BE49-F238E27FC236}">
                <a16:creationId xmlns:a16="http://schemas.microsoft.com/office/drawing/2014/main" id="{54E46A9B-34F6-7B44-BE45-AAEC5E454250}"/>
              </a:ext>
            </a:extLst>
          </p:cNvPr>
          <p:cNvSpPr>
            <a:spLocks noGrp="1"/>
          </p:cNvSpPr>
          <p:nvPr>
            <p:ph type="body" sz="quarter" idx="19" hasCustomPrompt="1"/>
          </p:nvPr>
        </p:nvSpPr>
        <p:spPr>
          <a:xfrm>
            <a:off x="4333040" y="4888432"/>
            <a:ext cx="3527240" cy="915469"/>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8" name="Espace réservé du texte 8">
            <a:extLst>
              <a:ext uri="{FF2B5EF4-FFF2-40B4-BE49-F238E27FC236}">
                <a16:creationId xmlns:a16="http://schemas.microsoft.com/office/drawing/2014/main" id="{F853C672-16A4-9247-B4D1-3250EC970711}"/>
              </a:ext>
            </a:extLst>
          </p:cNvPr>
          <p:cNvSpPr>
            <a:spLocks noGrp="1"/>
          </p:cNvSpPr>
          <p:nvPr>
            <p:ph type="body" sz="quarter" idx="20" hasCustomPrompt="1"/>
          </p:nvPr>
        </p:nvSpPr>
        <p:spPr>
          <a:xfrm>
            <a:off x="8167420" y="4888431"/>
            <a:ext cx="3527240" cy="915470"/>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Tree>
    <p:extLst>
      <p:ext uri="{BB962C8B-B14F-4D97-AF65-F5344CB8AC3E}">
        <p14:creationId xmlns:p14="http://schemas.microsoft.com/office/powerpoint/2010/main" val="1976219621"/>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Texte - Titre horizontal">
    <p:spTree>
      <p:nvGrpSpPr>
        <p:cNvPr id="1" name=""/>
        <p:cNvGrpSpPr/>
        <p:nvPr/>
      </p:nvGrpSpPr>
      <p:grpSpPr>
        <a:xfrm>
          <a:off x="0" y="0"/>
          <a:ext cx="0" cy="0"/>
          <a:chOff x="0" y="0"/>
          <a:chExt cx="0" cy="0"/>
        </a:xfrm>
      </p:grpSpPr>
      <p:sp>
        <p:nvSpPr>
          <p:cNvPr id="2" name="Titre 1"/>
          <p:cNvSpPr>
            <a:spLocks noGrp="1"/>
          </p:cNvSpPr>
          <p:nvPr>
            <p:ph type="title"/>
          </p:nvPr>
        </p:nvSpPr>
        <p:spPr>
          <a:xfrm>
            <a:off x="498660" y="465139"/>
            <a:ext cx="1372343" cy="5391150"/>
          </a:xfrm>
        </p:spPr>
        <p:txBody>
          <a:bodyPr vert="vert270" lIns="0" tIns="0" anchor="ctr" anchorCtr="1"/>
          <a:lstStyle/>
          <a:p>
            <a:r>
              <a:rPr lang="fr-FR"/>
              <a:t>Modifiez le style du titre</a:t>
            </a:r>
            <a:endParaRPr lang="fr-FR" dirty="0"/>
          </a:p>
        </p:txBody>
      </p:sp>
      <p:sp>
        <p:nvSpPr>
          <p:cNvPr id="4" name="Espace réservé du numéro de diapositive 3"/>
          <p:cNvSpPr>
            <a:spLocks noGrp="1"/>
          </p:cNvSpPr>
          <p:nvPr>
            <p:ph type="sldNum" sz="quarter" idx="11"/>
          </p:nvPr>
        </p:nvSpPr>
        <p:spPr/>
        <p:txBody>
          <a:bodyPr/>
          <a:lstStyle/>
          <a:p>
            <a:fld id="{975A587B-5814-4D9B-9598-FE9CB954CB01}" type="slidenum">
              <a:rPr lang="fr-FR" smtClean="0"/>
              <a:pPr/>
              <a:t>‹N°›</a:t>
            </a:fld>
            <a:endParaRPr lang="fr-FR" dirty="0"/>
          </a:p>
        </p:txBody>
      </p:sp>
      <p:sp>
        <p:nvSpPr>
          <p:cNvPr id="5" name="Espace réservé du texte 4">
            <a:extLst>
              <a:ext uri="{FF2B5EF4-FFF2-40B4-BE49-F238E27FC236}">
                <a16:creationId xmlns:a16="http://schemas.microsoft.com/office/drawing/2014/main" id="{BCF3B943-80A1-4E09-AFBA-4C7EDC0AD2BD}"/>
              </a:ext>
            </a:extLst>
          </p:cNvPr>
          <p:cNvSpPr>
            <a:spLocks noGrp="1"/>
          </p:cNvSpPr>
          <p:nvPr>
            <p:ph type="body" sz="quarter" idx="16"/>
          </p:nvPr>
        </p:nvSpPr>
        <p:spPr>
          <a:xfrm>
            <a:off x="2207172" y="465138"/>
            <a:ext cx="9487941" cy="5389563"/>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Tree>
    <p:extLst>
      <p:ext uri="{BB962C8B-B14F-4D97-AF65-F5344CB8AC3E}">
        <p14:creationId xmlns:p14="http://schemas.microsoft.com/office/powerpoint/2010/main" val="2472528798"/>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Texte_Titre horizontal_bleu">
    <p:spTree>
      <p:nvGrpSpPr>
        <p:cNvPr id="1" name=""/>
        <p:cNvGrpSpPr/>
        <p:nvPr/>
      </p:nvGrpSpPr>
      <p:grpSpPr>
        <a:xfrm>
          <a:off x="0" y="0"/>
          <a:ext cx="0" cy="0"/>
          <a:chOff x="0" y="0"/>
          <a:chExt cx="0" cy="0"/>
        </a:xfrm>
      </p:grpSpPr>
      <p:sp>
        <p:nvSpPr>
          <p:cNvPr id="2" name="Titre 1"/>
          <p:cNvSpPr>
            <a:spLocks noGrp="1"/>
          </p:cNvSpPr>
          <p:nvPr>
            <p:ph type="title"/>
          </p:nvPr>
        </p:nvSpPr>
        <p:spPr>
          <a:xfrm>
            <a:off x="498660" y="465139"/>
            <a:ext cx="1372343" cy="5391150"/>
          </a:xfrm>
          <a:solidFill>
            <a:srgbClr val="0084B2"/>
          </a:solidFill>
        </p:spPr>
        <p:txBody>
          <a:bodyPr vert="vert270" lIns="0" tIns="0" anchor="ctr" anchorCtr="1"/>
          <a:lstStyle/>
          <a:p>
            <a:r>
              <a:rPr lang="fr-FR"/>
              <a:t>Modifiez le style du titre</a:t>
            </a:r>
            <a:endParaRPr lang="fr-FR" dirty="0"/>
          </a:p>
        </p:txBody>
      </p:sp>
      <p:sp>
        <p:nvSpPr>
          <p:cNvPr id="4" name="Espace réservé du numéro de diapositive 3"/>
          <p:cNvSpPr>
            <a:spLocks noGrp="1"/>
          </p:cNvSpPr>
          <p:nvPr>
            <p:ph type="sldNum" sz="quarter" idx="11"/>
          </p:nvPr>
        </p:nvSpPr>
        <p:spPr/>
        <p:txBody>
          <a:bodyPr/>
          <a:lstStyle/>
          <a:p>
            <a:fld id="{975A587B-5814-4D9B-9598-FE9CB954CB01}" type="slidenum">
              <a:rPr lang="fr-FR" smtClean="0"/>
              <a:pPr/>
              <a:t>‹N°›</a:t>
            </a:fld>
            <a:endParaRPr lang="fr-FR" dirty="0"/>
          </a:p>
        </p:txBody>
      </p:sp>
      <p:sp>
        <p:nvSpPr>
          <p:cNvPr id="5" name="Espace réservé du texte 4">
            <a:extLst>
              <a:ext uri="{FF2B5EF4-FFF2-40B4-BE49-F238E27FC236}">
                <a16:creationId xmlns:a16="http://schemas.microsoft.com/office/drawing/2014/main" id="{BCF3B943-80A1-4E09-AFBA-4C7EDC0AD2BD}"/>
              </a:ext>
            </a:extLst>
          </p:cNvPr>
          <p:cNvSpPr>
            <a:spLocks noGrp="1"/>
          </p:cNvSpPr>
          <p:nvPr>
            <p:ph type="body" sz="quarter" idx="16"/>
          </p:nvPr>
        </p:nvSpPr>
        <p:spPr>
          <a:xfrm>
            <a:off x="2207172" y="465138"/>
            <a:ext cx="9487941" cy="5389563"/>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Tree>
    <p:extLst>
      <p:ext uri="{BB962C8B-B14F-4D97-AF65-F5344CB8AC3E}">
        <p14:creationId xmlns:p14="http://schemas.microsoft.com/office/powerpoint/2010/main" val="3039999464"/>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Texte_Titre horizontal_vert">
    <p:spTree>
      <p:nvGrpSpPr>
        <p:cNvPr id="1" name=""/>
        <p:cNvGrpSpPr/>
        <p:nvPr/>
      </p:nvGrpSpPr>
      <p:grpSpPr>
        <a:xfrm>
          <a:off x="0" y="0"/>
          <a:ext cx="0" cy="0"/>
          <a:chOff x="0" y="0"/>
          <a:chExt cx="0" cy="0"/>
        </a:xfrm>
      </p:grpSpPr>
      <p:sp>
        <p:nvSpPr>
          <p:cNvPr id="2" name="Titre 1"/>
          <p:cNvSpPr>
            <a:spLocks noGrp="1"/>
          </p:cNvSpPr>
          <p:nvPr>
            <p:ph type="title"/>
          </p:nvPr>
        </p:nvSpPr>
        <p:spPr>
          <a:xfrm>
            <a:off x="498660" y="465139"/>
            <a:ext cx="1372343" cy="5391150"/>
          </a:xfrm>
          <a:solidFill>
            <a:srgbClr val="008972"/>
          </a:solidFill>
        </p:spPr>
        <p:txBody>
          <a:bodyPr vert="vert270" lIns="0" tIns="0" anchor="ctr" anchorCtr="1"/>
          <a:lstStyle/>
          <a:p>
            <a:r>
              <a:rPr lang="fr-FR"/>
              <a:t>Modifiez le style du titre</a:t>
            </a:r>
            <a:endParaRPr lang="fr-FR" dirty="0"/>
          </a:p>
        </p:txBody>
      </p:sp>
      <p:sp>
        <p:nvSpPr>
          <p:cNvPr id="4" name="Espace réservé du numéro de diapositive 3"/>
          <p:cNvSpPr>
            <a:spLocks noGrp="1"/>
          </p:cNvSpPr>
          <p:nvPr>
            <p:ph type="sldNum" sz="quarter" idx="11"/>
          </p:nvPr>
        </p:nvSpPr>
        <p:spPr/>
        <p:txBody>
          <a:bodyPr/>
          <a:lstStyle/>
          <a:p>
            <a:fld id="{975A587B-5814-4D9B-9598-FE9CB954CB01}" type="slidenum">
              <a:rPr lang="fr-FR" smtClean="0"/>
              <a:pPr/>
              <a:t>‹N°›</a:t>
            </a:fld>
            <a:endParaRPr lang="fr-FR" dirty="0"/>
          </a:p>
        </p:txBody>
      </p:sp>
      <p:sp>
        <p:nvSpPr>
          <p:cNvPr id="5" name="Espace réservé du texte 4">
            <a:extLst>
              <a:ext uri="{FF2B5EF4-FFF2-40B4-BE49-F238E27FC236}">
                <a16:creationId xmlns:a16="http://schemas.microsoft.com/office/drawing/2014/main" id="{BCF3B943-80A1-4E09-AFBA-4C7EDC0AD2BD}"/>
              </a:ext>
            </a:extLst>
          </p:cNvPr>
          <p:cNvSpPr>
            <a:spLocks noGrp="1"/>
          </p:cNvSpPr>
          <p:nvPr>
            <p:ph type="body" sz="quarter" idx="16"/>
          </p:nvPr>
        </p:nvSpPr>
        <p:spPr>
          <a:xfrm>
            <a:off x="2207172" y="465138"/>
            <a:ext cx="9487941" cy="5389563"/>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Tree>
    <p:extLst>
      <p:ext uri="{BB962C8B-B14F-4D97-AF65-F5344CB8AC3E}">
        <p14:creationId xmlns:p14="http://schemas.microsoft.com/office/powerpoint/2010/main" val="3684195925"/>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Texte_Titre horizontal_violet">
    <p:spTree>
      <p:nvGrpSpPr>
        <p:cNvPr id="1" name=""/>
        <p:cNvGrpSpPr/>
        <p:nvPr/>
      </p:nvGrpSpPr>
      <p:grpSpPr>
        <a:xfrm>
          <a:off x="0" y="0"/>
          <a:ext cx="0" cy="0"/>
          <a:chOff x="0" y="0"/>
          <a:chExt cx="0" cy="0"/>
        </a:xfrm>
      </p:grpSpPr>
      <p:sp>
        <p:nvSpPr>
          <p:cNvPr id="2" name="Titre 1"/>
          <p:cNvSpPr>
            <a:spLocks noGrp="1"/>
          </p:cNvSpPr>
          <p:nvPr>
            <p:ph type="title"/>
          </p:nvPr>
        </p:nvSpPr>
        <p:spPr>
          <a:xfrm>
            <a:off x="498660" y="477839"/>
            <a:ext cx="1372343" cy="5391150"/>
          </a:xfrm>
          <a:solidFill>
            <a:schemeClr val="accent2"/>
          </a:solidFill>
        </p:spPr>
        <p:txBody>
          <a:bodyPr vert="vert270" lIns="0" tIns="0" anchor="ctr" anchorCtr="1"/>
          <a:lstStyle/>
          <a:p>
            <a:r>
              <a:rPr lang="fr-FR"/>
              <a:t>Modifiez le style du titre</a:t>
            </a:r>
            <a:endParaRPr lang="fr-FR" dirty="0"/>
          </a:p>
        </p:txBody>
      </p:sp>
      <p:sp>
        <p:nvSpPr>
          <p:cNvPr id="4" name="Espace réservé du numéro de diapositive 3"/>
          <p:cNvSpPr>
            <a:spLocks noGrp="1"/>
          </p:cNvSpPr>
          <p:nvPr>
            <p:ph type="sldNum" sz="quarter" idx="11"/>
          </p:nvPr>
        </p:nvSpPr>
        <p:spPr/>
        <p:txBody>
          <a:bodyPr/>
          <a:lstStyle/>
          <a:p>
            <a:fld id="{975A587B-5814-4D9B-9598-FE9CB954CB01}" type="slidenum">
              <a:rPr lang="fr-FR" smtClean="0"/>
              <a:pPr/>
              <a:t>‹N°›</a:t>
            </a:fld>
            <a:endParaRPr lang="fr-FR" dirty="0"/>
          </a:p>
        </p:txBody>
      </p:sp>
      <p:sp>
        <p:nvSpPr>
          <p:cNvPr id="5" name="Espace réservé du texte 4">
            <a:extLst>
              <a:ext uri="{FF2B5EF4-FFF2-40B4-BE49-F238E27FC236}">
                <a16:creationId xmlns:a16="http://schemas.microsoft.com/office/drawing/2014/main" id="{BCF3B943-80A1-4E09-AFBA-4C7EDC0AD2BD}"/>
              </a:ext>
            </a:extLst>
          </p:cNvPr>
          <p:cNvSpPr>
            <a:spLocks noGrp="1"/>
          </p:cNvSpPr>
          <p:nvPr>
            <p:ph type="body" sz="quarter" idx="16"/>
          </p:nvPr>
        </p:nvSpPr>
        <p:spPr>
          <a:xfrm>
            <a:off x="2207172" y="465138"/>
            <a:ext cx="9487941" cy="5389563"/>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Tree>
    <p:extLst>
      <p:ext uri="{BB962C8B-B14F-4D97-AF65-F5344CB8AC3E}">
        <p14:creationId xmlns:p14="http://schemas.microsoft.com/office/powerpoint/2010/main" val="3610041997"/>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Texte_Titre horizontal_brique">
    <p:spTree>
      <p:nvGrpSpPr>
        <p:cNvPr id="1" name=""/>
        <p:cNvGrpSpPr/>
        <p:nvPr/>
      </p:nvGrpSpPr>
      <p:grpSpPr>
        <a:xfrm>
          <a:off x="0" y="0"/>
          <a:ext cx="0" cy="0"/>
          <a:chOff x="0" y="0"/>
          <a:chExt cx="0" cy="0"/>
        </a:xfrm>
      </p:grpSpPr>
      <p:sp>
        <p:nvSpPr>
          <p:cNvPr id="2" name="Titre 1"/>
          <p:cNvSpPr>
            <a:spLocks noGrp="1"/>
          </p:cNvSpPr>
          <p:nvPr>
            <p:ph type="title"/>
          </p:nvPr>
        </p:nvSpPr>
        <p:spPr>
          <a:xfrm>
            <a:off x="498660" y="465139"/>
            <a:ext cx="1372343" cy="5391150"/>
          </a:xfrm>
          <a:solidFill>
            <a:srgbClr val="E04F39"/>
          </a:solidFill>
        </p:spPr>
        <p:txBody>
          <a:bodyPr vert="vert270" lIns="0" tIns="0" anchor="ctr" anchorCtr="1"/>
          <a:lstStyle/>
          <a:p>
            <a:r>
              <a:rPr lang="fr-FR"/>
              <a:t>Modifiez le style du titre</a:t>
            </a:r>
            <a:endParaRPr lang="fr-FR" dirty="0"/>
          </a:p>
        </p:txBody>
      </p:sp>
      <p:sp>
        <p:nvSpPr>
          <p:cNvPr id="4" name="Espace réservé du numéro de diapositive 3"/>
          <p:cNvSpPr>
            <a:spLocks noGrp="1"/>
          </p:cNvSpPr>
          <p:nvPr>
            <p:ph type="sldNum" sz="quarter" idx="11"/>
          </p:nvPr>
        </p:nvSpPr>
        <p:spPr/>
        <p:txBody>
          <a:bodyPr/>
          <a:lstStyle/>
          <a:p>
            <a:fld id="{975A587B-5814-4D9B-9598-FE9CB954CB01}" type="slidenum">
              <a:rPr lang="fr-FR" smtClean="0"/>
              <a:pPr/>
              <a:t>‹N°›</a:t>
            </a:fld>
            <a:endParaRPr lang="fr-FR" dirty="0"/>
          </a:p>
        </p:txBody>
      </p:sp>
      <p:sp>
        <p:nvSpPr>
          <p:cNvPr id="5" name="Espace réservé du texte 4">
            <a:extLst>
              <a:ext uri="{FF2B5EF4-FFF2-40B4-BE49-F238E27FC236}">
                <a16:creationId xmlns:a16="http://schemas.microsoft.com/office/drawing/2014/main" id="{BCF3B943-80A1-4E09-AFBA-4C7EDC0AD2BD}"/>
              </a:ext>
            </a:extLst>
          </p:cNvPr>
          <p:cNvSpPr>
            <a:spLocks noGrp="1"/>
          </p:cNvSpPr>
          <p:nvPr>
            <p:ph type="body" sz="quarter" idx="16"/>
          </p:nvPr>
        </p:nvSpPr>
        <p:spPr>
          <a:xfrm>
            <a:off x="2207172" y="465138"/>
            <a:ext cx="9487941" cy="5389563"/>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Tree>
    <p:extLst>
      <p:ext uri="{BB962C8B-B14F-4D97-AF65-F5344CB8AC3E}">
        <p14:creationId xmlns:p14="http://schemas.microsoft.com/office/powerpoint/2010/main" val="11315793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1363E003-7B5C-4D84-9896-08C0F28D6848}" type="datetime1">
              <a:rPr lang="fr-FR" smtClean="0"/>
              <a:t>12/06/2026</a:t>
            </a:fld>
            <a:endParaRPr lang="fr-FR"/>
          </a:p>
        </p:txBody>
      </p:sp>
      <p:sp>
        <p:nvSpPr>
          <p:cNvPr id="5" name="Footer Placeholder 4"/>
          <p:cNvSpPr>
            <a:spLocks noGrp="1"/>
          </p:cNvSpPr>
          <p:nvPr>
            <p:ph type="ftr" sz="quarter" idx="11"/>
          </p:nvPr>
        </p:nvSpPr>
        <p:spPr/>
        <p:txBody>
          <a:bodyPr/>
          <a:lstStyle/>
          <a:p>
            <a:r>
              <a:rPr lang="fr-FR"/>
              <a:t>Jeanne Brousse 11 Juin 2026</a:t>
            </a:r>
          </a:p>
        </p:txBody>
      </p:sp>
      <p:sp>
        <p:nvSpPr>
          <p:cNvPr id="6" name="Slide Number Placeholder 5"/>
          <p:cNvSpPr>
            <a:spLocks noGrp="1"/>
          </p:cNvSpPr>
          <p:nvPr>
            <p:ph type="sldNum" sz="quarter" idx="12"/>
          </p:nvPr>
        </p:nvSpPr>
        <p:spPr/>
        <p:txBody>
          <a:bodyPr/>
          <a:lstStyle/>
          <a:p>
            <a:fld id="{E905D8E8-6A1B-4050-A821-8577E779D959}" type="slidenum">
              <a:rPr lang="fr-FR" smtClean="0"/>
              <a:t>‹N°›</a:t>
            </a:fld>
            <a:endParaRPr lang="fr-FR"/>
          </a:p>
        </p:txBody>
      </p:sp>
    </p:spTree>
    <p:extLst>
      <p:ext uri="{BB962C8B-B14F-4D97-AF65-F5344CB8AC3E}">
        <p14:creationId xmlns:p14="http://schemas.microsoft.com/office/powerpoint/2010/main" val="1447435613"/>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Texte_Titre horizontal_rose">
    <p:spTree>
      <p:nvGrpSpPr>
        <p:cNvPr id="1" name=""/>
        <p:cNvGrpSpPr/>
        <p:nvPr/>
      </p:nvGrpSpPr>
      <p:grpSpPr>
        <a:xfrm>
          <a:off x="0" y="0"/>
          <a:ext cx="0" cy="0"/>
          <a:chOff x="0" y="0"/>
          <a:chExt cx="0" cy="0"/>
        </a:xfrm>
      </p:grpSpPr>
      <p:sp>
        <p:nvSpPr>
          <p:cNvPr id="2" name="Titre 1"/>
          <p:cNvSpPr>
            <a:spLocks noGrp="1"/>
          </p:cNvSpPr>
          <p:nvPr>
            <p:ph type="title"/>
          </p:nvPr>
        </p:nvSpPr>
        <p:spPr>
          <a:xfrm>
            <a:off x="498660" y="465139"/>
            <a:ext cx="1372343" cy="5391150"/>
          </a:xfrm>
          <a:solidFill>
            <a:srgbClr val="E11A81"/>
          </a:solidFill>
        </p:spPr>
        <p:txBody>
          <a:bodyPr vert="vert270" lIns="0" tIns="0" anchor="ctr" anchorCtr="1"/>
          <a:lstStyle/>
          <a:p>
            <a:r>
              <a:rPr lang="fr-FR"/>
              <a:t>Modifiez le style du titre</a:t>
            </a:r>
            <a:endParaRPr lang="fr-FR" dirty="0"/>
          </a:p>
        </p:txBody>
      </p:sp>
      <p:sp>
        <p:nvSpPr>
          <p:cNvPr id="4" name="Espace réservé du numéro de diapositive 3"/>
          <p:cNvSpPr>
            <a:spLocks noGrp="1"/>
          </p:cNvSpPr>
          <p:nvPr>
            <p:ph type="sldNum" sz="quarter" idx="11"/>
          </p:nvPr>
        </p:nvSpPr>
        <p:spPr/>
        <p:txBody>
          <a:bodyPr/>
          <a:lstStyle/>
          <a:p>
            <a:fld id="{975A587B-5814-4D9B-9598-FE9CB954CB01}" type="slidenum">
              <a:rPr lang="fr-FR" smtClean="0"/>
              <a:pPr/>
              <a:t>‹N°›</a:t>
            </a:fld>
            <a:endParaRPr lang="fr-FR" dirty="0"/>
          </a:p>
        </p:txBody>
      </p:sp>
      <p:sp>
        <p:nvSpPr>
          <p:cNvPr id="5" name="Espace réservé du texte 4">
            <a:extLst>
              <a:ext uri="{FF2B5EF4-FFF2-40B4-BE49-F238E27FC236}">
                <a16:creationId xmlns:a16="http://schemas.microsoft.com/office/drawing/2014/main" id="{BCF3B943-80A1-4E09-AFBA-4C7EDC0AD2BD}"/>
              </a:ext>
            </a:extLst>
          </p:cNvPr>
          <p:cNvSpPr>
            <a:spLocks noGrp="1"/>
          </p:cNvSpPr>
          <p:nvPr>
            <p:ph type="body" sz="quarter" idx="16"/>
          </p:nvPr>
        </p:nvSpPr>
        <p:spPr>
          <a:xfrm>
            <a:off x="2207172" y="465138"/>
            <a:ext cx="9487941" cy="5389563"/>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Tree>
    <p:extLst>
      <p:ext uri="{BB962C8B-B14F-4D97-AF65-F5344CB8AC3E}">
        <p14:creationId xmlns:p14="http://schemas.microsoft.com/office/powerpoint/2010/main" val="2861272021"/>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Texte_Titre horizontal_parme">
    <p:spTree>
      <p:nvGrpSpPr>
        <p:cNvPr id="1" name=""/>
        <p:cNvGrpSpPr/>
        <p:nvPr/>
      </p:nvGrpSpPr>
      <p:grpSpPr>
        <a:xfrm>
          <a:off x="0" y="0"/>
          <a:ext cx="0" cy="0"/>
          <a:chOff x="0" y="0"/>
          <a:chExt cx="0" cy="0"/>
        </a:xfrm>
      </p:grpSpPr>
      <p:sp>
        <p:nvSpPr>
          <p:cNvPr id="2" name="Titre 1"/>
          <p:cNvSpPr>
            <a:spLocks noGrp="1"/>
          </p:cNvSpPr>
          <p:nvPr>
            <p:ph type="title"/>
          </p:nvPr>
        </p:nvSpPr>
        <p:spPr>
          <a:xfrm>
            <a:off x="498660" y="465139"/>
            <a:ext cx="1372343" cy="5391150"/>
          </a:xfrm>
          <a:solidFill>
            <a:schemeClr val="accent5"/>
          </a:solidFill>
        </p:spPr>
        <p:txBody>
          <a:bodyPr vert="vert270" lIns="0" tIns="0" anchor="ctr" anchorCtr="1"/>
          <a:lstStyle/>
          <a:p>
            <a:r>
              <a:rPr lang="fr-FR"/>
              <a:t>Modifiez le style du titre</a:t>
            </a:r>
            <a:endParaRPr lang="fr-FR" dirty="0"/>
          </a:p>
        </p:txBody>
      </p:sp>
      <p:sp>
        <p:nvSpPr>
          <p:cNvPr id="4" name="Espace réservé du numéro de diapositive 3"/>
          <p:cNvSpPr>
            <a:spLocks noGrp="1"/>
          </p:cNvSpPr>
          <p:nvPr>
            <p:ph type="sldNum" sz="quarter" idx="11"/>
          </p:nvPr>
        </p:nvSpPr>
        <p:spPr/>
        <p:txBody>
          <a:bodyPr/>
          <a:lstStyle/>
          <a:p>
            <a:fld id="{975A587B-5814-4D9B-9598-FE9CB954CB01}" type="slidenum">
              <a:rPr lang="fr-FR" smtClean="0"/>
              <a:pPr/>
              <a:t>‹N°›</a:t>
            </a:fld>
            <a:endParaRPr lang="fr-FR" dirty="0"/>
          </a:p>
        </p:txBody>
      </p:sp>
      <p:sp>
        <p:nvSpPr>
          <p:cNvPr id="5" name="Espace réservé du texte 4">
            <a:extLst>
              <a:ext uri="{FF2B5EF4-FFF2-40B4-BE49-F238E27FC236}">
                <a16:creationId xmlns:a16="http://schemas.microsoft.com/office/drawing/2014/main" id="{BCF3B943-80A1-4E09-AFBA-4C7EDC0AD2BD}"/>
              </a:ext>
            </a:extLst>
          </p:cNvPr>
          <p:cNvSpPr>
            <a:spLocks noGrp="1"/>
          </p:cNvSpPr>
          <p:nvPr>
            <p:ph type="body" sz="quarter" idx="16"/>
          </p:nvPr>
        </p:nvSpPr>
        <p:spPr>
          <a:xfrm>
            <a:off x="2207172" y="465138"/>
            <a:ext cx="9487941" cy="5389563"/>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Tree>
    <p:extLst>
      <p:ext uri="{BB962C8B-B14F-4D97-AF65-F5344CB8AC3E}">
        <p14:creationId xmlns:p14="http://schemas.microsoft.com/office/powerpoint/2010/main" val="2348648411"/>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Texte_Titre horizontal_vertclair">
    <p:spTree>
      <p:nvGrpSpPr>
        <p:cNvPr id="1" name=""/>
        <p:cNvGrpSpPr/>
        <p:nvPr/>
      </p:nvGrpSpPr>
      <p:grpSpPr>
        <a:xfrm>
          <a:off x="0" y="0"/>
          <a:ext cx="0" cy="0"/>
          <a:chOff x="0" y="0"/>
          <a:chExt cx="0" cy="0"/>
        </a:xfrm>
      </p:grpSpPr>
      <p:sp>
        <p:nvSpPr>
          <p:cNvPr id="2" name="Titre 1"/>
          <p:cNvSpPr>
            <a:spLocks noGrp="1"/>
          </p:cNvSpPr>
          <p:nvPr>
            <p:ph type="title"/>
          </p:nvPr>
        </p:nvSpPr>
        <p:spPr>
          <a:xfrm>
            <a:off x="498660" y="477839"/>
            <a:ext cx="1372343" cy="5391150"/>
          </a:xfrm>
          <a:solidFill>
            <a:schemeClr val="accent6"/>
          </a:solidFill>
        </p:spPr>
        <p:txBody>
          <a:bodyPr vert="vert270" lIns="0" tIns="0" anchor="ctr" anchorCtr="1"/>
          <a:lstStyle/>
          <a:p>
            <a:r>
              <a:rPr lang="fr-FR"/>
              <a:t>Modifiez le style du titre</a:t>
            </a:r>
            <a:endParaRPr lang="fr-FR" dirty="0"/>
          </a:p>
        </p:txBody>
      </p:sp>
      <p:sp>
        <p:nvSpPr>
          <p:cNvPr id="4" name="Espace réservé du numéro de diapositive 3"/>
          <p:cNvSpPr>
            <a:spLocks noGrp="1"/>
          </p:cNvSpPr>
          <p:nvPr>
            <p:ph type="sldNum" sz="quarter" idx="11"/>
          </p:nvPr>
        </p:nvSpPr>
        <p:spPr/>
        <p:txBody>
          <a:bodyPr/>
          <a:lstStyle/>
          <a:p>
            <a:fld id="{975A587B-5814-4D9B-9598-FE9CB954CB01}" type="slidenum">
              <a:rPr lang="fr-FR" smtClean="0"/>
              <a:pPr/>
              <a:t>‹N°›</a:t>
            </a:fld>
            <a:endParaRPr lang="fr-FR" dirty="0"/>
          </a:p>
        </p:txBody>
      </p:sp>
      <p:sp>
        <p:nvSpPr>
          <p:cNvPr id="5" name="Espace réservé du texte 4">
            <a:extLst>
              <a:ext uri="{FF2B5EF4-FFF2-40B4-BE49-F238E27FC236}">
                <a16:creationId xmlns:a16="http://schemas.microsoft.com/office/drawing/2014/main" id="{BCF3B943-80A1-4E09-AFBA-4C7EDC0AD2BD}"/>
              </a:ext>
            </a:extLst>
          </p:cNvPr>
          <p:cNvSpPr>
            <a:spLocks noGrp="1"/>
          </p:cNvSpPr>
          <p:nvPr>
            <p:ph type="body" sz="quarter" idx="16"/>
          </p:nvPr>
        </p:nvSpPr>
        <p:spPr>
          <a:xfrm>
            <a:off x="2207172" y="465138"/>
            <a:ext cx="9487941" cy="5389563"/>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Tree>
    <p:extLst>
      <p:ext uri="{BB962C8B-B14F-4D97-AF65-F5344CB8AC3E}">
        <p14:creationId xmlns:p14="http://schemas.microsoft.com/office/powerpoint/2010/main" val="1235976170"/>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Citation">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407113"/>
          </a:xfrm>
          <a:prstGeom prst="rect">
            <a:avLst/>
          </a:prstGeom>
          <a:solidFill>
            <a:schemeClr val="tx1"/>
          </a:solidFill>
        </p:spPr>
        <p:txBody>
          <a:bodyPr/>
          <a:lstStyle>
            <a:lvl1pPr marL="0" indent="0">
              <a:buNone/>
              <a:defRPr/>
            </a:lvl1pPr>
          </a:lstStyle>
          <a:p>
            <a:pPr lvl="0"/>
            <a:r>
              <a:rPr lang="fr-FR" dirty="0"/>
              <a:t> </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31040" y="1182417"/>
            <a:ext cx="46800" cy="35640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 name="Espace réservé du texte 2"/>
          <p:cNvSpPr>
            <a:spLocks noGrp="1"/>
          </p:cNvSpPr>
          <p:nvPr>
            <p:ph type="body" sz="quarter" idx="29" hasCustomPrompt="1"/>
          </p:nvPr>
        </p:nvSpPr>
        <p:spPr>
          <a:xfrm>
            <a:off x="1663700" y="1155700"/>
            <a:ext cx="7632700" cy="3644900"/>
          </a:xfrm>
        </p:spPr>
        <p:txBody>
          <a:bodyPr>
            <a:normAutofit/>
          </a:bodyPr>
          <a:lstStyle>
            <a:lvl1pPr>
              <a:defRPr lang="fr-FR" sz="3800" b="0" kern="1200" cap="all" baseline="0" dirty="0">
                <a:solidFill>
                  <a:schemeClr val="bg1"/>
                </a:solidFill>
                <a:latin typeface="+mn-lt"/>
                <a:ea typeface="+mn-ea"/>
                <a:cs typeface="+mn-cs"/>
              </a:defRPr>
            </a:lvl1pPr>
          </a:lstStyle>
          <a:p>
            <a:pPr lvl="0"/>
            <a:r>
              <a:rPr lang="fr-FR" dirty="0"/>
              <a:t>CITATION SUR PLUSIEURS LIGNES</a:t>
            </a:r>
          </a:p>
        </p:txBody>
      </p:sp>
      <p:pic>
        <p:nvPicPr>
          <p:cNvPr id="10" name="Imag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53448" y="741298"/>
            <a:ext cx="1513490" cy="1518603"/>
          </a:xfrm>
          <a:prstGeom prst="rect">
            <a:avLst/>
          </a:prstGeom>
        </p:spPr>
      </p:pic>
    </p:spTree>
    <p:extLst>
      <p:ext uri="{BB962C8B-B14F-4D97-AF65-F5344CB8AC3E}">
        <p14:creationId xmlns:p14="http://schemas.microsoft.com/office/powerpoint/2010/main" val="674638335"/>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Citation_bleu">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407113"/>
          </a:xfrm>
          <a:prstGeom prst="rect">
            <a:avLst/>
          </a:prstGeom>
          <a:solidFill>
            <a:srgbClr val="0084B2"/>
          </a:solidFill>
        </p:spPr>
        <p:txBody>
          <a:bodyPr/>
          <a:lstStyle>
            <a:lvl1pPr marL="0" indent="0">
              <a:buNone/>
              <a:defRPr/>
            </a:lvl1pPr>
          </a:lstStyle>
          <a:p>
            <a:pPr lvl="0"/>
            <a:r>
              <a:rPr lang="fr-FR" dirty="0"/>
              <a:t> </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8" y="1245476"/>
            <a:ext cx="7560000" cy="3446573"/>
          </a:xfrm>
          <a:prstGeom prst="rect">
            <a:avLst/>
          </a:prstGeom>
        </p:spPr>
        <p:txBody>
          <a:bodyPr anchor="t"/>
          <a:lstStyle>
            <a:lvl1pPr marL="0" indent="0">
              <a:lnSpc>
                <a:spcPct val="120000"/>
              </a:lnSpc>
              <a:buNone/>
              <a:defRPr sz="3800" b="0"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CITATION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31040" y="1182417"/>
            <a:ext cx="46800" cy="35640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pic>
        <p:nvPicPr>
          <p:cNvPr id="9" name="Imag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79572" y="1813353"/>
            <a:ext cx="1513490" cy="1518603"/>
          </a:xfrm>
          <a:prstGeom prst="rect">
            <a:avLst/>
          </a:prstGeom>
        </p:spPr>
      </p:pic>
    </p:spTree>
    <p:extLst>
      <p:ext uri="{BB962C8B-B14F-4D97-AF65-F5344CB8AC3E}">
        <p14:creationId xmlns:p14="http://schemas.microsoft.com/office/powerpoint/2010/main" val="857563656"/>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Citation_vert">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58700"/>
            <a:ext cx="11185200" cy="5407113"/>
          </a:xfrm>
          <a:prstGeom prst="rect">
            <a:avLst/>
          </a:prstGeom>
          <a:solidFill>
            <a:srgbClr val="008972"/>
          </a:solidFill>
        </p:spPr>
        <p:txBody>
          <a:bodyPr/>
          <a:lstStyle>
            <a:lvl1pPr marL="0" indent="0">
              <a:buNone/>
              <a:defRPr/>
            </a:lvl1pPr>
          </a:lstStyle>
          <a:p>
            <a:pPr lvl="0"/>
            <a:r>
              <a:rPr lang="fr-FR" dirty="0"/>
              <a:t> </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8" y="1245476"/>
            <a:ext cx="7560000" cy="3446573"/>
          </a:xfrm>
          <a:prstGeom prst="rect">
            <a:avLst/>
          </a:prstGeom>
        </p:spPr>
        <p:txBody>
          <a:bodyPr anchor="t"/>
          <a:lstStyle>
            <a:lvl1pPr marL="0" indent="0">
              <a:lnSpc>
                <a:spcPct val="120000"/>
              </a:lnSpc>
              <a:buNone/>
              <a:defRPr sz="3800" b="0"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CITATION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31040" y="1182417"/>
            <a:ext cx="46800" cy="35640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pic>
        <p:nvPicPr>
          <p:cNvPr id="9" name="Imag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53448" y="741298"/>
            <a:ext cx="1513490" cy="1518603"/>
          </a:xfrm>
          <a:prstGeom prst="rect">
            <a:avLst/>
          </a:prstGeom>
        </p:spPr>
      </p:pic>
    </p:spTree>
    <p:extLst>
      <p:ext uri="{BB962C8B-B14F-4D97-AF65-F5344CB8AC3E}">
        <p14:creationId xmlns:p14="http://schemas.microsoft.com/office/powerpoint/2010/main" val="397326450"/>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Citation_violet">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407113"/>
          </a:xfrm>
          <a:prstGeom prst="rect">
            <a:avLst/>
          </a:prstGeom>
          <a:solidFill>
            <a:schemeClr val="accent2"/>
          </a:solidFill>
        </p:spPr>
        <p:txBody>
          <a:bodyPr/>
          <a:lstStyle>
            <a:lvl1pPr marL="0" indent="0">
              <a:buNone/>
              <a:defRPr/>
            </a:lvl1pPr>
          </a:lstStyle>
          <a:p>
            <a:pPr lvl="0"/>
            <a:r>
              <a:rPr lang="fr-FR" dirty="0"/>
              <a:t> </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8" y="1245476"/>
            <a:ext cx="7560000" cy="3446573"/>
          </a:xfrm>
          <a:prstGeom prst="rect">
            <a:avLst/>
          </a:prstGeom>
        </p:spPr>
        <p:txBody>
          <a:bodyPr anchor="t"/>
          <a:lstStyle>
            <a:lvl1pPr marL="0" indent="0">
              <a:lnSpc>
                <a:spcPct val="120000"/>
              </a:lnSpc>
              <a:buNone/>
              <a:defRPr sz="3800" b="0"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CITATION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31040" y="1182417"/>
            <a:ext cx="46800" cy="35640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pic>
        <p:nvPicPr>
          <p:cNvPr id="8" name="Imag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53448" y="741298"/>
            <a:ext cx="1513490" cy="1518603"/>
          </a:xfrm>
          <a:prstGeom prst="rect">
            <a:avLst/>
          </a:prstGeom>
        </p:spPr>
      </p:pic>
    </p:spTree>
    <p:extLst>
      <p:ext uri="{BB962C8B-B14F-4D97-AF65-F5344CB8AC3E}">
        <p14:creationId xmlns:p14="http://schemas.microsoft.com/office/powerpoint/2010/main" val="2418429818"/>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Citation_briqu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407113"/>
          </a:xfrm>
          <a:prstGeom prst="rect">
            <a:avLst/>
          </a:prstGeom>
          <a:solidFill>
            <a:srgbClr val="E04F39"/>
          </a:solidFill>
        </p:spPr>
        <p:txBody>
          <a:bodyPr/>
          <a:lstStyle>
            <a:lvl1pPr marL="0" indent="0">
              <a:buNone/>
              <a:defRPr/>
            </a:lvl1pPr>
          </a:lstStyle>
          <a:p>
            <a:pPr lvl="0"/>
            <a:r>
              <a:rPr lang="fr-FR" dirty="0"/>
              <a:t> </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8" y="1245476"/>
            <a:ext cx="7560000" cy="3446573"/>
          </a:xfrm>
          <a:prstGeom prst="rect">
            <a:avLst/>
          </a:prstGeom>
        </p:spPr>
        <p:txBody>
          <a:bodyPr anchor="t"/>
          <a:lstStyle>
            <a:lvl1pPr marL="0" indent="0">
              <a:lnSpc>
                <a:spcPct val="120000"/>
              </a:lnSpc>
              <a:buNone/>
              <a:defRPr sz="3800" b="0"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CITATION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31040" y="1182417"/>
            <a:ext cx="46800" cy="35640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pic>
        <p:nvPicPr>
          <p:cNvPr id="9" name="Imag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53448" y="741298"/>
            <a:ext cx="1513490" cy="1518603"/>
          </a:xfrm>
          <a:prstGeom prst="rect">
            <a:avLst/>
          </a:prstGeom>
        </p:spPr>
      </p:pic>
    </p:spTree>
    <p:extLst>
      <p:ext uri="{BB962C8B-B14F-4D97-AF65-F5344CB8AC3E}">
        <p14:creationId xmlns:p14="http://schemas.microsoft.com/office/powerpoint/2010/main" val="3957052078"/>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Citation_ros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407113"/>
          </a:xfrm>
          <a:prstGeom prst="rect">
            <a:avLst/>
          </a:prstGeom>
          <a:solidFill>
            <a:srgbClr val="E11A81"/>
          </a:solidFill>
        </p:spPr>
        <p:txBody>
          <a:bodyPr/>
          <a:lstStyle>
            <a:lvl1pPr marL="0" indent="0">
              <a:buNone/>
              <a:defRPr/>
            </a:lvl1pPr>
          </a:lstStyle>
          <a:p>
            <a:pPr lvl="0"/>
            <a:r>
              <a:rPr lang="fr-FR" dirty="0"/>
              <a:t> </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8" y="1245476"/>
            <a:ext cx="7560000" cy="3446573"/>
          </a:xfrm>
          <a:prstGeom prst="rect">
            <a:avLst/>
          </a:prstGeom>
        </p:spPr>
        <p:txBody>
          <a:bodyPr anchor="t"/>
          <a:lstStyle>
            <a:lvl1pPr marL="0" indent="0">
              <a:lnSpc>
                <a:spcPct val="120000"/>
              </a:lnSpc>
              <a:buNone/>
              <a:defRPr sz="3800" b="0"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CITATION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31040" y="1182417"/>
            <a:ext cx="46800" cy="35640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pic>
        <p:nvPicPr>
          <p:cNvPr id="8" name="Imag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53448" y="741298"/>
            <a:ext cx="1513490" cy="1518603"/>
          </a:xfrm>
          <a:prstGeom prst="rect">
            <a:avLst/>
          </a:prstGeom>
        </p:spPr>
      </p:pic>
    </p:spTree>
    <p:extLst>
      <p:ext uri="{BB962C8B-B14F-4D97-AF65-F5344CB8AC3E}">
        <p14:creationId xmlns:p14="http://schemas.microsoft.com/office/powerpoint/2010/main" val="1502256316"/>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Citation_parm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407113"/>
          </a:xfrm>
          <a:prstGeom prst="rect">
            <a:avLst/>
          </a:prstGeom>
          <a:solidFill>
            <a:schemeClr val="accent5"/>
          </a:solidFill>
        </p:spPr>
        <p:txBody>
          <a:bodyPr/>
          <a:lstStyle>
            <a:lvl1pPr marL="0" indent="0">
              <a:buNone/>
              <a:defRPr/>
            </a:lvl1pPr>
          </a:lstStyle>
          <a:p>
            <a:pPr lvl="0"/>
            <a:r>
              <a:rPr lang="fr-FR" dirty="0"/>
              <a:t> </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3" name="Espace réservé du texte 2"/>
          <p:cNvSpPr>
            <a:spLocks noGrp="1"/>
          </p:cNvSpPr>
          <p:nvPr>
            <p:ph type="body" sz="quarter" idx="29" hasCustomPrompt="1"/>
          </p:nvPr>
        </p:nvSpPr>
        <p:spPr>
          <a:xfrm>
            <a:off x="1285326" y="1157395"/>
            <a:ext cx="7632700" cy="3644900"/>
          </a:xfrm>
        </p:spPr>
        <p:txBody>
          <a:bodyPr anchor="ctr" anchorCtr="0">
            <a:normAutofit/>
          </a:bodyPr>
          <a:lstStyle>
            <a:lvl1pPr algn="l">
              <a:defRPr lang="fr-FR" sz="3800" b="0" i="1" kern="1200" cap="all" baseline="0" dirty="0">
                <a:solidFill>
                  <a:schemeClr val="bg1"/>
                </a:solidFill>
                <a:latin typeface="+mn-lt"/>
                <a:ea typeface="+mn-ea"/>
                <a:cs typeface="+mn-cs"/>
              </a:defRPr>
            </a:lvl1pPr>
          </a:lstStyle>
          <a:p>
            <a:pPr lvl="0"/>
            <a:r>
              <a:rPr lang="fr-FR" dirty="0"/>
              <a:t>CITATION SUR PLUSIEURS LIGNES</a:t>
            </a:r>
          </a:p>
        </p:txBody>
      </p:sp>
      <p:pic>
        <p:nvPicPr>
          <p:cNvPr id="8" name="Imag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53448" y="741298"/>
            <a:ext cx="1513490" cy="1518603"/>
          </a:xfrm>
          <a:prstGeom prst="rect">
            <a:avLst/>
          </a:prstGeom>
        </p:spPr>
      </p:pic>
    </p:spTree>
    <p:extLst>
      <p:ext uri="{BB962C8B-B14F-4D97-AF65-F5344CB8AC3E}">
        <p14:creationId xmlns:p14="http://schemas.microsoft.com/office/powerpoint/2010/main" val="28652966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7019FD5A-28A2-4AD3-86CB-16024A3B8FDB}" type="datetime1">
              <a:rPr lang="fr-FR" smtClean="0"/>
              <a:t>12/06/2026</a:t>
            </a:fld>
            <a:endParaRPr lang="fr-FR"/>
          </a:p>
        </p:txBody>
      </p:sp>
      <p:sp>
        <p:nvSpPr>
          <p:cNvPr id="6" name="Footer Placeholder 5"/>
          <p:cNvSpPr>
            <a:spLocks noGrp="1"/>
          </p:cNvSpPr>
          <p:nvPr>
            <p:ph type="ftr" sz="quarter" idx="11"/>
          </p:nvPr>
        </p:nvSpPr>
        <p:spPr/>
        <p:txBody>
          <a:bodyPr/>
          <a:lstStyle/>
          <a:p>
            <a:r>
              <a:rPr lang="fr-FR"/>
              <a:t>Jeanne Brousse 11 Juin 2026</a:t>
            </a:r>
          </a:p>
        </p:txBody>
      </p:sp>
      <p:sp>
        <p:nvSpPr>
          <p:cNvPr id="7" name="Slide Number Placeholder 6"/>
          <p:cNvSpPr>
            <a:spLocks noGrp="1"/>
          </p:cNvSpPr>
          <p:nvPr>
            <p:ph type="sldNum" sz="quarter" idx="12"/>
          </p:nvPr>
        </p:nvSpPr>
        <p:spPr/>
        <p:txBody>
          <a:bodyPr/>
          <a:lstStyle/>
          <a:p>
            <a:fld id="{E905D8E8-6A1B-4050-A821-8577E779D959}" type="slidenum">
              <a:rPr lang="fr-FR" smtClean="0"/>
              <a:t>‹N°›</a:t>
            </a:fld>
            <a:endParaRPr lang="fr-FR"/>
          </a:p>
        </p:txBody>
      </p:sp>
    </p:spTree>
    <p:extLst>
      <p:ext uri="{BB962C8B-B14F-4D97-AF65-F5344CB8AC3E}">
        <p14:creationId xmlns:p14="http://schemas.microsoft.com/office/powerpoint/2010/main" val="2754213381"/>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Citation_vertclair">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407113"/>
          </a:xfrm>
          <a:prstGeom prst="rect">
            <a:avLst/>
          </a:prstGeom>
          <a:solidFill>
            <a:schemeClr val="accent6"/>
          </a:solidFill>
        </p:spPr>
        <p:txBody>
          <a:bodyPr/>
          <a:lstStyle>
            <a:lvl1pPr marL="0" indent="0">
              <a:buNone/>
              <a:defRPr/>
            </a:lvl1pPr>
          </a:lstStyle>
          <a:p>
            <a:pPr lvl="0"/>
            <a:r>
              <a:rPr lang="fr-FR" dirty="0"/>
              <a:t> </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3" name="Espace réservé du texte 2"/>
          <p:cNvSpPr>
            <a:spLocks noGrp="1"/>
          </p:cNvSpPr>
          <p:nvPr>
            <p:ph type="body" sz="quarter" idx="29" hasCustomPrompt="1"/>
          </p:nvPr>
        </p:nvSpPr>
        <p:spPr>
          <a:xfrm>
            <a:off x="1285326" y="1157395"/>
            <a:ext cx="7632700" cy="3644900"/>
          </a:xfrm>
        </p:spPr>
        <p:txBody>
          <a:bodyPr anchor="ctr" anchorCtr="0">
            <a:normAutofit/>
          </a:bodyPr>
          <a:lstStyle>
            <a:lvl1pPr algn="l">
              <a:defRPr lang="fr-FR" sz="3800" b="0" i="1" kern="1200" cap="all" baseline="0" dirty="0">
                <a:solidFill>
                  <a:schemeClr val="bg1"/>
                </a:solidFill>
                <a:latin typeface="+mn-lt"/>
                <a:ea typeface="+mn-ea"/>
                <a:cs typeface="+mn-cs"/>
              </a:defRPr>
            </a:lvl1pPr>
          </a:lstStyle>
          <a:p>
            <a:pPr lvl="0"/>
            <a:r>
              <a:rPr lang="fr-FR" dirty="0"/>
              <a:t>CITATION SUR PLUSIEURS LIGNES</a:t>
            </a:r>
          </a:p>
        </p:txBody>
      </p:sp>
      <p:pic>
        <p:nvPicPr>
          <p:cNvPr id="8" name="Imag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53448" y="741298"/>
            <a:ext cx="1513490" cy="1518603"/>
          </a:xfrm>
          <a:prstGeom prst="rect">
            <a:avLst/>
          </a:prstGeom>
        </p:spPr>
      </p:pic>
    </p:spTree>
    <p:extLst>
      <p:ext uri="{BB962C8B-B14F-4D97-AF65-F5344CB8AC3E}">
        <p14:creationId xmlns:p14="http://schemas.microsoft.com/office/powerpoint/2010/main" val="1737962723"/>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Fin">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407113"/>
          </a:xfrm>
          <a:prstGeom prst="rect">
            <a:avLst/>
          </a:prstGeom>
          <a:solidFill>
            <a:schemeClr val="tx1"/>
          </a:solidFill>
        </p:spPr>
        <p:txBody>
          <a:bodyPr/>
          <a:lstStyle>
            <a:lvl1pPr marL="0" indent="0">
              <a:buNone/>
              <a:defRPr/>
            </a:lvl1pPr>
          </a:lstStyle>
          <a:p>
            <a:pPr lvl="0"/>
            <a:r>
              <a:rPr lang="fr-FR" dirty="0"/>
              <a:t> </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8" name="Espace réservé du texte 6">
            <a:extLst>
              <a:ext uri="{FF2B5EF4-FFF2-40B4-BE49-F238E27FC236}">
                <a16:creationId xmlns:a16="http://schemas.microsoft.com/office/drawing/2014/main" id="{C0D333F6-48EC-8A4C-A930-531E2DE5E3C0}"/>
              </a:ext>
            </a:extLst>
          </p:cNvPr>
          <p:cNvSpPr>
            <a:spLocks noGrp="1"/>
          </p:cNvSpPr>
          <p:nvPr>
            <p:ph type="body" sz="quarter" idx="28" hasCustomPrompt="1"/>
          </p:nvPr>
        </p:nvSpPr>
        <p:spPr>
          <a:xfrm>
            <a:off x="927301" y="1437861"/>
            <a:ext cx="50599" cy="1343439"/>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9" name="Espace réservé du texte 2">
            <a:extLst>
              <a:ext uri="{FF2B5EF4-FFF2-40B4-BE49-F238E27FC236}">
                <a16:creationId xmlns:a16="http://schemas.microsoft.com/office/drawing/2014/main" id="{9F24CBFD-D250-A846-8089-C12AD963658D}"/>
              </a:ext>
            </a:extLst>
          </p:cNvPr>
          <p:cNvSpPr>
            <a:spLocks noGrp="1"/>
          </p:cNvSpPr>
          <p:nvPr>
            <p:ph type="body" sz="quarter" idx="35" hasCustomPrompt="1"/>
          </p:nvPr>
        </p:nvSpPr>
        <p:spPr>
          <a:xfrm>
            <a:off x="1116013" y="1438275"/>
            <a:ext cx="7156450" cy="1343025"/>
          </a:xfrm>
          <a:prstGeom prst="rect">
            <a:avLst/>
          </a:prstGeom>
        </p:spPr>
        <p:txBody>
          <a:bodyPr/>
          <a:lstStyle>
            <a:lvl1pPr>
              <a:defRPr sz="3600" b="1" i="0" cap="all" baseline="0">
                <a:solidFill>
                  <a:schemeClr val="bg1"/>
                </a:solidFill>
                <a:latin typeface="Arial" panose="020B0604020202020204" pitchFamily="34" charset="0"/>
              </a:defRPr>
            </a:lvl1pPr>
          </a:lstStyle>
          <a:p>
            <a:pPr lvl="0"/>
            <a:r>
              <a:rPr lang="fr-FR" dirty="0"/>
              <a:t>Cliquez pour ajouter du texte</a:t>
            </a:r>
          </a:p>
        </p:txBody>
      </p:sp>
      <p:sp>
        <p:nvSpPr>
          <p:cNvPr id="10" name="Espace réservé du texte 5">
            <a:extLst>
              <a:ext uri="{FF2B5EF4-FFF2-40B4-BE49-F238E27FC236}">
                <a16:creationId xmlns:a16="http://schemas.microsoft.com/office/drawing/2014/main" id="{0053A370-BCB9-F741-B757-FB3ED04A0B72}"/>
              </a:ext>
            </a:extLst>
          </p:cNvPr>
          <p:cNvSpPr>
            <a:spLocks noGrp="1"/>
          </p:cNvSpPr>
          <p:nvPr>
            <p:ph type="body" sz="quarter" idx="36" hasCustomPrompt="1"/>
          </p:nvPr>
        </p:nvSpPr>
        <p:spPr>
          <a:xfrm>
            <a:off x="1116013" y="3747290"/>
            <a:ext cx="2998787" cy="1638300"/>
          </a:xfrm>
          <a:prstGeom prst="rect">
            <a:avLst/>
          </a:prstGeom>
        </p:spPr>
        <p:txBody>
          <a:bodyPr/>
          <a:lstStyle>
            <a:lvl1pPr>
              <a:lnSpc>
                <a:spcPct val="100000"/>
              </a:lnSpc>
              <a:spcAft>
                <a:spcPts val="500"/>
              </a:spcAft>
              <a:defRPr sz="1400" b="1" i="0" baseline="0">
                <a:solidFill>
                  <a:schemeClr val="bg1"/>
                </a:solidFill>
                <a:latin typeface="Arial" panose="020B0604020202020204" pitchFamily="34" charset="0"/>
                <a:cs typeface="Arial" panose="020B0604020202020204" pitchFamily="34" charset="0"/>
              </a:defRPr>
            </a:lvl1pPr>
          </a:lstStyle>
          <a:p>
            <a:pPr lvl="0"/>
            <a:r>
              <a:rPr lang="fr-FR" dirty="0"/>
              <a:t>Cliquez pour ajouter du texte</a:t>
            </a:r>
          </a:p>
        </p:txBody>
      </p:sp>
      <p:sp>
        <p:nvSpPr>
          <p:cNvPr id="11" name="Espace réservé du texte 5">
            <a:extLst>
              <a:ext uri="{FF2B5EF4-FFF2-40B4-BE49-F238E27FC236}">
                <a16:creationId xmlns:a16="http://schemas.microsoft.com/office/drawing/2014/main" id="{DDEF4A67-CF56-D046-AA7C-7AF35FFB01E6}"/>
              </a:ext>
            </a:extLst>
          </p:cNvPr>
          <p:cNvSpPr>
            <a:spLocks noGrp="1"/>
          </p:cNvSpPr>
          <p:nvPr>
            <p:ph type="body" sz="quarter" idx="37" hasCustomPrompt="1"/>
          </p:nvPr>
        </p:nvSpPr>
        <p:spPr>
          <a:xfrm>
            <a:off x="4392341" y="3746502"/>
            <a:ext cx="2998787" cy="1638300"/>
          </a:xfrm>
          <a:prstGeom prst="rect">
            <a:avLst/>
          </a:prstGeom>
        </p:spPr>
        <p:txBody>
          <a:bodyPr/>
          <a:lstStyle>
            <a:lvl1pPr>
              <a:lnSpc>
                <a:spcPct val="100000"/>
              </a:lnSpc>
              <a:spcAft>
                <a:spcPts val="500"/>
              </a:spcAft>
              <a:defRPr sz="1400" b="1" i="0" baseline="0">
                <a:solidFill>
                  <a:schemeClr val="bg1"/>
                </a:solidFill>
              </a:defRPr>
            </a:lvl1pPr>
          </a:lstStyle>
          <a:p>
            <a:pPr lvl="0"/>
            <a:r>
              <a:rPr lang="fr-FR" dirty="0"/>
              <a:t>Cliquez pour ajouter du texte</a:t>
            </a:r>
          </a:p>
        </p:txBody>
      </p:sp>
      <p:sp>
        <p:nvSpPr>
          <p:cNvPr id="12" name="Espace réservé du texte 5">
            <a:extLst>
              <a:ext uri="{FF2B5EF4-FFF2-40B4-BE49-F238E27FC236}">
                <a16:creationId xmlns:a16="http://schemas.microsoft.com/office/drawing/2014/main" id="{E702EB90-1B53-5B40-B4D8-18EFA767867C}"/>
              </a:ext>
            </a:extLst>
          </p:cNvPr>
          <p:cNvSpPr>
            <a:spLocks noGrp="1"/>
          </p:cNvSpPr>
          <p:nvPr>
            <p:ph type="body" sz="quarter" idx="38" hasCustomPrompt="1"/>
          </p:nvPr>
        </p:nvSpPr>
        <p:spPr>
          <a:xfrm>
            <a:off x="7668669" y="3746502"/>
            <a:ext cx="2998787" cy="1638300"/>
          </a:xfrm>
          <a:prstGeom prst="rect">
            <a:avLst/>
          </a:prstGeom>
        </p:spPr>
        <p:txBody>
          <a:bodyPr/>
          <a:lstStyle>
            <a:lvl1pPr>
              <a:lnSpc>
                <a:spcPct val="100000"/>
              </a:lnSpc>
              <a:spcAft>
                <a:spcPts val="500"/>
              </a:spcAft>
              <a:defRPr sz="1400" b="1" i="0" baseline="0">
                <a:solidFill>
                  <a:schemeClr val="bg1"/>
                </a:solidFill>
              </a:defRPr>
            </a:lvl1pPr>
          </a:lstStyle>
          <a:p>
            <a:pPr lvl="0"/>
            <a:r>
              <a:rPr lang="fr-FR" dirty="0"/>
              <a:t>Cliquez pour ajouter du texte</a:t>
            </a:r>
          </a:p>
        </p:txBody>
      </p:sp>
    </p:spTree>
    <p:extLst>
      <p:ext uri="{BB962C8B-B14F-4D97-AF65-F5344CB8AC3E}">
        <p14:creationId xmlns:p14="http://schemas.microsoft.com/office/powerpoint/2010/main" val="1381555536"/>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userDrawn="1">
  <p:cSld name="N°2 CN Couverture fond couleur + Photo">
    <p:spTree>
      <p:nvGrpSpPr>
        <p:cNvPr id="1" name=""/>
        <p:cNvGrpSpPr/>
        <p:nvPr/>
      </p:nvGrpSpPr>
      <p:grpSpPr>
        <a:xfrm>
          <a:off x="0" y="0"/>
          <a:ext cx="0" cy="0"/>
          <a:chOff x="0" y="0"/>
          <a:chExt cx="0" cy="0"/>
        </a:xfrm>
      </p:grpSpPr>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6437375" y="2188868"/>
            <a:ext cx="5247825" cy="4158000"/>
          </a:xfr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0" y="2188868"/>
            <a:ext cx="5930575" cy="4157999"/>
          </a:xfrm>
          <a:prstGeom prst="rect">
            <a:avLst/>
          </a:prstGeom>
          <a:solidFill>
            <a:schemeClr val="accent4"/>
          </a:solidFill>
        </p:spPr>
        <p:txBody>
          <a:bodyPr lIns="251999" tIns="270000" rIns="90000" bIns="46800" anchor="t">
            <a:normAutofit/>
          </a:bodyPr>
          <a:lstStyle>
            <a:lvl1pPr algn="l">
              <a:lnSpc>
                <a:spcPct val="120000"/>
              </a:lnSpc>
              <a:spcAft>
                <a:spcPts val="0"/>
              </a:spcAft>
              <a:defRPr sz="4100"/>
            </a:lvl1pPr>
          </a:lstStyle>
          <a:p>
            <a:r>
              <a:rPr lang="fr-FR" dirty="0"/>
              <a:t>CLIQUEZ POUR AJOUTER UN TITRE</a:t>
            </a:r>
          </a:p>
        </p:txBody>
      </p:sp>
      <p:sp>
        <p:nvSpPr>
          <p:cNvPr id="5" name="Espace réservé de la date 4">
            <a:extLst>
              <a:ext uri="{FF2B5EF4-FFF2-40B4-BE49-F238E27FC236}">
                <a16:creationId xmlns:a16="http://schemas.microsoft.com/office/drawing/2014/main" id="{4B17E3FC-C8AD-432C-B477-A8A2BEAFFBF7}"/>
              </a:ext>
            </a:extLst>
          </p:cNvPr>
          <p:cNvSpPr>
            <a:spLocks noGrp="1"/>
          </p:cNvSpPr>
          <p:nvPr>
            <p:ph type="dt" sz="half" idx="19"/>
          </p:nvPr>
        </p:nvSpPr>
        <p:spPr>
          <a:xfrm>
            <a:off x="9900000" y="6372000"/>
            <a:ext cx="1800000" cy="288000"/>
          </a:xfrm>
        </p:spPr>
        <p:txBody>
          <a:bodyPr/>
          <a:lstStyle/>
          <a:p>
            <a:fld id="{6C561DA0-B814-4EF6-AE72-CCC3C5D5FDED}" type="datetimeFigureOut">
              <a:rPr lang="fr-FR" smtClean="0"/>
              <a:pPr/>
              <a:t>12/06/2026</a:t>
            </a:fld>
            <a:endParaRPr lang="fr-FR" dirty="0"/>
          </a:p>
        </p:txBody>
      </p:sp>
      <p:sp>
        <p:nvSpPr>
          <p:cNvPr id="7" name="Espace réservé pour une image  2">
            <a:extLst>
              <a:ext uri="{FF2B5EF4-FFF2-40B4-BE49-F238E27FC236}">
                <a16:creationId xmlns:a16="http://schemas.microsoft.com/office/drawing/2014/main" id="{45636969-196D-9944-A942-B6A2D9480C96}"/>
              </a:ext>
            </a:extLst>
          </p:cNvPr>
          <p:cNvSpPr>
            <a:spLocks noGrp="1"/>
          </p:cNvSpPr>
          <p:nvPr>
            <p:ph type="pic" idx="20" hasCustomPrompt="1"/>
          </p:nvPr>
        </p:nvSpPr>
        <p:spPr>
          <a:xfrm>
            <a:off x="506801" y="336883"/>
            <a:ext cx="7385915" cy="1684421"/>
          </a:xfrm>
          <a:solidFill>
            <a:schemeClr val="bg1">
              <a:lumMod val="95000"/>
            </a:schemeClr>
          </a:solidFill>
        </p:spPr>
        <p:txBody>
          <a:bodyPr anchor="ctr"/>
          <a:lstStyle>
            <a:lvl1pPr marL="0" indent="0" algn="ctr">
              <a:buNone/>
              <a:defRPr sz="1400" b="0">
                <a:solidFill>
                  <a:schemeClr val="accent4"/>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dirty="0"/>
              <a:t>Logo Organisme</a:t>
            </a:r>
          </a:p>
        </p:txBody>
      </p:sp>
      <p:sp>
        <p:nvSpPr>
          <p:cNvPr id="6" name="Espace réservé du texte 13"/>
          <p:cNvSpPr>
            <a:spLocks noGrp="1"/>
          </p:cNvSpPr>
          <p:nvPr>
            <p:ph type="body" sz="quarter" idx="12" hasCustomPrompt="1"/>
          </p:nvPr>
        </p:nvSpPr>
        <p:spPr>
          <a:xfrm>
            <a:off x="701459" y="4834372"/>
            <a:ext cx="5724394" cy="752475"/>
          </a:xfrm>
          <a:prstGeom prst="rect">
            <a:avLst/>
          </a:prstGeom>
        </p:spPr>
        <p:txBody>
          <a:bodyPr>
            <a:noAutofit/>
          </a:bodyPr>
          <a:lstStyle>
            <a:lvl1pPr>
              <a:lnSpc>
                <a:spcPct val="100000"/>
              </a:lnSpc>
              <a:spcAft>
                <a:spcPts val="0"/>
              </a:spcAft>
              <a:defRPr sz="2200">
                <a:solidFill>
                  <a:schemeClr val="bg1"/>
                </a:solidFill>
              </a:defRPr>
            </a:lvl1pPr>
          </a:lstStyle>
          <a:p>
            <a:pPr lvl="0"/>
            <a:r>
              <a:rPr lang="fr-FR" dirty="0"/>
              <a:t>CLIQUEZ POUR AJOUTER UN SOUS-TITRE</a:t>
            </a:r>
          </a:p>
        </p:txBody>
      </p:sp>
      <p:sp>
        <p:nvSpPr>
          <p:cNvPr id="8" name="Espace réservé du texte 13"/>
          <p:cNvSpPr>
            <a:spLocks noGrp="1"/>
          </p:cNvSpPr>
          <p:nvPr>
            <p:ph type="body" sz="quarter" idx="13" hasCustomPrompt="1"/>
          </p:nvPr>
        </p:nvSpPr>
        <p:spPr>
          <a:xfrm>
            <a:off x="5275385" y="6001381"/>
            <a:ext cx="6424490" cy="329080"/>
          </a:xfrm>
          <a:prstGeom prst="rect">
            <a:avLst/>
          </a:prstGeom>
        </p:spPr>
        <p:txBody>
          <a:bodyPr>
            <a:noAutofit/>
          </a:bodyPr>
          <a:lstStyle>
            <a:lvl1pPr marL="0" marR="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sz="1800" i="0">
                <a:solidFill>
                  <a:schemeClr val="bg1"/>
                </a:solidFill>
              </a:defRPr>
            </a:lvl1pPr>
          </a:lstStyle>
          <a:p>
            <a:pPr marL="0" marR="0" lvl="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a:pPr>
            <a:r>
              <a:rPr lang="fr-FR" dirty="0"/>
              <a:t>Cliquez pour ajouter du texte (nom de l’entité émettrice)</a:t>
            </a:r>
          </a:p>
          <a:p>
            <a:pPr lvl="0"/>
            <a:endParaRPr lang="fr-FR" dirty="0"/>
          </a:p>
        </p:txBody>
      </p:sp>
    </p:spTree>
    <p:extLst>
      <p:ext uri="{BB962C8B-B14F-4D97-AF65-F5344CB8AC3E}">
        <p14:creationId xmlns:p14="http://schemas.microsoft.com/office/powerpoint/2010/main" val="27181411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CA166677-31A2-4C0A-B032-3569B0599FAD}" type="datetime1">
              <a:rPr lang="fr-FR" smtClean="0"/>
              <a:t>12/06/2026</a:t>
            </a:fld>
            <a:endParaRPr lang="fr-FR"/>
          </a:p>
        </p:txBody>
      </p:sp>
      <p:sp>
        <p:nvSpPr>
          <p:cNvPr id="8" name="Footer Placeholder 7"/>
          <p:cNvSpPr>
            <a:spLocks noGrp="1"/>
          </p:cNvSpPr>
          <p:nvPr>
            <p:ph type="ftr" sz="quarter" idx="11"/>
          </p:nvPr>
        </p:nvSpPr>
        <p:spPr/>
        <p:txBody>
          <a:bodyPr/>
          <a:lstStyle/>
          <a:p>
            <a:r>
              <a:rPr lang="fr-FR"/>
              <a:t>Jeanne Brousse 11 Juin 2026</a:t>
            </a:r>
          </a:p>
        </p:txBody>
      </p:sp>
      <p:sp>
        <p:nvSpPr>
          <p:cNvPr id="9" name="Slide Number Placeholder 8"/>
          <p:cNvSpPr>
            <a:spLocks noGrp="1"/>
          </p:cNvSpPr>
          <p:nvPr>
            <p:ph type="sldNum" sz="quarter" idx="12"/>
          </p:nvPr>
        </p:nvSpPr>
        <p:spPr/>
        <p:txBody>
          <a:bodyPr/>
          <a:lstStyle/>
          <a:p>
            <a:fld id="{E905D8E8-6A1B-4050-A821-8577E779D959}" type="slidenum">
              <a:rPr lang="fr-FR" smtClean="0"/>
              <a:t>‹N°›</a:t>
            </a:fld>
            <a:endParaRPr lang="fr-FR"/>
          </a:p>
        </p:txBody>
      </p:sp>
    </p:spTree>
    <p:extLst>
      <p:ext uri="{BB962C8B-B14F-4D97-AF65-F5344CB8AC3E}">
        <p14:creationId xmlns:p14="http://schemas.microsoft.com/office/powerpoint/2010/main" val="32857725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9A636C2B-B62E-44B9-A8E0-76DDF849E9D5}" type="datetime1">
              <a:rPr lang="fr-FR" smtClean="0"/>
              <a:t>12/06/2026</a:t>
            </a:fld>
            <a:endParaRPr lang="fr-FR"/>
          </a:p>
        </p:txBody>
      </p:sp>
      <p:sp>
        <p:nvSpPr>
          <p:cNvPr id="4" name="Footer Placeholder 3"/>
          <p:cNvSpPr>
            <a:spLocks noGrp="1"/>
          </p:cNvSpPr>
          <p:nvPr>
            <p:ph type="ftr" sz="quarter" idx="11"/>
          </p:nvPr>
        </p:nvSpPr>
        <p:spPr/>
        <p:txBody>
          <a:bodyPr/>
          <a:lstStyle/>
          <a:p>
            <a:r>
              <a:rPr lang="fr-FR"/>
              <a:t>Jeanne Brousse 11 Juin 2026</a:t>
            </a:r>
          </a:p>
        </p:txBody>
      </p:sp>
      <p:sp>
        <p:nvSpPr>
          <p:cNvPr id="5" name="Slide Number Placeholder 4"/>
          <p:cNvSpPr>
            <a:spLocks noGrp="1"/>
          </p:cNvSpPr>
          <p:nvPr>
            <p:ph type="sldNum" sz="quarter" idx="12"/>
          </p:nvPr>
        </p:nvSpPr>
        <p:spPr/>
        <p:txBody>
          <a:bodyPr/>
          <a:lstStyle/>
          <a:p>
            <a:fld id="{E905D8E8-6A1B-4050-A821-8577E779D959}" type="slidenum">
              <a:rPr lang="fr-FR" smtClean="0"/>
              <a:t>‹N°›</a:t>
            </a:fld>
            <a:endParaRPr lang="fr-FR"/>
          </a:p>
        </p:txBody>
      </p:sp>
    </p:spTree>
    <p:extLst>
      <p:ext uri="{BB962C8B-B14F-4D97-AF65-F5344CB8AC3E}">
        <p14:creationId xmlns:p14="http://schemas.microsoft.com/office/powerpoint/2010/main" val="64305578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509457-9B7C-4112-9EE0-0DBEAA94A730}" type="datetime1">
              <a:rPr lang="fr-FR" smtClean="0"/>
              <a:t>12/06/2026</a:t>
            </a:fld>
            <a:endParaRPr lang="fr-FR"/>
          </a:p>
        </p:txBody>
      </p:sp>
      <p:sp>
        <p:nvSpPr>
          <p:cNvPr id="3" name="Footer Placeholder 2"/>
          <p:cNvSpPr>
            <a:spLocks noGrp="1"/>
          </p:cNvSpPr>
          <p:nvPr>
            <p:ph type="ftr" sz="quarter" idx="11"/>
          </p:nvPr>
        </p:nvSpPr>
        <p:spPr/>
        <p:txBody>
          <a:bodyPr/>
          <a:lstStyle/>
          <a:p>
            <a:r>
              <a:rPr lang="fr-FR"/>
              <a:t>Jeanne Brousse 11 Juin 2026</a:t>
            </a:r>
          </a:p>
        </p:txBody>
      </p:sp>
      <p:sp>
        <p:nvSpPr>
          <p:cNvPr id="4" name="Slide Number Placeholder 3"/>
          <p:cNvSpPr>
            <a:spLocks noGrp="1"/>
          </p:cNvSpPr>
          <p:nvPr>
            <p:ph type="sldNum" sz="quarter" idx="12"/>
          </p:nvPr>
        </p:nvSpPr>
        <p:spPr/>
        <p:txBody>
          <a:bodyPr/>
          <a:lstStyle/>
          <a:p>
            <a:fld id="{E905D8E8-6A1B-4050-A821-8577E779D959}" type="slidenum">
              <a:rPr lang="fr-FR" smtClean="0"/>
              <a:t>‹N°›</a:t>
            </a:fld>
            <a:endParaRPr lang="fr-FR"/>
          </a:p>
        </p:txBody>
      </p:sp>
    </p:spTree>
    <p:extLst>
      <p:ext uri="{BB962C8B-B14F-4D97-AF65-F5344CB8AC3E}">
        <p14:creationId xmlns:p14="http://schemas.microsoft.com/office/powerpoint/2010/main" val="38294276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fr-FR"/>
              <a:t>Modifiez le style du titre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F7EED5BB-308C-45D3-A68A-9700E5BEE00F}" type="datetime1">
              <a:rPr lang="fr-FR" smtClean="0"/>
              <a:t>12/06/2026</a:t>
            </a:fld>
            <a:endParaRPr lang="fr-FR"/>
          </a:p>
        </p:txBody>
      </p:sp>
      <p:sp>
        <p:nvSpPr>
          <p:cNvPr id="6" name="Footer Placeholder 5"/>
          <p:cNvSpPr>
            <a:spLocks noGrp="1"/>
          </p:cNvSpPr>
          <p:nvPr>
            <p:ph type="ftr" sz="quarter" idx="11"/>
          </p:nvPr>
        </p:nvSpPr>
        <p:spPr/>
        <p:txBody>
          <a:bodyPr/>
          <a:lstStyle/>
          <a:p>
            <a:r>
              <a:rPr lang="fr-FR"/>
              <a:t>Jeanne Brousse 11 Juin 2026</a:t>
            </a:r>
          </a:p>
        </p:txBody>
      </p:sp>
      <p:sp>
        <p:nvSpPr>
          <p:cNvPr id="7" name="Slide Number Placeholder 6"/>
          <p:cNvSpPr>
            <a:spLocks noGrp="1"/>
          </p:cNvSpPr>
          <p:nvPr>
            <p:ph type="sldNum" sz="quarter" idx="12"/>
          </p:nvPr>
        </p:nvSpPr>
        <p:spPr/>
        <p:txBody>
          <a:bodyPr/>
          <a:lstStyle/>
          <a:p>
            <a:fld id="{E905D8E8-6A1B-4050-A821-8577E779D959}" type="slidenum">
              <a:rPr lang="fr-FR" smtClean="0"/>
              <a:t>‹N°›</a:t>
            </a:fld>
            <a:endParaRPr lang="fr-FR"/>
          </a:p>
        </p:txBody>
      </p:sp>
    </p:spTree>
    <p:extLst>
      <p:ext uri="{BB962C8B-B14F-4D97-AF65-F5344CB8AC3E}">
        <p14:creationId xmlns:p14="http://schemas.microsoft.com/office/powerpoint/2010/main" val="1218692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965352A-50AE-394F-8BAD-48993DAAE208}"/>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AE84C94F-0EED-B948-94EA-35CB8951E107}"/>
              </a:ext>
            </a:extLst>
          </p:cNvPr>
          <p:cNvSpPr>
            <a:spLocks noGrp="1"/>
          </p:cNvSpPr>
          <p:nvPr>
            <p:ph idx="1"/>
          </p:nvPr>
        </p:nvSpPr>
        <p:spPr/>
        <p:txBody>
          <a:bodyPr/>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B1DC3258-721A-1B45-A650-54149B2E438A}"/>
              </a:ext>
            </a:extLst>
          </p:cNvPr>
          <p:cNvSpPr>
            <a:spLocks noGrp="1"/>
          </p:cNvSpPr>
          <p:nvPr>
            <p:ph type="dt" sz="half" idx="10"/>
          </p:nvPr>
        </p:nvSpPr>
        <p:spPr/>
        <p:txBody>
          <a:bodyPr/>
          <a:lstStyle/>
          <a:p>
            <a:fld id="{78DE0E71-3817-0F47-BDC2-D9649E35C479}" type="datetime1">
              <a:rPr lang="fr-FR" smtClean="0"/>
              <a:t>12/06/2026</a:t>
            </a:fld>
            <a:endParaRPr lang="fr-FR"/>
          </a:p>
        </p:txBody>
      </p:sp>
      <p:sp>
        <p:nvSpPr>
          <p:cNvPr id="5" name="Espace réservé du pied de page 4">
            <a:extLst>
              <a:ext uri="{FF2B5EF4-FFF2-40B4-BE49-F238E27FC236}">
                <a16:creationId xmlns:a16="http://schemas.microsoft.com/office/drawing/2014/main" id="{FF91ED4D-D018-8445-94E3-84320DF05540}"/>
              </a:ext>
            </a:extLst>
          </p:cNvPr>
          <p:cNvSpPr>
            <a:spLocks noGrp="1"/>
          </p:cNvSpPr>
          <p:nvPr>
            <p:ph type="ftr" sz="quarter" idx="11"/>
          </p:nvPr>
        </p:nvSpPr>
        <p:spPr/>
        <p:txBody>
          <a:bodyPr/>
          <a:lstStyle/>
          <a:p>
            <a:r>
              <a:rPr lang="fr-FR"/>
              <a:t>Version au 12/04/2023 Philippe QUIQUE</a:t>
            </a:r>
          </a:p>
        </p:txBody>
      </p:sp>
      <p:sp>
        <p:nvSpPr>
          <p:cNvPr id="6" name="Espace réservé du numéro de diapositive 5">
            <a:extLst>
              <a:ext uri="{FF2B5EF4-FFF2-40B4-BE49-F238E27FC236}">
                <a16:creationId xmlns:a16="http://schemas.microsoft.com/office/drawing/2014/main" id="{7FF90992-5362-6247-9696-A87C9735D5E9}"/>
              </a:ext>
            </a:extLst>
          </p:cNvPr>
          <p:cNvSpPr>
            <a:spLocks noGrp="1"/>
          </p:cNvSpPr>
          <p:nvPr>
            <p:ph type="sldNum" sz="quarter" idx="12"/>
          </p:nvPr>
        </p:nvSpPr>
        <p:spPr/>
        <p:txBody>
          <a:bodyPr/>
          <a:lstStyle/>
          <a:p>
            <a:fld id="{33A02DD4-E014-1C48-820E-6C0C65C54B98}" type="slidenum">
              <a:rPr lang="fr-FR" smtClean="0"/>
              <a:t>‹N°›</a:t>
            </a:fld>
            <a:endParaRPr lang="fr-FR"/>
          </a:p>
        </p:txBody>
      </p:sp>
    </p:spTree>
    <p:extLst>
      <p:ext uri="{BB962C8B-B14F-4D97-AF65-F5344CB8AC3E}">
        <p14:creationId xmlns:p14="http://schemas.microsoft.com/office/powerpoint/2010/main" val="241797873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DD209348-139D-42EE-83D8-C832CDBC48BE}" type="datetime1">
              <a:rPr lang="fr-FR" smtClean="0"/>
              <a:t>12/06/2026</a:t>
            </a:fld>
            <a:endParaRPr lang="fr-FR"/>
          </a:p>
        </p:txBody>
      </p:sp>
      <p:sp>
        <p:nvSpPr>
          <p:cNvPr id="6" name="Footer Placeholder 5"/>
          <p:cNvSpPr>
            <a:spLocks noGrp="1"/>
          </p:cNvSpPr>
          <p:nvPr>
            <p:ph type="ftr" sz="quarter" idx="11"/>
          </p:nvPr>
        </p:nvSpPr>
        <p:spPr/>
        <p:txBody>
          <a:bodyPr/>
          <a:lstStyle/>
          <a:p>
            <a:r>
              <a:rPr lang="fr-FR"/>
              <a:t>Jeanne Brousse 11 Juin 2026</a:t>
            </a:r>
          </a:p>
        </p:txBody>
      </p:sp>
      <p:sp>
        <p:nvSpPr>
          <p:cNvPr id="7" name="Slide Number Placeholder 6"/>
          <p:cNvSpPr>
            <a:spLocks noGrp="1"/>
          </p:cNvSpPr>
          <p:nvPr>
            <p:ph type="sldNum" sz="quarter" idx="12"/>
          </p:nvPr>
        </p:nvSpPr>
        <p:spPr/>
        <p:txBody>
          <a:bodyPr/>
          <a:lstStyle/>
          <a:p>
            <a:fld id="{E905D8E8-6A1B-4050-A821-8577E779D959}" type="slidenum">
              <a:rPr lang="fr-FR" smtClean="0"/>
              <a:t>‹N°›</a:t>
            </a:fld>
            <a:endParaRPr lang="fr-FR"/>
          </a:p>
        </p:txBody>
      </p:sp>
    </p:spTree>
    <p:extLst>
      <p:ext uri="{BB962C8B-B14F-4D97-AF65-F5344CB8AC3E}">
        <p14:creationId xmlns:p14="http://schemas.microsoft.com/office/powerpoint/2010/main" val="366150020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C6AD71D6-1366-4F88-954C-8386B380D063}" type="datetime1">
              <a:rPr lang="fr-FR" smtClean="0"/>
              <a:t>12/06/2026</a:t>
            </a:fld>
            <a:endParaRPr lang="fr-FR"/>
          </a:p>
        </p:txBody>
      </p:sp>
      <p:sp>
        <p:nvSpPr>
          <p:cNvPr id="5" name="Footer Placeholder 4"/>
          <p:cNvSpPr>
            <a:spLocks noGrp="1"/>
          </p:cNvSpPr>
          <p:nvPr>
            <p:ph type="ftr" sz="quarter" idx="11"/>
          </p:nvPr>
        </p:nvSpPr>
        <p:spPr/>
        <p:txBody>
          <a:bodyPr/>
          <a:lstStyle/>
          <a:p>
            <a:r>
              <a:rPr lang="fr-FR"/>
              <a:t>Jeanne Brousse 11 Juin 2026</a:t>
            </a:r>
          </a:p>
        </p:txBody>
      </p:sp>
      <p:sp>
        <p:nvSpPr>
          <p:cNvPr id="6" name="Slide Number Placeholder 5"/>
          <p:cNvSpPr>
            <a:spLocks noGrp="1"/>
          </p:cNvSpPr>
          <p:nvPr>
            <p:ph type="sldNum" sz="quarter" idx="12"/>
          </p:nvPr>
        </p:nvSpPr>
        <p:spPr/>
        <p:txBody>
          <a:bodyPr/>
          <a:lstStyle/>
          <a:p>
            <a:fld id="{E905D8E8-6A1B-4050-A821-8577E779D959}" type="slidenum">
              <a:rPr lang="fr-FR" smtClean="0"/>
              <a:t>‹N°›</a:t>
            </a:fld>
            <a:endParaRPr lang="fr-FR"/>
          </a:p>
        </p:txBody>
      </p:sp>
    </p:spTree>
    <p:extLst>
      <p:ext uri="{BB962C8B-B14F-4D97-AF65-F5344CB8AC3E}">
        <p14:creationId xmlns:p14="http://schemas.microsoft.com/office/powerpoint/2010/main" val="238390613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F09D8F96-2CBF-4045-9012-C9E5B22331C6}" type="datetime1">
              <a:rPr lang="fr-FR" smtClean="0"/>
              <a:t>12/06/2026</a:t>
            </a:fld>
            <a:endParaRPr lang="fr-FR"/>
          </a:p>
        </p:txBody>
      </p:sp>
      <p:sp>
        <p:nvSpPr>
          <p:cNvPr id="5" name="Footer Placeholder 4"/>
          <p:cNvSpPr>
            <a:spLocks noGrp="1"/>
          </p:cNvSpPr>
          <p:nvPr>
            <p:ph type="ftr" sz="quarter" idx="11"/>
          </p:nvPr>
        </p:nvSpPr>
        <p:spPr/>
        <p:txBody>
          <a:bodyPr/>
          <a:lstStyle/>
          <a:p>
            <a:r>
              <a:rPr lang="fr-FR"/>
              <a:t>Jeanne Brousse 11 Juin 2026</a:t>
            </a:r>
          </a:p>
        </p:txBody>
      </p:sp>
      <p:sp>
        <p:nvSpPr>
          <p:cNvPr id="6" name="Slide Number Placeholder 5"/>
          <p:cNvSpPr>
            <a:spLocks noGrp="1"/>
          </p:cNvSpPr>
          <p:nvPr>
            <p:ph type="sldNum" sz="quarter" idx="12"/>
          </p:nvPr>
        </p:nvSpPr>
        <p:spPr/>
        <p:txBody>
          <a:bodyPr/>
          <a:lstStyle/>
          <a:p>
            <a:fld id="{E905D8E8-6A1B-4050-A821-8577E779D959}" type="slidenum">
              <a:rPr lang="fr-FR" smtClean="0"/>
              <a:t>‹N°›</a:t>
            </a:fld>
            <a:endParaRPr lang="fr-FR"/>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12047277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771DA0B8-7C1C-4342-8FA7-4BCDCF344E7E}" type="datetime1">
              <a:rPr lang="fr-FR" smtClean="0"/>
              <a:t>12/06/2026</a:t>
            </a:fld>
            <a:endParaRPr lang="fr-FR"/>
          </a:p>
        </p:txBody>
      </p:sp>
      <p:sp>
        <p:nvSpPr>
          <p:cNvPr id="5" name="Footer Placeholder 4"/>
          <p:cNvSpPr>
            <a:spLocks noGrp="1"/>
          </p:cNvSpPr>
          <p:nvPr>
            <p:ph type="ftr" sz="quarter" idx="11"/>
          </p:nvPr>
        </p:nvSpPr>
        <p:spPr/>
        <p:txBody>
          <a:bodyPr/>
          <a:lstStyle/>
          <a:p>
            <a:r>
              <a:rPr lang="fr-FR"/>
              <a:t>Jeanne Brousse 11 Juin 2026</a:t>
            </a:r>
          </a:p>
        </p:txBody>
      </p:sp>
      <p:sp>
        <p:nvSpPr>
          <p:cNvPr id="6" name="Slide Number Placeholder 5"/>
          <p:cNvSpPr>
            <a:spLocks noGrp="1"/>
          </p:cNvSpPr>
          <p:nvPr>
            <p:ph type="sldNum" sz="quarter" idx="12"/>
          </p:nvPr>
        </p:nvSpPr>
        <p:spPr/>
        <p:txBody>
          <a:bodyPr/>
          <a:lstStyle/>
          <a:p>
            <a:fld id="{E905D8E8-6A1B-4050-A821-8577E779D959}" type="slidenum">
              <a:rPr lang="fr-FR" smtClean="0"/>
              <a:t>‹N°›</a:t>
            </a:fld>
            <a:endParaRPr lang="fr-FR"/>
          </a:p>
        </p:txBody>
      </p:sp>
    </p:spTree>
    <p:extLst>
      <p:ext uri="{BB962C8B-B14F-4D97-AF65-F5344CB8AC3E}">
        <p14:creationId xmlns:p14="http://schemas.microsoft.com/office/powerpoint/2010/main" val="242779321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AEB41301-F4E3-4EC2-BFC9-4E82A37EB1D9}" type="datetime1">
              <a:rPr lang="fr-FR" smtClean="0"/>
              <a:t>12/06/2026</a:t>
            </a:fld>
            <a:endParaRPr lang="fr-FR"/>
          </a:p>
        </p:txBody>
      </p:sp>
      <p:sp>
        <p:nvSpPr>
          <p:cNvPr id="5" name="Footer Placeholder 4"/>
          <p:cNvSpPr>
            <a:spLocks noGrp="1"/>
          </p:cNvSpPr>
          <p:nvPr>
            <p:ph type="ftr" sz="quarter" idx="11"/>
          </p:nvPr>
        </p:nvSpPr>
        <p:spPr/>
        <p:txBody>
          <a:bodyPr/>
          <a:lstStyle/>
          <a:p>
            <a:r>
              <a:rPr lang="fr-FR"/>
              <a:t>Jeanne Brousse 11 Juin 2026</a:t>
            </a:r>
          </a:p>
        </p:txBody>
      </p:sp>
      <p:sp>
        <p:nvSpPr>
          <p:cNvPr id="6" name="Slide Number Placeholder 5"/>
          <p:cNvSpPr>
            <a:spLocks noGrp="1"/>
          </p:cNvSpPr>
          <p:nvPr>
            <p:ph type="sldNum" sz="quarter" idx="12"/>
          </p:nvPr>
        </p:nvSpPr>
        <p:spPr/>
        <p:txBody>
          <a:bodyPr/>
          <a:lstStyle/>
          <a:p>
            <a:fld id="{E905D8E8-6A1B-4050-A821-8577E779D959}" type="slidenum">
              <a:rPr lang="fr-FR" smtClean="0"/>
              <a:t>‹N°›</a:t>
            </a:fld>
            <a:endParaRPr lang="fr-F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16584321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D78034D5-FE49-4C66-854B-DA30C2FC9501}" type="datetime1">
              <a:rPr lang="fr-FR" smtClean="0"/>
              <a:t>12/06/2026</a:t>
            </a:fld>
            <a:endParaRPr lang="fr-FR"/>
          </a:p>
        </p:txBody>
      </p:sp>
      <p:sp>
        <p:nvSpPr>
          <p:cNvPr id="5" name="Footer Placeholder 4"/>
          <p:cNvSpPr>
            <a:spLocks noGrp="1"/>
          </p:cNvSpPr>
          <p:nvPr>
            <p:ph type="ftr" sz="quarter" idx="11"/>
          </p:nvPr>
        </p:nvSpPr>
        <p:spPr/>
        <p:txBody>
          <a:bodyPr/>
          <a:lstStyle/>
          <a:p>
            <a:r>
              <a:rPr lang="fr-FR"/>
              <a:t>Jeanne Brousse 11 Juin 2026</a:t>
            </a:r>
          </a:p>
        </p:txBody>
      </p:sp>
      <p:sp>
        <p:nvSpPr>
          <p:cNvPr id="6" name="Slide Number Placeholder 5"/>
          <p:cNvSpPr>
            <a:spLocks noGrp="1"/>
          </p:cNvSpPr>
          <p:nvPr>
            <p:ph type="sldNum" sz="quarter" idx="12"/>
          </p:nvPr>
        </p:nvSpPr>
        <p:spPr/>
        <p:txBody>
          <a:bodyPr/>
          <a:lstStyle/>
          <a:p>
            <a:fld id="{E905D8E8-6A1B-4050-A821-8577E779D959}" type="slidenum">
              <a:rPr lang="fr-FR" smtClean="0"/>
              <a:t>‹N°›</a:t>
            </a:fld>
            <a:endParaRPr lang="fr-FR"/>
          </a:p>
        </p:txBody>
      </p:sp>
    </p:spTree>
    <p:extLst>
      <p:ext uri="{BB962C8B-B14F-4D97-AF65-F5344CB8AC3E}">
        <p14:creationId xmlns:p14="http://schemas.microsoft.com/office/powerpoint/2010/main" val="27921995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22C76680-9203-4FCF-AE82-92FE95A71DAE}" type="datetime1">
              <a:rPr lang="fr-FR" smtClean="0"/>
              <a:t>12/06/2026</a:t>
            </a:fld>
            <a:endParaRPr lang="fr-FR"/>
          </a:p>
        </p:txBody>
      </p:sp>
      <p:sp>
        <p:nvSpPr>
          <p:cNvPr id="5" name="Footer Placeholder 4"/>
          <p:cNvSpPr>
            <a:spLocks noGrp="1"/>
          </p:cNvSpPr>
          <p:nvPr>
            <p:ph type="ftr" sz="quarter" idx="11"/>
          </p:nvPr>
        </p:nvSpPr>
        <p:spPr/>
        <p:txBody>
          <a:bodyPr/>
          <a:lstStyle/>
          <a:p>
            <a:r>
              <a:rPr lang="fr-FR"/>
              <a:t>Jeanne Brousse 11 Juin 2026</a:t>
            </a:r>
          </a:p>
        </p:txBody>
      </p:sp>
      <p:sp>
        <p:nvSpPr>
          <p:cNvPr id="6" name="Slide Number Placeholder 5"/>
          <p:cNvSpPr>
            <a:spLocks noGrp="1"/>
          </p:cNvSpPr>
          <p:nvPr>
            <p:ph type="sldNum" sz="quarter" idx="12"/>
          </p:nvPr>
        </p:nvSpPr>
        <p:spPr/>
        <p:txBody>
          <a:bodyPr/>
          <a:lstStyle/>
          <a:p>
            <a:fld id="{E905D8E8-6A1B-4050-A821-8577E779D959}" type="slidenum">
              <a:rPr lang="fr-FR" smtClean="0"/>
              <a:t>‹N°›</a:t>
            </a:fld>
            <a:endParaRPr lang="fr-FR"/>
          </a:p>
        </p:txBody>
      </p:sp>
    </p:spTree>
    <p:extLst>
      <p:ext uri="{BB962C8B-B14F-4D97-AF65-F5344CB8AC3E}">
        <p14:creationId xmlns:p14="http://schemas.microsoft.com/office/powerpoint/2010/main" val="25950326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5564CCC0-A51B-4DB8-A01B-C9652BD057D2}" type="datetime1">
              <a:rPr lang="fr-FR" smtClean="0"/>
              <a:t>12/06/2026</a:t>
            </a:fld>
            <a:endParaRPr lang="fr-FR"/>
          </a:p>
        </p:txBody>
      </p:sp>
      <p:sp>
        <p:nvSpPr>
          <p:cNvPr id="5" name="Footer Placeholder 4"/>
          <p:cNvSpPr>
            <a:spLocks noGrp="1"/>
          </p:cNvSpPr>
          <p:nvPr>
            <p:ph type="ftr" sz="quarter" idx="11"/>
          </p:nvPr>
        </p:nvSpPr>
        <p:spPr/>
        <p:txBody>
          <a:bodyPr/>
          <a:lstStyle/>
          <a:p>
            <a:r>
              <a:rPr lang="fr-FR"/>
              <a:t>Jeanne Brousse 11 Juin 2026</a:t>
            </a:r>
          </a:p>
        </p:txBody>
      </p:sp>
      <p:sp>
        <p:nvSpPr>
          <p:cNvPr id="6" name="Slide Number Placeholder 5"/>
          <p:cNvSpPr>
            <a:spLocks noGrp="1"/>
          </p:cNvSpPr>
          <p:nvPr>
            <p:ph type="sldNum" sz="quarter" idx="12"/>
          </p:nvPr>
        </p:nvSpPr>
        <p:spPr/>
        <p:txBody>
          <a:bodyPr/>
          <a:lstStyle/>
          <a:p>
            <a:fld id="{E905D8E8-6A1B-4050-A821-8577E779D959}" type="slidenum">
              <a:rPr lang="fr-FR" smtClean="0"/>
              <a:t>‹N°›</a:t>
            </a:fld>
            <a:endParaRPr lang="fr-FR"/>
          </a:p>
        </p:txBody>
      </p:sp>
    </p:spTree>
    <p:extLst>
      <p:ext uri="{BB962C8B-B14F-4D97-AF65-F5344CB8AC3E}">
        <p14:creationId xmlns:p14="http://schemas.microsoft.com/office/powerpoint/2010/main" val="332637929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879600"/>
            <a:ext cx="9144000" cy="1630363"/>
          </a:xfrm>
        </p:spPr>
        <p:txBody>
          <a:bodyPr anchor="b">
            <a:normAutofit/>
          </a:bodyPr>
          <a:lstStyle>
            <a:lvl1pPr marL="0" algn="l" defTabSz="914400" rtl="0" eaLnBrk="1" latinLnBrk="0" hangingPunct="1">
              <a:defRPr lang="fr-FR" sz="5400" b="1" kern="1200" dirty="0">
                <a:solidFill>
                  <a:srgbClr val="0C7F75"/>
                </a:solidFill>
                <a:latin typeface="+mn-lt"/>
                <a:ea typeface="+mn-ea"/>
                <a:cs typeface="+mn-cs"/>
              </a:defRPr>
            </a:lvl1pPr>
          </a:lstStyle>
          <a:p>
            <a:r>
              <a:rPr lang="fr-FR" dirty="0"/>
              <a:t>Modifiez le style du titre</a:t>
            </a:r>
          </a:p>
        </p:txBody>
      </p:sp>
      <p:sp>
        <p:nvSpPr>
          <p:cNvPr id="3" name="Sous-titre 2"/>
          <p:cNvSpPr>
            <a:spLocks noGrp="1"/>
          </p:cNvSpPr>
          <p:nvPr>
            <p:ph type="subTitle" idx="1"/>
          </p:nvPr>
        </p:nvSpPr>
        <p:spPr>
          <a:xfrm>
            <a:off x="1524000" y="3602038"/>
            <a:ext cx="9144000" cy="1655762"/>
          </a:xfrm>
        </p:spPr>
        <p:txBody>
          <a:bodyPr>
            <a:normAutofit/>
          </a:bodyPr>
          <a:lstStyle>
            <a:lvl1pPr marL="0" indent="0" algn="l" defTabSz="914400" rtl="0" eaLnBrk="1" latinLnBrk="0" hangingPunct="1">
              <a:buNone/>
              <a:defRPr lang="fr-FR" sz="2800" kern="1200" dirty="0">
                <a:solidFill>
                  <a:schemeClr val="tx1">
                    <a:lumMod val="50000"/>
                    <a:lumOff val="50000"/>
                  </a:schemeClr>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Modifier le style des sous-titres du masque</a:t>
            </a:r>
          </a:p>
        </p:txBody>
      </p:sp>
      <p:sp>
        <p:nvSpPr>
          <p:cNvPr id="4" name="Espace réservé de la date 3"/>
          <p:cNvSpPr>
            <a:spLocks noGrp="1"/>
          </p:cNvSpPr>
          <p:nvPr>
            <p:ph type="dt" sz="half" idx="10"/>
          </p:nvPr>
        </p:nvSpPr>
        <p:spPr/>
        <p:txBody>
          <a:bodyPr/>
          <a:lstStyle/>
          <a:p>
            <a:fld id="{916678F9-C9FA-49FD-9CC1-F423B196935D}" type="datetime1">
              <a:rPr lang="fr-FR" smtClean="0"/>
              <a:t>12/06/2026</a:t>
            </a:fld>
            <a:endParaRPr lang="fr-FR"/>
          </a:p>
        </p:txBody>
      </p:sp>
      <p:sp>
        <p:nvSpPr>
          <p:cNvPr id="5" name="Espace réservé du pied de page 4"/>
          <p:cNvSpPr>
            <a:spLocks noGrp="1"/>
          </p:cNvSpPr>
          <p:nvPr>
            <p:ph type="ftr" sz="quarter" idx="11"/>
          </p:nvPr>
        </p:nvSpPr>
        <p:spPr/>
        <p:txBody>
          <a:bodyPr/>
          <a:lstStyle/>
          <a:p>
            <a:r>
              <a:rPr lang="fr-FR"/>
              <a:t>Centre hospitalier de Versailles</a:t>
            </a:r>
          </a:p>
        </p:txBody>
      </p:sp>
      <p:sp>
        <p:nvSpPr>
          <p:cNvPr id="6" name="Espace réservé du numéro de diapositive 5"/>
          <p:cNvSpPr>
            <a:spLocks noGrp="1"/>
          </p:cNvSpPr>
          <p:nvPr>
            <p:ph type="sldNum" sz="quarter" idx="12"/>
          </p:nvPr>
        </p:nvSpPr>
        <p:spPr/>
        <p:txBody>
          <a:bodyPr/>
          <a:lstStyle/>
          <a:p>
            <a:fld id="{ECE0107A-BC3C-4D8A-80FC-AAC6947B027B}" type="slidenum">
              <a:rPr lang="fr-FR" smtClean="0"/>
              <a:t>‹N°›</a:t>
            </a:fld>
            <a:endParaRPr lang="fr-FR"/>
          </a:p>
        </p:txBody>
      </p:sp>
    </p:spTree>
    <p:extLst>
      <p:ext uri="{BB962C8B-B14F-4D97-AF65-F5344CB8AC3E}">
        <p14:creationId xmlns:p14="http://schemas.microsoft.com/office/powerpoint/2010/main" val="287424516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2097902" y="365126"/>
            <a:ext cx="7578812" cy="664605"/>
          </a:xfrm>
        </p:spPr>
        <p:txBody>
          <a:bodyPr>
            <a:noAutofit/>
          </a:bodyPr>
          <a:lstStyle>
            <a:lvl1pPr algn="r">
              <a:defRPr lang="fr-FR" sz="2400" b="1" kern="1200" dirty="0">
                <a:solidFill>
                  <a:srgbClr val="0C7F75"/>
                </a:solidFill>
                <a:latin typeface="+mn-lt"/>
                <a:ea typeface="+mn-ea"/>
                <a:cs typeface="+mn-cs"/>
              </a:defRPr>
            </a:lvl1pPr>
          </a:lstStyle>
          <a:p>
            <a:r>
              <a:rPr lang="fr-FR" dirty="0"/>
              <a:t>Modifiez le style du titre</a:t>
            </a:r>
          </a:p>
        </p:txBody>
      </p:sp>
      <p:sp>
        <p:nvSpPr>
          <p:cNvPr id="3" name="Espace réservé du contenu 2"/>
          <p:cNvSpPr>
            <a:spLocks noGrp="1"/>
          </p:cNvSpPr>
          <p:nvPr>
            <p:ph idx="1"/>
          </p:nvPr>
        </p:nvSpPr>
        <p:spPr/>
        <p:txBody>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10"/>
          </p:nvPr>
        </p:nvSpPr>
        <p:spPr/>
        <p:txBody>
          <a:bodyPr/>
          <a:lstStyle/>
          <a:p>
            <a:fld id="{69FD0845-DD6B-4BAE-BD4C-42AA8237D61F}" type="datetime1">
              <a:rPr lang="fr-FR" smtClean="0"/>
              <a:t>12/06/2026</a:t>
            </a:fld>
            <a:endParaRPr lang="fr-FR"/>
          </a:p>
        </p:txBody>
      </p:sp>
      <p:sp>
        <p:nvSpPr>
          <p:cNvPr id="5" name="Espace réservé du pied de page 4"/>
          <p:cNvSpPr>
            <a:spLocks noGrp="1"/>
          </p:cNvSpPr>
          <p:nvPr>
            <p:ph type="ftr" sz="quarter" idx="11"/>
          </p:nvPr>
        </p:nvSpPr>
        <p:spPr/>
        <p:txBody>
          <a:bodyPr/>
          <a:lstStyle/>
          <a:p>
            <a:r>
              <a:rPr lang="fr-FR"/>
              <a:t>Centre hospitalier de Versailles</a:t>
            </a:r>
          </a:p>
        </p:txBody>
      </p:sp>
      <p:sp>
        <p:nvSpPr>
          <p:cNvPr id="6" name="Espace réservé du numéro de diapositive 5"/>
          <p:cNvSpPr>
            <a:spLocks noGrp="1"/>
          </p:cNvSpPr>
          <p:nvPr>
            <p:ph type="sldNum" sz="quarter" idx="12"/>
          </p:nvPr>
        </p:nvSpPr>
        <p:spPr/>
        <p:txBody>
          <a:bodyPr/>
          <a:lstStyle/>
          <a:p>
            <a:fld id="{ECE0107A-BC3C-4D8A-80FC-AAC6947B027B}" type="slidenum">
              <a:rPr lang="fr-FR" smtClean="0"/>
              <a:t>‹N°›</a:t>
            </a:fld>
            <a:endParaRPr lang="fr-FR"/>
          </a:p>
        </p:txBody>
      </p:sp>
    </p:spTree>
    <p:extLst>
      <p:ext uri="{BB962C8B-B14F-4D97-AF65-F5344CB8AC3E}">
        <p14:creationId xmlns:p14="http://schemas.microsoft.com/office/powerpoint/2010/main" val="42081199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43A7C0A-F25E-E446-BB1B-C3FBD01BF73C}"/>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F78CE01E-DEB7-7A4F-B357-11AA61C73B2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107B6307-31CA-6343-8645-285D5696B6FA}"/>
              </a:ext>
            </a:extLst>
          </p:cNvPr>
          <p:cNvSpPr>
            <a:spLocks noGrp="1"/>
          </p:cNvSpPr>
          <p:nvPr>
            <p:ph type="dt" sz="half" idx="10"/>
          </p:nvPr>
        </p:nvSpPr>
        <p:spPr/>
        <p:txBody>
          <a:bodyPr/>
          <a:lstStyle/>
          <a:p>
            <a:fld id="{986FDC56-FD36-3046-9DA0-A5033301C061}" type="datetime1">
              <a:rPr lang="fr-FR" smtClean="0"/>
              <a:t>12/06/2026</a:t>
            </a:fld>
            <a:endParaRPr lang="fr-FR"/>
          </a:p>
        </p:txBody>
      </p:sp>
      <p:sp>
        <p:nvSpPr>
          <p:cNvPr id="5" name="Espace réservé du pied de page 4">
            <a:extLst>
              <a:ext uri="{FF2B5EF4-FFF2-40B4-BE49-F238E27FC236}">
                <a16:creationId xmlns:a16="http://schemas.microsoft.com/office/drawing/2014/main" id="{5A1127DF-6D23-714C-B8D0-A1A1FC0BB082}"/>
              </a:ext>
            </a:extLst>
          </p:cNvPr>
          <p:cNvSpPr>
            <a:spLocks noGrp="1"/>
          </p:cNvSpPr>
          <p:nvPr>
            <p:ph type="ftr" sz="quarter" idx="11"/>
          </p:nvPr>
        </p:nvSpPr>
        <p:spPr/>
        <p:txBody>
          <a:bodyPr/>
          <a:lstStyle/>
          <a:p>
            <a:r>
              <a:rPr lang="fr-FR"/>
              <a:t>Version au 12/04/2023 Philippe QUIQUE</a:t>
            </a:r>
          </a:p>
        </p:txBody>
      </p:sp>
      <p:sp>
        <p:nvSpPr>
          <p:cNvPr id="6" name="Espace réservé du numéro de diapositive 5">
            <a:extLst>
              <a:ext uri="{FF2B5EF4-FFF2-40B4-BE49-F238E27FC236}">
                <a16:creationId xmlns:a16="http://schemas.microsoft.com/office/drawing/2014/main" id="{1E847830-9129-864D-9FFD-708B031383BB}"/>
              </a:ext>
            </a:extLst>
          </p:cNvPr>
          <p:cNvSpPr>
            <a:spLocks noGrp="1"/>
          </p:cNvSpPr>
          <p:nvPr>
            <p:ph type="sldNum" sz="quarter" idx="12"/>
          </p:nvPr>
        </p:nvSpPr>
        <p:spPr/>
        <p:txBody>
          <a:bodyPr/>
          <a:lstStyle/>
          <a:p>
            <a:fld id="{33A02DD4-E014-1C48-820E-6C0C65C54B98}" type="slidenum">
              <a:rPr lang="fr-FR" smtClean="0"/>
              <a:t>‹N°›</a:t>
            </a:fld>
            <a:endParaRPr lang="fr-FR"/>
          </a:p>
        </p:txBody>
      </p:sp>
    </p:spTree>
    <p:extLst>
      <p:ext uri="{BB962C8B-B14F-4D97-AF65-F5344CB8AC3E}">
        <p14:creationId xmlns:p14="http://schemas.microsoft.com/office/powerpoint/2010/main" val="97192421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1" y="1709739"/>
            <a:ext cx="10515600" cy="2852737"/>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e la date 3"/>
          <p:cNvSpPr>
            <a:spLocks noGrp="1"/>
          </p:cNvSpPr>
          <p:nvPr>
            <p:ph type="dt" sz="half" idx="10"/>
          </p:nvPr>
        </p:nvSpPr>
        <p:spPr/>
        <p:txBody>
          <a:bodyPr/>
          <a:lstStyle/>
          <a:p>
            <a:fld id="{52266284-0FA9-4955-AB57-FC61C697D73F}" type="datetime1">
              <a:rPr lang="fr-FR" smtClean="0"/>
              <a:t>12/06/2026</a:t>
            </a:fld>
            <a:endParaRPr lang="fr-FR"/>
          </a:p>
        </p:txBody>
      </p:sp>
      <p:sp>
        <p:nvSpPr>
          <p:cNvPr id="5" name="Espace réservé du pied de page 4"/>
          <p:cNvSpPr>
            <a:spLocks noGrp="1"/>
          </p:cNvSpPr>
          <p:nvPr>
            <p:ph type="ftr" sz="quarter" idx="11"/>
          </p:nvPr>
        </p:nvSpPr>
        <p:spPr/>
        <p:txBody>
          <a:bodyPr/>
          <a:lstStyle/>
          <a:p>
            <a:r>
              <a:rPr lang="fr-FR"/>
              <a:t>Centre hospitalier de Versailles</a:t>
            </a:r>
          </a:p>
        </p:txBody>
      </p:sp>
      <p:sp>
        <p:nvSpPr>
          <p:cNvPr id="6" name="Espace réservé du numéro de diapositive 5"/>
          <p:cNvSpPr>
            <a:spLocks noGrp="1"/>
          </p:cNvSpPr>
          <p:nvPr>
            <p:ph type="sldNum" sz="quarter" idx="12"/>
          </p:nvPr>
        </p:nvSpPr>
        <p:spPr/>
        <p:txBody>
          <a:bodyPr/>
          <a:lstStyle/>
          <a:p>
            <a:fld id="{ECE0107A-BC3C-4D8A-80FC-AAC6947B027B}" type="slidenum">
              <a:rPr lang="fr-FR" smtClean="0"/>
              <a:t>‹N°›</a:t>
            </a:fld>
            <a:endParaRPr lang="fr-FR"/>
          </a:p>
        </p:txBody>
      </p:sp>
    </p:spTree>
    <p:extLst>
      <p:ext uri="{BB962C8B-B14F-4D97-AF65-F5344CB8AC3E}">
        <p14:creationId xmlns:p14="http://schemas.microsoft.com/office/powerpoint/2010/main" val="72904924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838200" y="1825625"/>
            <a:ext cx="51562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97600" y="1825625"/>
            <a:ext cx="51562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1C794603-B26B-4D2B-BAEA-C96B588F836A}" type="datetime1">
              <a:rPr lang="fr-FR" smtClean="0"/>
              <a:t>12/06/2026</a:t>
            </a:fld>
            <a:endParaRPr lang="fr-FR"/>
          </a:p>
        </p:txBody>
      </p:sp>
      <p:sp>
        <p:nvSpPr>
          <p:cNvPr id="6" name="Espace réservé du pied de page 5"/>
          <p:cNvSpPr>
            <a:spLocks noGrp="1"/>
          </p:cNvSpPr>
          <p:nvPr>
            <p:ph type="ftr" sz="quarter" idx="11"/>
          </p:nvPr>
        </p:nvSpPr>
        <p:spPr/>
        <p:txBody>
          <a:bodyPr/>
          <a:lstStyle/>
          <a:p>
            <a:r>
              <a:rPr lang="fr-FR"/>
              <a:t>Centre hospitalier de Versailles</a:t>
            </a:r>
          </a:p>
        </p:txBody>
      </p:sp>
      <p:sp>
        <p:nvSpPr>
          <p:cNvPr id="7" name="Espace réservé du numéro de diapositive 6"/>
          <p:cNvSpPr>
            <a:spLocks noGrp="1"/>
          </p:cNvSpPr>
          <p:nvPr>
            <p:ph type="sldNum" sz="quarter" idx="12"/>
          </p:nvPr>
        </p:nvSpPr>
        <p:spPr/>
        <p:txBody>
          <a:bodyPr/>
          <a:lstStyle/>
          <a:p>
            <a:fld id="{ECE0107A-BC3C-4D8A-80FC-AAC6947B027B}" type="slidenum">
              <a:rPr lang="fr-FR" smtClean="0"/>
              <a:t>‹N°›</a:t>
            </a:fld>
            <a:endParaRPr lang="fr-FR"/>
          </a:p>
        </p:txBody>
      </p:sp>
    </p:spTree>
    <p:extLst>
      <p:ext uri="{BB962C8B-B14F-4D97-AF65-F5344CB8AC3E}">
        <p14:creationId xmlns:p14="http://schemas.microsoft.com/office/powerpoint/2010/main" val="1283370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40317" y="365126"/>
            <a:ext cx="10515600" cy="1325563"/>
          </a:xfrm>
        </p:spPr>
        <p:txBody>
          <a:bodyPr/>
          <a:lstStyle/>
          <a:p>
            <a:r>
              <a:rPr lang="fr-FR"/>
              <a:t>Modifiez le style du titre</a:t>
            </a:r>
          </a:p>
        </p:txBody>
      </p:sp>
      <p:sp>
        <p:nvSpPr>
          <p:cNvPr id="3" name="Espace réservé du texte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p:cNvSpPr>
            <a:spLocks noGrp="1"/>
          </p:cNvSpPr>
          <p:nvPr>
            <p:ph sz="half" idx="2"/>
          </p:nvPr>
        </p:nvSpPr>
        <p:spPr>
          <a:xfrm>
            <a:off x="840318" y="2505075"/>
            <a:ext cx="5158316"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p:cNvSpPr>
            <a:spLocks noGrp="1"/>
          </p:cNvSpPr>
          <p:nvPr>
            <p:ph sz="quarter" idx="4"/>
          </p:nvPr>
        </p:nvSpPr>
        <p:spPr>
          <a:xfrm>
            <a:off x="6172200" y="2505075"/>
            <a:ext cx="5183717"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664E7949-C118-4EDF-8B5B-68672C3A3C6A}" type="datetime1">
              <a:rPr lang="fr-FR" smtClean="0"/>
              <a:t>12/06/2026</a:t>
            </a:fld>
            <a:endParaRPr lang="fr-FR"/>
          </a:p>
        </p:txBody>
      </p:sp>
      <p:sp>
        <p:nvSpPr>
          <p:cNvPr id="8" name="Espace réservé du pied de page 7"/>
          <p:cNvSpPr>
            <a:spLocks noGrp="1"/>
          </p:cNvSpPr>
          <p:nvPr>
            <p:ph type="ftr" sz="quarter" idx="11"/>
          </p:nvPr>
        </p:nvSpPr>
        <p:spPr/>
        <p:txBody>
          <a:bodyPr/>
          <a:lstStyle/>
          <a:p>
            <a:r>
              <a:rPr lang="fr-FR"/>
              <a:t>Centre hospitalier de Versailles</a:t>
            </a:r>
          </a:p>
        </p:txBody>
      </p:sp>
      <p:sp>
        <p:nvSpPr>
          <p:cNvPr id="9" name="Espace réservé du numéro de diapositive 8"/>
          <p:cNvSpPr>
            <a:spLocks noGrp="1"/>
          </p:cNvSpPr>
          <p:nvPr>
            <p:ph type="sldNum" sz="quarter" idx="12"/>
          </p:nvPr>
        </p:nvSpPr>
        <p:spPr/>
        <p:txBody>
          <a:bodyPr/>
          <a:lstStyle/>
          <a:p>
            <a:fld id="{ECE0107A-BC3C-4D8A-80FC-AAC6947B027B}" type="slidenum">
              <a:rPr lang="fr-FR" smtClean="0"/>
              <a:t>‹N°›</a:t>
            </a:fld>
            <a:endParaRPr lang="fr-FR"/>
          </a:p>
        </p:txBody>
      </p:sp>
    </p:spTree>
    <p:extLst>
      <p:ext uri="{BB962C8B-B14F-4D97-AF65-F5344CB8AC3E}">
        <p14:creationId xmlns:p14="http://schemas.microsoft.com/office/powerpoint/2010/main" val="284469077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D12E8C15-108E-4EDD-995E-35A2C39E3DD0}" type="datetime1">
              <a:rPr lang="fr-FR" smtClean="0"/>
              <a:t>12/06/2026</a:t>
            </a:fld>
            <a:endParaRPr lang="fr-FR"/>
          </a:p>
        </p:txBody>
      </p:sp>
      <p:sp>
        <p:nvSpPr>
          <p:cNvPr id="4" name="Espace réservé du pied de page 3"/>
          <p:cNvSpPr>
            <a:spLocks noGrp="1"/>
          </p:cNvSpPr>
          <p:nvPr>
            <p:ph type="ftr" sz="quarter" idx="11"/>
          </p:nvPr>
        </p:nvSpPr>
        <p:spPr/>
        <p:txBody>
          <a:bodyPr/>
          <a:lstStyle/>
          <a:p>
            <a:r>
              <a:rPr lang="fr-FR"/>
              <a:t>Centre hospitalier de Versailles</a:t>
            </a:r>
          </a:p>
        </p:txBody>
      </p:sp>
      <p:sp>
        <p:nvSpPr>
          <p:cNvPr id="5" name="Espace réservé du numéro de diapositive 4"/>
          <p:cNvSpPr>
            <a:spLocks noGrp="1"/>
          </p:cNvSpPr>
          <p:nvPr>
            <p:ph type="sldNum" sz="quarter" idx="12"/>
          </p:nvPr>
        </p:nvSpPr>
        <p:spPr/>
        <p:txBody>
          <a:bodyPr/>
          <a:lstStyle/>
          <a:p>
            <a:fld id="{ECE0107A-BC3C-4D8A-80FC-AAC6947B027B}" type="slidenum">
              <a:rPr lang="fr-FR" smtClean="0"/>
              <a:t>‹N°›</a:t>
            </a:fld>
            <a:endParaRPr lang="fr-FR"/>
          </a:p>
        </p:txBody>
      </p:sp>
    </p:spTree>
    <p:extLst>
      <p:ext uri="{BB962C8B-B14F-4D97-AF65-F5344CB8AC3E}">
        <p14:creationId xmlns:p14="http://schemas.microsoft.com/office/powerpoint/2010/main" val="148281487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366EBBC3-7682-4593-B686-0C5AAA07B298}" type="datetime1">
              <a:rPr lang="fr-FR" smtClean="0"/>
              <a:t>12/06/2026</a:t>
            </a:fld>
            <a:endParaRPr lang="fr-FR"/>
          </a:p>
        </p:txBody>
      </p:sp>
      <p:sp>
        <p:nvSpPr>
          <p:cNvPr id="3" name="Espace réservé du pied de page 2"/>
          <p:cNvSpPr>
            <a:spLocks noGrp="1"/>
          </p:cNvSpPr>
          <p:nvPr>
            <p:ph type="ftr" sz="quarter" idx="11"/>
          </p:nvPr>
        </p:nvSpPr>
        <p:spPr/>
        <p:txBody>
          <a:bodyPr/>
          <a:lstStyle/>
          <a:p>
            <a:r>
              <a:rPr lang="fr-FR"/>
              <a:t>Centre hospitalier de Versailles</a:t>
            </a:r>
          </a:p>
        </p:txBody>
      </p:sp>
      <p:sp>
        <p:nvSpPr>
          <p:cNvPr id="4" name="Espace réservé du numéro de diapositive 3"/>
          <p:cNvSpPr>
            <a:spLocks noGrp="1"/>
          </p:cNvSpPr>
          <p:nvPr>
            <p:ph type="sldNum" sz="quarter" idx="12"/>
          </p:nvPr>
        </p:nvSpPr>
        <p:spPr/>
        <p:txBody>
          <a:bodyPr/>
          <a:lstStyle/>
          <a:p>
            <a:fld id="{ECE0107A-BC3C-4D8A-80FC-AAC6947B027B}" type="slidenum">
              <a:rPr lang="fr-FR" smtClean="0"/>
              <a:t>‹N°›</a:t>
            </a:fld>
            <a:endParaRPr lang="fr-FR"/>
          </a:p>
        </p:txBody>
      </p:sp>
    </p:spTree>
    <p:extLst>
      <p:ext uri="{BB962C8B-B14F-4D97-AF65-F5344CB8AC3E}">
        <p14:creationId xmlns:p14="http://schemas.microsoft.com/office/powerpoint/2010/main" val="156079213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40318" y="457200"/>
            <a:ext cx="3932767"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0578F2D8-E449-4CA7-858E-AC70D2E45CFF}" type="datetime1">
              <a:rPr lang="fr-FR" smtClean="0"/>
              <a:t>12/06/2026</a:t>
            </a:fld>
            <a:endParaRPr lang="fr-FR"/>
          </a:p>
        </p:txBody>
      </p:sp>
      <p:sp>
        <p:nvSpPr>
          <p:cNvPr id="6" name="Espace réservé du pied de page 5"/>
          <p:cNvSpPr>
            <a:spLocks noGrp="1"/>
          </p:cNvSpPr>
          <p:nvPr>
            <p:ph type="ftr" sz="quarter" idx="11"/>
          </p:nvPr>
        </p:nvSpPr>
        <p:spPr/>
        <p:txBody>
          <a:bodyPr/>
          <a:lstStyle/>
          <a:p>
            <a:r>
              <a:rPr lang="fr-FR"/>
              <a:t>Centre hospitalier de Versailles</a:t>
            </a:r>
          </a:p>
        </p:txBody>
      </p:sp>
      <p:sp>
        <p:nvSpPr>
          <p:cNvPr id="7" name="Espace réservé du numéro de diapositive 6"/>
          <p:cNvSpPr>
            <a:spLocks noGrp="1"/>
          </p:cNvSpPr>
          <p:nvPr>
            <p:ph type="sldNum" sz="quarter" idx="12"/>
          </p:nvPr>
        </p:nvSpPr>
        <p:spPr/>
        <p:txBody>
          <a:bodyPr/>
          <a:lstStyle/>
          <a:p>
            <a:fld id="{ECE0107A-BC3C-4D8A-80FC-AAC6947B027B}" type="slidenum">
              <a:rPr lang="fr-FR" smtClean="0"/>
              <a:t>‹N°›</a:t>
            </a:fld>
            <a:endParaRPr lang="fr-FR"/>
          </a:p>
        </p:txBody>
      </p:sp>
    </p:spTree>
    <p:extLst>
      <p:ext uri="{BB962C8B-B14F-4D97-AF65-F5344CB8AC3E}">
        <p14:creationId xmlns:p14="http://schemas.microsoft.com/office/powerpoint/2010/main" val="159147120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40318" y="457200"/>
            <a:ext cx="3932767"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01138B26-12A2-4EE5-83E1-60D919980C23}" type="datetime1">
              <a:rPr lang="fr-FR" smtClean="0"/>
              <a:t>12/06/2026</a:t>
            </a:fld>
            <a:endParaRPr lang="fr-FR"/>
          </a:p>
        </p:txBody>
      </p:sp>
      <p:sp>
        <p:nvSpPr>
          <p:cNvPr id="6" name="Espace réservé du pied de page 5"/>
          <p:cNvSpPr>
            <a:spLocks noGrp="1"/>
          </p:cNvSpPr>
          <p:nvPr>
            <p:ph type="ftr" sz="quarter" idx="11"/>
          </p:nvPr>
        </p:nvSpPr>
        <p:spPr/>
        <p:txBody>
          <a:bodyPr/>
          <a:lstStyle/>
          <a:p>
            <a:r>
              <a:rPr lang="fr-FR"/>
              <a:t>Centre hospitalier de Versailles</a:t>
            </a:r>
          </a:p>
        </p:txBody>
      </p:sp>
      <p:sp>
        <p:nvSpPr>
          <p:cNvPr id="7" name="Espace réservé du numéro de diapositive 6"/>
          <p:cNvSpPr>
            <a:spLocks noGrp="1"/>
          </p:cNvSpPr>
          <p:nvPr>
            <p:ph type="sldNum" sz="quarter" idx="12"/>
          </p:nvPr>
        </p:nvSpPr>
        <p:spPr/>
        <p:txBody>
          <a:bodyPr/>
          <a:lstStyle/>
          <a:p>
            <a:fld id="{ECE0107A-BC3C-4D8A-80FC-AAC6947B027B}" type="slidenum">
              <a:rPr lang="fr-FR" smtClean="0"/>
              <a:t>‹N°›</a:t>
            </a:fld>
            <a:endParaRPr lang="fr-FR"/>
          </a:p>
        </p:txBody>
      </p:sp>
    </p:spTree>
    <p:extLst>
      <p:ext uri="{BB962C8B-B14F-4D97-AF65-F5344CB8AC3E}">
        <p14:creationId xmlns:p14="http://schemas.microsoft.com/office/powerpoint/2010/main" val="536891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2C2DA78F-71CA-43A8-BB3C-AA5C1C500223}" type="datetime1">
              <a:rPr lang="fr-FR" smtClean="0"/>
              <a:t>12/06/2026</a:t>
            </a:fld>
            <a:endParaRPr lang="fr-FR"/>
          </a:p>
        </p:txBody>
      </p:sp>
      <p:sp>
        <p:nvSpPr>
          <p:cNvPr id="5" name="Espace réservé du pied de page 4"/>
          <p:cNvSpPr>
            <a:spLocks noGrp="1"/>
          </p:cNvSpPr>
          <p:nvPr>
            <p:ph type="ftr" sz="quarter" idx="11"/>
          </p:nvPr>
        </p:nvSpPr>
        <p:spPr/>
        <p:txBody>
          <a:bodyPr/>
          <a:lstStyle/>
          <a:p>
            <a:r>
              <a:rPr lang="fr-FR"/>
              <a:t>Centre hospitalier de Versailles</a:t>
            </a:r>
          </a:p>
        </p:txBody>
      </p:sp>
      <p:sp>
        <p:nvSpPr>
          <p:cNvPr id="6" name="Espace réservé du numéro de diapositive 5"/>
          <p:cNvSpPr>
            <a:spLocks noGrp="1"/>
          </p:cNvSpPr>
          <p:nvPr>
            <p:ph type="sldNum" sz="quarter" idx="12"/>
          </p:nvPr>
        </p:nvSpPr>
        <p:spPr/>
        <p:txBody>
          <a:bodyPr/>
          <a:lstStyle/>
          <a:p>
            <a:fld id="{ECE0107A-BC3C-4D8A-80FC-AAC6947B027B}" type="slidenum">
              <a:rPr lang="fr-FR" smtClean="0"/>
              <a:t>‹N°›</a:t>
            </a:fld>
            <a:endParaRPr lang="fr-FR"/>
          </a:p>
        </p:txBody>
      </p:sp>
    </p:spTree>
    <p:extLst>
      <p:ext uri="{BB962C8B-B14F-4D97-AF65-F5344CB8AC3E}">
        <p14:creationId xmlns:p14="http://schemas.microsoft.com/office/powerpoint/2010/main" val="14518221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1" y="365125"/>
            <a:ext cx="2628900"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38201" y="365125"/>
            <a:ext cx="7683500"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A597FF46-050B-4296-9FE2-9EE4FA83C76F}" type="datetime1">
              <a:rPr lang="fr-FR" smtClean="0"/>
              <a:t>12/06/2026</a:t>
            </a:fld>
            <a:endParaRPr lang="fr-FR"/>
          </a:p>
        </p:txBody>
      </p:sp>
      <p:sp>
        <p:nvSpPr>
          <p:cNvPr id="5" name="Espace réservé du pied de page 4"/>
          <p:cNvSpPr>
            <a:spLocks noGrp="1"/>
          </p:cNvSpPr>
          <p:nvPr>
            <p:ph type="ftr" sz="quarter" idx="11"/>
          </p:nvPr>
        </p:nvSpPr>
        <p:spPr/>
        <p:txBody>
          <a:bodyPr/>
          <a:lstStyle/>
          <a:p>
            <a:r>
              <a:rPr lang="fr-FR"/>
              <a:t>Centre hospitalier de Versailles</a:t>
            </a:r>
          </a:p>
        </p:txBody>
      </p:sp>
      <p:sp>
        <p:nvSpPr>
          <p:cNvPr id="6" name="Espace réservé du numéro de diapositive 5"/>
          <p:cNvSpPr>
            <a:spLocks noGrp="1"/>
          </p:cNvSpPr>
          <p:nvPr>
            <p:ph type="sldNum" sz="quarter" idx="12"/>
          </p:nvPr>
        </p:nvSpPr>
        <p:spPr/>
        <p:txBody>
          <a:bodyPr/>
          <a:lstStyle/>
          <a:p>
            <a:fld id="{ECE0107A-BC3C-4D8A-80FC-AAC6947B027B}" type="slidenum">
              <a:rPr lang="fr-FR" smtClean="0"/>
              <a:t>‹N°›</a:t>
            </a:fld>
            <a:endParaRPr lang="fr-FR"/>
          </a:p>
        </p:txBody>
      </p:sp>
    </p:spTree>
    <p:extLst>
      <p:ext uri="{BB962C8B-B14F-4D97-AF65-F5344CB8AC3E}">
        <p14:creationId xmlns:p14="http://schemas.microsoft.com/office/powerpoint/2010/main" val="88155801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hasCustomPrompt="1"/>
          </p:nvPr>
        </p:nvSpPr>
        <p:spPr>
          <a:xfrm>
            <a:off x="3826291" y="2380235"/>
            <a:ext cx="4539419" cy="1441021"/>
          </a:xfrm>
        </p:spPr>
        <p:txBody>
          <a:bodyPr anchor="b">
            <a:noAutofit/>
          </a:bodyPr>
          <a:lstStyle>
            <a:lvl1pPr marL="0" algn="ctr" defTabSz="914400" rtl="0" eaLnBrk="1" latinLnBrk="0" hangingPunct="1">
              <a:defRPr lang="fr-FR" sz="4400" b="1" kern="1200" dirty="0">
                <a:solidFill>
                  <a:srgbClr val="0C7F75"/>
                </a:solidFill>
                <a:latin typeface="+mn-lt"/>
                <a:ea typeface="+mn-ea"/>
                <a:cs typeface="+mn-cs"/>
              </a:defRPr>
            </a:lvl1pPr>
          </a:lstStyle>
          <a:p>
            <a:r>
              <a:rPr lang="fr-FR" dirty="0"/>
              <a:t>Partie 1</a:t>
            </a:r>
          </a:p>
        </p:txBody>
      </p:sp>
      <p:sp>
        <p:nvSpPr>
          <p:cNvPr id="3" name="Sous-titre 2"/>
          <p:cNvSpPr>
            <a:spLocks noGrp="1"/>
          </p:cNvSpPr>
          <p:nvPr>
            <p:ph type="subTitle" idx="1" hasCustomPrompt="1"/>
          </p:nvPr>
        </p:nvSpPr>
        <p:spPr>
          <a:xfrm>
            <a:off x="4038600" y="4000976"/>
            <a:ext cx="4414520" cy="637032"/>
          </a:xfrm>
        </p:spPr>
        <p:txBody>
          <a:bodyPr>
            <a:normAutofit/>
          </a:bodyPr>
          <a:lstStyle>
            <a:lvl1pPr marL="0" indent="0" algn="l" defTabSz="914400" rtl="0" eaLnBrk="1" latinLnBrk="0" hangingPunct="1">
              <a:buNone/>
              <a:defRPr lang="fr-FR" sz="1800" kern="1200" dirty="0">
                <a:solidFill>
                  <a:schemeClr val="bg1">
                    <a:lumMod val="50000"/>
                  </a:schemeClr>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XXX</a:t>
            </a:r>
          </a:p>
        </p:txBody>
      </p:sp>
      <p:sp>
        <p:nvSpPr>
          <p:cNvPr id="4" name="Espace réservé de la date 3"/>
          <p:cNvSpPr>
            <a:spLocks noGrp="1"/>
          </p:cNvSpPr>
          <p:nvPr>
            <p:ph type="dt" sz="half" idx="10"/>
          </p:nvPr>
        </p:nvSpPr>
        <p:spPr/>
        <p:txBody>
          <a:bodyPr/>
          <a:lstStyle/>
          <a:p>
            <a:fld id="{6B43260D-A242-4484-9EB9-BECADF1BB606}" type="datetime1">
              <a:rPr lang="fr-FR" smtClean="0"/>
              <a:t>12/06/2026</a:t>
            </a:fld>
            <a:endParaRPr lang="fr-FR"/>
          </a:p>
        </p:txBody>
      </p:sp>
      <p:sp>
        <p:nvSpPr>
          <p:cNvPr id="5" name="Espace réservé du pied de page 4"/>
          <p:cNvSpPr>
            <a:spLocks noGrp="1"/>
          </p:cNvSpPr>
          <p:nvPr>
            <p:ph type="ftr" sz="quarter" idx="11"/>
          </p:nvPr>
        </p:nvSpPr>
        <p:spPr/>
        <p:txBody>
          <a:bodyPr/>
          <a:lstStyle/>
          <a:p>
            <a:r>
              <a:rPr lang="fr-FR"/>
              <a:t>Centre hospitalier de Versailles</a:t>
            </a:r>
          </a:p>
        </p:txBody>
      </p:sp>
      <p:sp>
        <p:nvSpPr>
          <p:cNvPr id="6" name="Espace réservé du numéro de diapositive 5"/>
          <p:cNvSpPr>
            <a:spLocks noGrp="1"/>
          </p:cNvSpPr>
          <p:nvPr>
            <p:ph type="sldNum" sz="quarter" idx="12"/>
          </p:nvPr>
        </p:nvSpPr>
        <p:spPr/>
        <p:txBody>
          <a:bodyPr/>
          <a:lstStyle/>
          <a:p>
            <a:fld id="{7320734B-02ED-45E5-838C-EC71F3D84CAD}" type="slidenum">
              <a:rPr lang="fr-FR" smtClean="0"/>
              <a:t>‹N°›</a:t>
            </a:fld>
            <a:endParaRPr lang="fr-FR"/>
          </a:p>
        </p:txBody>
      </p:sp>
    </p:spTree>
    <p:extLst>
      <p:ext uri="{BB962C8B-B14F-4D97-AF65-F5344CB8AC3E}">
        <p14:creationId xmlns:p14="http://schemas.microsoft.com/office/powerpoint/2010/main" val="30139275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332764D-F0F4-574A-BCA5-516B8FD7E954}"/>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D3DF84E-BA84-194E-BA81-8A5373D8FDE4}"/>
              </a:ext>
            </a:extLst>
          </p:cNvPr>
          <p:cNvSpPr>
            <a:spLocks noGrp="1"/>
          </p:cNvSpPr>
          <p:nvPr>
            <p:ph sz="half" idx="1"/>
          </p:nvPr>
        </p:nvSpPr>
        <p:spPr>
          <a:xfrm>
            <a:off x="838200" y="1825625"/>
            <a:ext cx="5181600" cy="4351338"/>
          </a:xfrm>
        </p:spPr>
        <p:txBody>
          <a:bodyPr/>
          <a:lstStyle/>
          <a:p>
            <a:r>
              <a:rPr lang="fr-FR"/>
              <a:t>Modifier les styles du texte du masque
Deuxième niveau
Troisième niveau
Quatrième niveau
Cinquième niveau</a:t>
            </a:r>
          </a:p>
        </p:txBody>
      </p:sp>
      <p:sp>
        <p:nvSpPr>
          <p:cNvPr id="4" name="Espace réservé du contenu 3">
            <a:extLst>
              <a:ext uri="{FF2B5EF4-FFF2-40B4-BE49-F238E27FC236}">
                <a16:creationId xmlns:a16="http://schemas.microsoft.com/office/drawing/2014/main" id="{2ADAFE92-21B9-4340-B612-D48A606F600D}"/>
              </a:ext>
            </a:extLst>
          </p:cNvPr>
          <p:cNvSpPr>
            <a:spLocks noGrp="1"/>
          </p:cNvSpPr>
          <p:nvPr>
            <p:ph sz="half" idx="2"/>
          </p:nvPr>
        </p:nvSpPr>
        <p:spPr>
          <a:xfrm>
            <a:off x="6172200" y="1825625"/>
            <a:ext cx="5181600" cy="4351338"/>
          </a:xfrm>
        </p:spPr>
        <p:txBody>
          <a:bodyPr/>
          <a:lstStyle/>
          <a:p>
            <a:r>
              <a:rPr lang="fr-FR"/>
              <a:t>Modifier les styles du texte du masque
Deuxième niveau
Troisième niveau
Quatrième niveau
Cinquième niveau</a:t>
            </a:r>
          </a:p>
        </p:txBody>
      </p:sp>
      <p:sp>
        <p:nvSpPr>
          <p:cNvPr id="5" name="Espace réservé de la date 4">
            <a:extLst>
              <a:ext uri="{FF2B5EF4-FFF2-40B4-BE49-F238E27FC236}">
                <a16:creationId xmlns:a16="http://schemas.microsoft.com/office/drawing/2014/main" id="{9E21E586-3394-BB4E-A4CF-6C4A32383A97}"/>
              </a:ext>
            </a:extLst>
          </p:cNvPr>
          <p:cNvSpPr>
            <a:spLocks noGrp="1"/>
          </p:cNvSpPr>
          <p:nvPr>
            <p:ph type="dt" sz="half" idx="10"/>
          </p:nvPr>
        </p:nvSpPr>
        <p:spPr/>
        <p:txBody>
          <a:bodyPr/>
          <a:lstStyle/>
          <a:p>
            <a:fld id="{C85B3219-DF5E-FE4F-9BC3-E884A71BF254}" type="datetime1">
              <a:rPr lang="fr-FR" smtClean="0"/>
              <a:t>12/06/2026</a:t>
            </a:fld>
            <a:endParaRPr lang="fr-FR"/>
          </a:p>
        </p:txBody>
      </p:sp>
      <p:sp>
        <p:nvSpPr>
          <p:cNvPr id="6" name="Espace réservé du pied de page 5">
            <a:extLst>
              <a:ext uri="{FF2B5EF4-FFF2-40B4-BE49-F238E27FC236}">
                <a16:creationId xmlns:a16="http://schemas.microsoft.com/office/drawing/2014/main" id="{5FCA816E-8C9C-E24C-83FA-594F2B1295F9}"/>
              </a:ext>
            </a:extLst>
          </p:cNvPr>
          <p:cNvSpPr>
            <a:spLocks noGrp="1"/>
          </p:cNvSpPr>
          <p:nvPr>
            <p:ph type="ftr" sz="quarter" idx="11"/>
          </p:nvPr>
        </p:nvSpPr>
        <p:spPr/>
        <p:txBody>
          <a:bodyPr/>
          <a:lstStyle/>
          <a:p>
            <a:r>
              <a:rPr lang="fr-FR"/>
              <a:t>Version au 12/04/2023 Philippe QUIQUE</a:t>
            </a:r>
          </a:p>
        </p:txBody>
      </p:sp>
      <p:sp>
        <p:nvSpPr>
          <p:cNvPr id="7" name="Espace réservé du numéro de diapositive 6">
            <a:extLst>
              <a:ext uri="{FF2B5EF4-FFF2-40B4-BE49-F238E27FC236}">
                <a16:creationId xmlns:a16="http://schemas.microsoft.com/office/drawing/2014/main" id="{4441071A-8A74-B44C-A4BB-3F2A8D85A9FD}"/>
              </a:ext>
            </a:extLst>
          </p:cNvPr>
          <p:cNvSpPr>
            <a:spLocks noGrp="1"/>
          </p:cNvSpPr>
          <p:nvPr>
            <p:ph type="sldNum" sz="quarter" idx="12"/>
          </p:nvPr>
        </p:nvSpPr>
        <p:spPr/>
        <p:txBody>
          <a:bodyPr/>
          <a:lstStyle/>
          <a:p>
            <a:fld id="{33A02DD4-E014-1C48-820E-6C0C65C54B98}" type="slidenum">
              <a:rPr lang="fr-FR" smtClean="0"/>
              <a:t>‹N°›</a:t>
            </a:fld>
            <a:endParaRPr lang="fr-FR"/>
          </a:p>
        </p:txBody>
      </p:sp>
    </p:spTree>
    <p:extLst>
      <p:ext uri="{BB962C8B-B14F-4D97-AF65-F5344CB8AC3E}">
        <p14:creationId xmlns:p14="http://schemas.microsoft.com/office/powerpoint/2010/main" val="18303905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DFBCA6F4-5C1E-4F1A-AC92-6C908FED7599}" type="datetime1">
              <a:rPr lang="fr-FR" smtClean="0"/>
              <a:t>12/06/2026</a:t>
            </a:fld>
            <a:endParaRPr lang="fr-FR"/>
          </a:p>
        </p:txBody>
      </p:sp>
      <p:sp>
        <p:nvSpPr>
          <p:cNvPr id="5" name="Espace réservé du pied de page 4"/>
          <p:cNvSpPr>
            <a:spLocks noGrp="1"/>
          </p:cNvSpPr>
          <p:nvPr>
            <p:ph type="ftr" sz="quarter" idx="11"/>
          </p:nvPr>
        </p:nvSpPr>
        <p:spPr/>
        <p:txBody>
          <a:bodyPr/>
          <a:lstStyle/>
          <a:p>
            <a:r>
              <a:rPr lang="fr-FR"/>
              <a:t>Centre hospitalier de Versailles</a:t>
            </a:r>
          </a:p>
        </p:txBody>
      </p:sp>
      <p:sp>
        <p:nvSpPr>
          <p:cNvPr id="6" name="Espace réservé du numéro de diapositive 5"/>
          <p:cNvSpPr>
            <a:spLocks noGrp="1"/>
          </p:cNvSpPr>
          <p:nvPr>
            <p:ph type="sldNum" sz="quarter" idx="12"/>
          </p:nvPr>
        </p:nvSpPr>
        <p:spPr/>
        <p:txBody>
          <a:bodyPr/>
          <a:lstStyle/>
          <a:p>
            <a:fld id="{7320734B-02ED-45E5-838C-EC71F3D84CAD}" type="slidenum">
              <a:rPr lang="fr-FR" smtClean="0"/>
              <a:t>‹N°›</a:t>
            </a:fld>
            <a:endParaRPr lang="fr-FR"/>
          </a:p>
        </p:txBody>
      </p:sp>
    </p:spTree>
    <p:extLst>
      <p:ext uri="{BB962C8B-B14F-4D97-AF65-F5344CB8AC3E}">
        <p14:creationId xmlns:p14="http://schemas.microsoft.com/office/powerpoint/2010/main" val="412038369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1" y="1709739"/>
            <a:ext cx="10515600" cy="2852737"/>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e la date 3"/>
          <p:cNvSpPr>
            <a:spLocks noGrp="1"/>
          </p:cNvSpPr>
          <p:nvPr>
            <p:ph type="dt" sz="half" idx="10"/>
          </p:nvPr>
        </p:nvSpPr>
        <p:spPr/>
        <p:txBody>
          <a:bodyPr/>
          <a:lstStyle/>
          <a:p>
            <a:fld id="{496CD769-74C9-47A9-9C58-36EAB2FA7327}" type="datetime1">
              <a:rPr lang="fr-FR" smtClean="0"/>
              <a:t>12/06/2026</a:t>
            </a:fld>
            <a:endParaRPr lang="fr-FR"/>
          </a:p>
        </p:txBody>
      </p:sp>
      <p:sp>
        <p:nvSpPr>
          <p:cNvPr id="5" name="Espace réservé du pied de page 4"/>
          <p:cNvSpPr>
            <a:spLocks noGrp="1"/>
          </p:cNvSpPr>
          <p:nvPr>
            <p:ph type="ftr" sz="quarter" idx="11"/>
          </p:nvPr>
        </p:nvSpPr>
        <p:spPr/>
        <p:txBody>
          <a:bodyPr/>
          <a:lstStyle/>
          <a:p>
            <a:r>
              <a:rPr lang="fr-FR"/>
              <a:t>Centre hospitalier de Versailles</a:t>
            </a:r>
          </a:p>
        </p:txBody>
      </p:sp>
      <p:sp>
        <p:nvSpPr>
          <p:cNvPr id="6" name="Espace réservé du numéro de diapositive 5"/>
          <p:cNvSpPr>
            <a:spLocks noGrp="1"/>
          </p:cNvSpPr>
          <p:nvPr>
            <p:ph type="sldNum" sz="quarter" idx="12"/>
          </p:nvPr>
        </p:nvSpPr>
        <p:spPr/>
        <p:txBody>
          <a:bodyPr/>
          <a:lstStyle/>
          <a:p>
            <a:fld id="{7320734B-02ED-45E5-838C-EC71F3D84CAD}" type="slidenum">
              <a:rPr lang="fr-FR" smtClean="0"/>
              <a:t>‹N°›</a:t>
            </a:fld>
            <a:endParaRPr lang="fr-FR"/>
          </a:p>
        </p:txBody>
      </p:sp>
    </p:spTree>
    <p:extLst>
      <p:ext uri="{BB962C8B-B14F-4D97-AF65-F5344CB8AC3E}">
        <p14:creationId xmlns:p14="http://schemas.microsoft.com/office/powerpoint/2010/main" val="134028172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838200" y="1825625"/>
            <a:ext cx="51562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97600" y="1825625"/>
            <a:ext cx="51562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466303B3-F3D9-4800-8A09-6BAD217FE2F6}" type="datetime1">
              <a:rPr lang="fr-FR" smtClean="0"/>
              <a:t>12/06/2026</a:t>
            </a:fld>
            <a:endParaRPr lang="fr-FR"/>
          </a:p>
        </p:txBody>
      </p:sp>
      <p:sp>
        <p:nvSpPr>
          <p:cNvPr id="6" name="Espace réservé du pied de page 5"/>
          <p:cNvSpPr>
            <a:spLocks noGrp="1"/>
          </p:cNvSpPr>
          <p:nvPr>
            <p:ph type="ftr" sz="quarter" idx="11"/>
          </p:nvPr>
        </p:nvSpPr>
        <p:spPr/>
        <p:txBody>
          <a:bodyPr/>
          <a:lstStyle/>
          <a:p>
            <a:r>
              <a:rPr lang="fr-FR"/>
              <a:t>Centre hospitalier de Versailles</a:t>
            </a:r>
          </a:p>
        </p:txBody>
      </p:sp>
      <p:sp>
        <p:nvSpPr>
          <p:cNvPr id="7" name="Espace réservé du numéro de diapositive 6"/>
          <p:cNvSpPr>
            <a:spLocks noGrp="1"/>
          </p:cNvSpPr>
          <p:nvPr>
            <p:ph type="sldNum" sz="quarter" idx="12"/>
          </p:nvPr>
        </p:nvSpPr>
        <p:spPr/>
        <p:txBody>
          <a:bodyPr/>
          <a:lstStyle/>
          <a:p>
            <a:fld id="{7320734B-02ED-45E5-838C-EC71F3D84CAD}" type="slidenum">
              <a:rPr lang="fr-FR" smtClean="0"/>
              <a:t>‹N°›</a:t>
            </a:fld>
            <a:endParaRPr lang="fr-FR"/>
          </a:p>
        </p:txBody>
      </p:sp>
    </p:spTree>
    <p:extLst>
      <p:ext uri="{BB962C8B-B14F-4D97-AF65-F5344CB8AC3E}">
        <p14:creationId xmlns:p14="http://schemas.microsoft.com/office/powerpoint/2010/main" val="175642611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40317" y="365126"/>
            <a:ext cx="10515600" cy="1325563"/>
          </a:xfrm>
        </p:spPr>
        <p:txBody>
          <a:bodyPr/>
          <a:lstStyle/>
          <a:p>
            <a:r>
              <a:rPr lang="fr-FR"/>
              <a:t>Modifiez le style du titre</a:t>
            </a:r>
          </a:p>
        </p:txBody>
      </p:sp>
      <p:sp>
        <p:nvSpPr>
          <p:cNvPr id="3" name="Espace réservé du texte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p:cNvSpPr>
            <a:spLocks noGrp="1"/>
          </p:cNvSpPr>
          <p:nvPr>
            <p:ph sz="half" idx="2"/>
          </p:nvPr>
        </p:nvSpPr>
        <p:spPr>
          <a:xfrm>
            <a:off x="840318" y="2505075"/>
            <a:ext cx="5158316"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p:cNvSpPr>
            <a:spLocks noGrp="1"/>
          </p:cNvSpPr>
          <p:nvPr>
            <p:ph sz="quarter" idx="4"/>
          </p:nvPr>
        </p:nvSpPr>
        <p:spPr>
          <a:xfrm>
            <a:off x="6172200" y="2505075"/>
            <a:ext cx="5183717"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FCA942FB-5F4F-49DD-A2DF-1A42B65DECB0}" type="datetime1">
              <a:rPr lang="fr-FR" smtClean="0"/>
              <a:t>12/06/2026</a:t>
            </a:fld>
            <a:endParaRPr lang="fr-FR"/>
          </a:p>
        </p:txBody>
      </p:sp>
      <p:sp>
        <p:nvSpPr>
          <p:cNvPr id="8" name="Espace réservé du pied de page 7"/>
          <p:cNvSpPr>
            <a:spLocks noGrp="1"/>
          </p:cNvSpPr>
          <p:nvPr>
            <p:ph type="ftr" sz="quarter" idx="11"/>
          </p:nvPr>
        </p:nvSpPr>
        <p:spPr/>
        <p:txBody>
          <a:bodyPr/>
          <a:lstStyle/>
          <a:p>
            <a:r>
              <a:rPr lang="fr-FR"/>
              <a:t>Centre hospitalier de Versailles</a:t>
            </a:r>
          </a:p>
        </p:txBody>
      </p:sp>
      <p:sp>
        <p:nvSpPr>
          <p:cNvPr id="9" name="Espace réservé du numéro de diapositive 8"/>
          <p:cNvSpPr>
            <a:spLocks noGrp="1"/>
          </p:cNvSpPr>
          <p:nvPr>
            <p:ph type="sldNum" sz="quarter" idx="12"/>
          </p:nvPr>
        </p:nvSpPr>
        <p:spPr/>
        <p:txBody>
          <a:bodyPr/>
          <a:lstStyle/>
          <a:p>
            <a:fld id="{7320734B-02ED-45E5-838C-EC71F3D84CAD}" type="slidenum">
              <a:rPr lang="fr-FR" smtClean="0"/>
              <a:t>‹N°›</a:t>
            </a:fld>
            <a:endParaRPr lang="fr-FR"/>
          </a:p>
        </p:txBody>
      </p:sp>
    </p:spTree>
    <p:extLst>
      <p:ext uri="{BB962C8B-B14F-4D97-AF65-F5344CB8AC3E}">
        <p14:creationId xmlns:p14="http://schemas.microsoft.com/office/powerpoint/2010/main" val="71492730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C055B947-3F2C-4A12-9D9F-8DAED83D8989}" type="datetime1">
              <a:rPr lang="fr-FR" smtClean="0"/>
              <a:t>12/06/2026</a:t>
            </a:fld>
            <a:endParaRPr lang="fr-FR"/>
          </a:p>
        </p:txBody>
      </p:sp>
      <p:sp>
        <p:nvSpPr>
          <p:cNvPr id="4" name="Espace réservé du pied de page 3"/>
          <p:cNvSpPr>
            <a:spLocks noGrp="1"/>
          </p:cNvSpPr>
          <p:nvPr>
            <p:ph type="ftr" sz="quarter" idx="11"/>
          </p:nvPr>
        </p:nvSpPr>
        <p:spPr/>
        <p:txBody>
          <a:bodyPr/>
          <a:lstStyle/>
          <a:p>
            <a:r>
              <a:rPr lang="fr-FR"/>
              <a:t>Centre hospitalier de Versailles</a:t>
            </a:r>
          </a:p>
        </p:txBody>
      </p:sp>
      <p:sp>
        <p:nvSpPr>
          <p:cNvPr id="5" name="Espace réservé du numéro de diapositive 4"/>
          <p:cNvSpPr>
            <a:spLocks noGrp="1"/>
          </p:cNvSpPr>
          <p:nvPr>
            <p:ph type="sldNum" sz="quarter" idx="12"/>
          </p:nvPr>
        </p:nvSpPr>
        <p:spPr/>
        <p:txBody>
          <a:bodyPr/>
          <a:lstStyle/>
          <a:p>
            <a:fld id="{7320734B-02ED-45E5-838C-EC71F3D84CAD}" type="slidenum">
              <a:rPr lang="fr-FR" smtClean="0"/>
              <a:t>‹N°›</a:t>
            </a:fld>
            <a:endParaRPr lang="fr-FR"/>
          </a:p>
        </p:txBody>
      </p:sp>
    </p:spTree>
    <p:extLst>
      <p:ext uri="{BB962C8B-B14F-4D97-AF65-F5344CB8AC3E}">
        <p14:creationId xmlns:p14="http://schemas.microsoft.com/office/powerpoint/2010/main" val="152019210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3C3886F-EC94-420B-B355-7D7841C3E169}" type="datetime1">
              <a:rPr lang="fr-FR" smtClean="0"/>
              <a:t>12/06/2026</a:t>
            </a:fld>
            <a:endParaRPr lang="fr-FR"/>
          </a:p>
        </p:txBody>
      </p:sp>
      <p:sp>
        <p:nvSpPr>
          <p:cNvPr id="3" name="Espace réservé du pied de page 2"/>
          <p:cNvSpPr>
            <a:spLocks noGrp="1"/>
          </p:cNvSpPr>
          <p:nvPr>
            <p:ph type="ftr" sz="quarter" idx="11"/>
          </p:nvPr>
        </p:nvSpPr>
        <p:spPr/>
        <p:txBody>
          <a:bodyPr/>
          <a:lstStyle/>
          <a:p>
            <a:r>
              <a:rPr lang="fr-FR"/>
              <a:t>Centre hospitalier de Versailles</a:t>
            </a:r>
          </a:p>
        </p:txBody>
      </p:sp>
      <p:sp>
        <p:nvSpPr>
          <p:cNvPr id="4" name="Espace réservé du numéro de diapositive 3"/>
          <p:cNvSpPr>
            <a:spLocks noGrp="1"/>
          </p:cNvSpPr>
          <p:nvPr>
            <p:ph type="sldNum" sz="quarter" idx="12"/>
          </p:nvPr>
        </p:nvSpPr>
        <p:spPr/>
        <p:txBody>
          <a:bodyPr/>
          <a:lstStyle/>
          <a:p>
            <a:fld id="{7320734B-02ED-45E5-838C-EC71F3D84CAD}" type="slidenum">
              <a:rPr lang="fr-FR" smtClean="0"/>
              <a:t>‹N°›</a:t>
            </a:fld>
            <a:endParaRPr lang="fr-FR"/>
          </a:p>
        </p:txBody>
      </p:sp>
    </p:spTree>
    <p:extLst>
      <p:ext uri="{BB962C8B-B14F-4D97-AF65-F5344CB8AC3E}">
        <p14:creationId xmlns:p14="http://schemas.microsoft.com/office/powerpoint/2010/main" val="96509988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40318" y="457200"/>
            <a:ext cx="3932767"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0C694D7B-E7A7-4118-B186-852921898D30}" type="datetime1">
              <a:rPr lang="fr-FR" smtClean="0"/>
              <a:t>12/06/2026</a:t>
            </a:fld>
            <a:endParaRPr lang="fr-FR"/>
          </a:p>
        </p:txBody>
      </p:sp>
      <p:sp>
        <p:nvSpPr>
          <p:cNvPr id="6" name="Espace réservé du pied de page 5"/>
          <p:cNvSpPr>
            <a:spLocks noGrp="1"/>
          </p:cNvSpPr>
          <p:nvPr>
            <p:ph type="ftr" sz="quarter" idx="11"/>
          </p:nvPr>
        </p:nvSpPr>
        <p:spPr/>
        <p:txBody>
          <a:bodyPr/>
          <a:lstStyle/>
          <a:p>
            <a:r>
              <a:rPr lang="fr-FR"/>
              <a:t>Centre hospitalier de Versailles</a:t>
            </a:r>
          </a:p>
        </p:txBody>
      </p:sp>
      <p:sp>
        <p:nvSpPr>
          <p:cNvPr id="7" name="Espace réservé du numéro de diapositive 6"/>
          <p:cNvSpPr>
            <a:spLocks noGrp="1"/>
          </p:cNvSpPr>
          <p:nvPr>
            <p:ph type="sldNum" sz="quarter" idx="12"/>
          </p:nvPr>
        </p:nvSpPr>
        <p:spPr/>
        <p:txBody>
          <a:bodyPr/>
          <a:lstStyle/>
          <a:p>
            <a:fld id="{7320734B-02ED-45E5-838C-EC71F3D84CAD}" type="slidenum">
              <a:rPr lang="fr-FR" smtClean="0"/>
              <a:t>‹N°›</a:t>
            </a:fld>
            <a:endParaRPr lang="fr-FR"/>
          </a:p>
        </p:txBody>
      </p:sp>
    </p:spTree>
    <p:extLst>
      <p:ext uri="{BB962C8B-B14F-4D97-AF65-F5344CB8AC3E}">
        <p14:creationId xmlns:p14="http://schemas.microsoft.com/office/powerpoint/2010/main" val="4852157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40318" y="457200"/>
            <a:ext cx="3932767"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7A2BA94F-03E9-456B-98B9-27499F9F3DF7}" type="datetime1">
              <a:rPr lang="fr-FR" smtClean="0"/>
              <a:t>12/06/2026</a:t>
            </a:fld>
            <a:endParaRPr lang="fr-FR"/>
          </a:p>
        </p:txBody>
      </p:sp>
      <p:sp>
        <p:nvSpPr>
          <p:cNvPr id="6" name="Espace réservé du pied de page 5"/>
          <p:cNvSpPr>
            <a:spLocks noGrp="1"/>
          </p:cNvSpPr>
          <p:nvPr>
            <p:ph type="ftr" sz="quarter" idx="11"/>
          </p:nvPr>
        </p:nvSpPr>
        <p:spPr/>
        <p:txBody>
          <a:bodyPr/>
          <a:lstStyle/>
          <a:p>
            <a:r>
              <a:rPr lang="fr-FR"/>
              <a:t>Centre hospitalier de Versailles</a:t>
            </a:r>
          </a:p>
        </p:txBody>
      </p:sp>
      <p:sp>
        <p:nvSpPr>
          <p:cNvPr id="7" name="Espace réservé du numéro de diapositive 6"/>
          <p:cNvSpPr>
            <a:spLocks noGrp="1"/>
          </p:cNvSpPr>
          <p:nvPr>
            <p:ph type="sldNum" sz="quarter" idx="12"/>
          </p:nvPr>
        </p:nvSpPr>
        <p:spPr/>
        <p:txBody>
          <a:bodyPr/>
          <a:lstStyle/>
          <a:p>
            <a:fld id="{7320734B-02ED-45E5-838C-EC71F3D84CAD}" type="slidenum">
              <a:rPr lang="fr-FR" smtClean="0"/>
              <a:t>‹N°›</a:t>
            </a:fld>
            <a:endParaRPr lang="fr-FR"/>
          </a:p>
        </p:txBody>
      </p:sp>
    </p:spTree>
    <p:extLst>
      <p:ext uri="{BB962C8B-B14F-4D97-AF65-F5344CB8AC3E}">
        <p14:creationId xmlns:p14="http://schemas.microsoft.com/office/powerpoint/2010/main" val="87009672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890C9E4C-8238-4C10-8029-E8D8B93D0220}" type="datetime1">
              <a:rPr lang="fr-FR" smtClean="0"/>
              <a:t>12/06/2026</a:t>
            </a:fld>
            <a:endParaRPr lang="fr-FR"/>
          </a:p>
        </p:txBody>
      </p:sp>
      <p:sp>
        <p:nvSpPr>
          <p:cNvPr id="5" name="Espace réservé du pied de page 4"/>
          <p:cNvSpPr>
            <a:spLocks noGrp="1"/>
          </p:cNvSpPr>
          <p:nvPr>
            <p:ph type="ftr" sz="quarter" idx="11"/>
          </p:nvPr>
        </p:nvSpPr>
        <p:spPr/>
        <p:txBody>
          <a:bodyPr/>
          <a:lstStyle/>
          <a:p>
            <a:r>
              <a:rPr lang="fr-FR"/>
              <a:t>Centre hospitalier de Versailles</a:t>
            </a:r>
          </a:p>
        </p:txBody>
      </p:sp>
      <p:sp>
        <p:nvSpPr>
          <p:cNvPr id="6" name="Espace réservé du numéro de diapositive 5"/>
          <p:cNvSpPr>
            <a:spLocks noGrp="1"/>
          </p:cNvSpPr>
          <p:nvPr>
            <p:ph type="sldNum" sz="quarter" idx="12"/>
          </p:nvPr>
        </p:nvSpPr>
        <p:spPr/>
        <p:txBody>
          <a:bodyPr/>
          <a:lstStyle/>
          <a:p>
            <a:fld id="{7320734B-02ED-45E5-838C-EC71F3D84CAD}" type="slidenum">
              <a:rPr lang="fr-FR" smtClean="0"/>
              <a:t>‹N°›</a:t>
            </a:fld>
            <a:endParaRPr lang="fr-FR"/>
          </a:p>
        </p:txBody>
      </p:sp>
    </p:spTree>
    <p:extLst>
      <p:ext uri="{BB962C8B-B14F-4D97-AF65-F5344CB8AC3E}">
        <p14:creationId xmlns:p14="http://schemas.microsoft.com/office/powerpoint/2010/main" val="420334458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1" y="365125"/>
            <a:ext cx="2628900"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38201" y="365125"/>
            <a:ext cx="7683500"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DEBD618C-2F70-4CAB-91C3-E028C5044C27}" type="datetime1">
              <a:rPr lang="fr-FR" smtClean="0"/>
              <a:t>12/06/2026</a:t>
            </a:fld>
            <a:endParaRPr lang="fr-FR"/>
          </a:p>
        </p:txBody>
      </p:sp>
      <p:sp>
        <p:nvSpPr>
          <p:cNvPr id="5" name="Espace réservé du pied de page 4"/>
          <p:cNvSpPr>
            <a:spLocks noGrp="1"/>
          </p:cNvSpPr>
          <p:nvPr>
            <p:ph type="ftr" sz="quarter" idx="11"/>
          </p:nvPr>
        </p:nvSpPr>
        <p:spPr/>
        <p:txBody>
          <a:bodyPr/>
          <a:lstStyle/>
          <a:p>
            <a:r>
              <a:rPr lang="fr-FR"/>
              <a:t>Centre hospitalier de Versailles</a:t>
            </a:r>
          </a:p>
        </p:txBody>
      </p:sp>
      <p:sp>
        <p:nvSpPr>
          <p:cNvPr id="6" name="Espace réservé du numéro de diapositive 5"/>
          <p:cNvSpPr>
            <a:spLocks noGrp="1"/>
          </p:cNvSpPr>
          <p:nvPr>
            <p:ph type="sldNum" sz="quarter" idx="12"/>
          </p:nvPr>
        </p:nvSpPr>
        <p:spPr/>
        <p:txBody>
          <a:bodyPr/>
          <a:lstStyle/>
          <a:p>
            <a:fld id="{7320734B-02ED-45E5-838C-EC71F3D84CAD}" type="slidenum">
              <a:rPr lang="fr-FR" smtClean="0"/>
              <a:t>‹N°›</a:t>
            </a:fld>
            <a:endParaRPr lang="fr-FR"/>
          </a:p>
        </p:txBody>
      </p:sp>
    </p:spTree>
    <p:extLst>
      <p:ext uri="{BB962C8B-B14F-4D97-AF65-F5344CB8AC3E}">
        <p14:creationId xmlns:p14="http://schemas.microsoft.com/office/powerpoint/2010/main" val="20137189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99EAD4D-6B11-E64A-AE34-3BDCDF8B93DE}"/>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C39830CD-1257-A14B-9AA3-7F872F17507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fr-FR"/>
              <a:t>Modifier les styles du texte du masque
Deuxième niveau
Troisième niveau
Quatrième niveau
Cinquième niveau</a:t>
            </a:r>
          </a:p>
        </p:txBody>
      </p:sp>
      <p:sp>
        <p:nvSpPr>
          <p:cNvPr id="4" name="Espace réservé du contenu 3">
            <a:extLst>
              <a:ext uri="{FF2B5EF4-FFF2-40B4-BE49-F238E27FC236}">
                <a16:creationId xmlns:a16="http://schemas.microsoft.com/office/drawing/2014/main" id="{89517CB6-AEF6-F248-9EA9-989D57C2E031}"/>
              </a:ext>
            </a:extLst>
          </p:cNvPr>
          <p:cNvSpPr>
            <a:spLocks noGrp="1"/>
          </p:cNvSpPr>
          <p:nvPr>
            <p:ph sz="half" idx="2"/>
          </p:nvPr>
        </p:nvSpPr>
        <p:spPr>
          <a:xfrm>
            <a:off x="839788" y="2505075"/>
            <a:ext cx="5157787" cy="3684588"/>
          </a:xfrm>
        </p:spPr>
        <p:txBody>
          <a:bodyPr/>
          <a:lstStyle/>
          <a:p>
            <a:r>
              <a:rPr lang="fr-FR"/>
              <a:t>Modifier les styles du texte du masque
Deuxième niveau
Troisième niveau
Quatrième niveau
Cinquième niveau</a:t>
            </a:r>
          </a:p>
        </p:txBody>
      </p:sp>
      <p:sp>
        <p:nvSpPr>
          <p:cNvPr id="5" name="Espace réservé du texte 4">
            <a:extLst>
              <a:ext uri="{FF2B5EF4-FFF2-40B4-BE49-F238E27FC236}">
                <a16:creationId xmlns:a16="http://schemas.microsoft.com/office/drawing/2014/main" id="{8894510C-D0BC-6B41-9C2C-B42ABE20ADF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fr-FR"/>
              <a:t>Modifier les styles du texte du masque
Deuxième niveau
Troisième niveau
Quatrième niveau
Cinquième niveau</a:t>
            </a:r>
          </a:p>
        </p:txBody>
      </p:sp>
      <p:sp>
        <p:nvSpPr>
          <p:cNvPr id="6" name="Espace réservé du contenu 5">
            <a:extLst>
              <a:ext uri="{FF2B5EF4-FFF2-40B4-BE49-F238E27FC236}">
                <a16:creationId xmlns:a16="http://schemas.microsoft.com/office/drawing/2014/main" id="{75B1D8F7-BB56-3E46-A9CC-3C33FDBD8B05}"/>
              </a:ext>
            </a:extLst>
          </p:cNvPr>
          <p:cNvSpPr>
            <a:spLocks noGrp="1"/>
          </p:cNvSpPr>
          <p:nvPr>
            <p:ph sz="quarter" idx="4"/>
          </p:nvPr>
        </p:nvSpPr>
        <p:spPr>
          <a:xfrm>
            <a:off x="6172200" y="2505075"/>
            <a:ext cx="5183188" cy="3684588"/>
          </a:xfrm>
        </p:spPr>
        <p:txBody>
          <a:bodyPr/>
          <a:lstStyle/>
          <a:p>
            <a:r>
              <a:rPr lang="fr-FR"/>
              <a:t>Modifier les styles du texte du masque
Deuxième niveau
Troisième niveau
Quatrième niveau
Cinquième niveau</a:t>
            </a:r>
          </a:p>
        </p:txBody>
      </p:sp>
      <p:sp>
        <p:nvSpPr>
          <p:cNvPr id="7" name="Espace réservé de la date 6">
            <a:extLst>
              <a:ext uri="{FF2B5EF4-FFF2-40B4-BE49-F238E27FC236}">
                <a16:creationId xmlns:a16="http://schemas.microsoft.com/office/drawing/2014/main" id="{8AA887C2-1981-1749-A2C1-94CCFC9DCD74}"/>
              </a:ext>
            </a:extLst>
          </p:cNvPr>
          <p:cNvSpPr>
            <a:spLocks noGrp="1"/>
          </p:cNvSpPr>
          <p:nvPr>
            <p:ph type="dt" sz="half" idx="10"/>
          </p:nvPr>
        </p:nvSpPr>
        <p:spPr/>
        <p:txBody>
          <a:bodyPr/>
          <a:lstStyle/>
          <a:p>
            <a:fld id="{4EE10D1E-7AE0-1646-858C-57662409AE55}" type="datetime1">
              <a:rPr lang="fr-FR" smtClean="0"/>
              <a:t>12/06/2026</a:t>
            </a:fld>
            <a:endParaRPr lang="fr-FR"/>
          </a:p>
        </p:txBody>
      </p:sp>
      <p:sp>
        <p:nvSpPr>
          <p:cNvPr id="8" name="Espace réservé du pied de page 7">
            <a:extLst>
              <a:ext uri="{FF2B5EF4-FFF2-40B4-BE49-F238E27FC236}">
                <a16:creationId xmlns:a16="http://schemas.microsoft.com/office/drawing/2014/main" id="{F2E1EE9E-5410-714A-B980-B9B2461E0545}"/>
              </a:ext>
            </a:extLst>
          </p:cNvPr>
          <p:cNvSpPr>
            <a:spLocks noGrp="1"/>
          </p:cNvSpPr>
          <p:nvPr>
            <p:ph type="ftr" sz="quarter" idx="11"/>
          </p:nvPr>
        </p:nvSpPr>
        <p:spPr/>
        <p:txBody>
          <a:bodyPr/>
          <a:lstStyle/>
          <a:p>
            <a:r>
              <a:rPr lang="fr-FR"/>
              <a:t>Version au 12/04/2023 Philippe QUIQUE</a:t>
            </a:r>
          </a:p>
        </p:txBody>
      </p:sp>
      <p:sp>
        <p:nvSpPr>
          <p:cNvPr id="9" name="Espace réservé du numéro de diapositive 8">
            <a:extLst>
              <a:ext uri="{FF2B5EF4-FFF2-40B4-BE49-F238E27FC236}">
                <a16:creationId xmlns:a16="http://schemas.microsoft.com/office/drawing/2014/main" id="{C322FECA-3E7B-0D4F-9D17-7FA360A00F29}"/>
              </a:ext>
            </a:extLst>
          </p:cNvPr>
          <p:cNvSpPr>
            <a:spLocks noGrp="1"/>
          </p:cNvSpPr>
          <p:nvPr>
            <p:ph type="sldNum" sz="quarter" idx="12"/>
          </p:nvPr>
        </p:nvSpPr>
        <p:spPr/>
        <p:txBody>
          <a:bodyPr/>
          <a:lstStyle/>
          <a:p>
            <a:fld id="{33A02DD4-E014-1C48-820E-6C0C65C54B98}" type="slidenum">
              <a:rPr lang="fr-FR" smtClean="0"/>
              <a:t>‹N°›</a:t>
            </a:fld>
            <a:endParaRPr lang="fr-FR"/>
          </a:p>
        </p:txBody>
      </p:sp>
    </p:spTree>
    <p:extLst>
      <p:ext uri="{BB962C8B-B14F-4D97-AF65-F5344CB8AC3E}">
        <p14:creationId xmlns:p14="http://schemas.microsoft.com/office/powerpoint/2010/main" val="227508956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fld id="{2E74C634-61E9-47FE-A97E-94FFF440AD13}" type="datetime1">
              <a:rPr lang="fr-FR" smtClean="0"/>
              <a:t>12/06/2026</a:t>
            </a:fld>
            <a:endParaRPr lang="fr-FR"/>
          </a:p>
        </p:txBody>
      </p:sp>
      <p:sp>
        <p:nvSpPr>
          <p:cNvPr id="6" name="Espace réservé du numéro de diapositive 5"/>
          <p:cNvSpPr>
            <a:spLocks noGrp="1"/>
          </p:cNvSpPr>
          <p:nvPr>
            <p:ph type="sldNum" sz="quarter" idx="12"/>
          </p:nvPr>
        </p:nvSpPr>
        <p:spPr/>
        <p:txBody>
          <a:bodyPr/>
          <a:lstStyle/>
          <a:p>
            <a:fld id="{A2D1CB6F-59EB-422A-9544-6D0C75ADD6CC}" type="slidenum">
              <a:rPr lang="fr-FR" smtClean="0"/>
              <a:t>‹N°›</a:t>
            </a:fld>
            <a:endParaRPr lang="fr-FR"/>
          </a:p>
        </p:txBody>
      </p:sp>
    </p:spTree>
    <p:extLst>
      <p:ext uri="{BB962C8B-B14F-4D97-AF65-F5344CB8AC3E}">
        <p14:creationId xmlns:p14="http://schemas.microsoft.com/office/powerpoint/2010/main" val="388696892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PhAnim="0" type="title" preserve="1" userDrawn="1">
  <p:cSld name="Diapositive de titre">
    <p:spTree>
      <p:nvGrpSpPr>
        <p:cNvPr id="1" name=""/>
        <p:cNvGrpSpPr/>
        <p:nvPr/>
      </p:nvGrpSpPr>
      <p:grpSpPr bwMode="auto">
        <a:xfrm>
          <a:off x="0" y="0"/>
          <a:ext cx="0" cy="0"/>
          <a:chOff x="0" y="0"/>
          <a:chExt cx="0" cy="0"/>
        </a:xfrm>
      </p:grpSpPr>
      <p:sp>
        <p:nvSpPr>
          <p:cNvPr id="2" name="Titre 1"/>
          <p:cNvSpPr>
            <a:spLocks noGrp="1"/>
          </p:cNvSpPr>
          <p:nvPr>
            <p:ph type="ctrTitle"/>
          </p:nvPr>
        </p:nvSpPr>
        <p:spPr bwMode="auto">
          <a:xfrm>
            <a:off x="1524000" y="1122363"/>
            <a:ext cx="9144000" cy="2387600"/>
          </a:xfrm>
        </p:spPr>
        <p:txBody>
          <a:bodyPr anchor="b"/>
          <a:lstStyle>
            <a:lvl1pPr algn="ctr">
              <a:defRPr sz="6000"/>
            </a:lvl1pPr>
          </a:lstStyle>
          <a:p>
            <a:pPr>
              <a:defRPr/>
            </a:pPr>
            <a:r>
              <a:rPr lang="fr-FR"/>
              <a:t>Modifiez le style du titre</a:t>
            </a:r>
          </a:p>
        </p:txBody>
      </p:sp>
      <p:sp>
        <p:nvSpPr>
          <p:cNvPr id="3" name="Sous-titre 2"/>
          <p:cNvSpPr>
            <a:spLocks noGrp="1"/>
          </p:cNvSpPr>
          <p:nvPr>
            <p:ph type="subTitle" idx="1"/>
          </p:nvPr>
        </p:nvSpPr>
        <p:spPr bwMode="auto">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a:defRPr/>
            </a:pPr>
            <a:r>
              <a:rPr lang="fr-FR"/>
              <a:t>Modifier le style des sous-titres du masque</a:t>
            </a:r>
          </a:p>
        </p:txBody>
      </p:sp>
      <p:sp>
        <p:nvSpPr>
          <p:cNvPr id="4" name="Espace réservé de la date 3"/>
          <p:cNvSpPr>
            <a:spLocks noGrp="1"/>
          </p:cNvSpPr>
          <p:nvPr>
            <p:ph type="dt" sz="half" idx="10"/>
          </p:nvPr>
        </p:nvSpPr>
        <p:spPr bwMode="auto"/>
        <p:txBody>
          <a:bodyPr/>
          <a:lstStyle/>
          <a:p>
            <a:pPr>
              <a:defRPr/>
            </a:pPr>
            <a:fld id="{0EF97A67-76CC-4769-8B3A-08BFC96B4BE9}" type="datetime1">
              <a:rPr lang="fr-FR"/>
              <a:t>12/06/2026</a:t>
            </a:fld>
            <a:endParaRPr lang="fr-FR"/>
          </a:p>
        </p:txBody>
      </p:sp>
      <p:sp>
        <p:nvSpPr>
          <p:cNvPr id="5" name="Espace réservé du pied de page 4"/>
          <p:cNvSpPr>
            <a:spLocks noGrp="1"/>
          </p:cNvSpPr>
          <p:nvPr>
            <p:ph type="ftr" sz="quarter" idx="11"/>
          </p:nvPr>
        </p:nvSpPr>
        <p:spPr bwMode="auto"/>
        <p:txBody>
          <a:bodyPr/>
          <a:lstStyle/>
          <a:p>
            <a:pPr>
              <a:defRPr/>
            </a:pPr>
            <a:r>
              <a:rPr lang="fr-FR"/>
              <a:t>Médiateur de l'Assurance maladie </a:t>
            </a:r>
          </a:p>
        </p:txBody>
      </p:sp>
      <p:sp>
        <p:nvSpPr>
          <p:cNvPr id="6" name="Espace réservé du numéro de diapositive 5"/>
          <p:cNvSpPr>
            <a:spLocks noGrp="1"/>
          </p:cNvSpPr>
          <p:nvPr>
            <p:ph type="sldNum" sz="quarter" idx="12"/>
          </p:nvPr>
        </p:nvSpPr>
        <p:spPr bwMode="auto"/>
        <p:txBody>
          <a:bodyPr/>
          <a:lstStyle/>
          <a:p>
            <a:pPr>
              <a:defRPr/>
            </a:pPr>
            <a:fld id="{9C7C4562-8D4E-4DF8-9BFF-8016796A0B53}" type="slidenum">
              <a:rPr lang="fr-FR"/>
              <a:t>‹N°›</a:t>
            </a:fld>
            <a:endParaRPr lang="fr-FR"/>
          </a:p>
        </p:txBody>
      </p:sp>
    </p:spTree>
    <p:extLst>
      <p:ext uri="{BB962C8B-B14F-4D97-AF65-F5344CB8AC3E}">
        <p14:creationId xmlns:p14="http://schemas.microsoft.com/office/powerpoint/2010/main" val="411125329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PhAnim="0" type="obj" preserve="1" userDrawn="1">
  <p:cSld name="Titre et contenu">
    <p:spTree>
      <p:nvGrpSpPr>
        <p:cNvPr id="1" name=""/>
        <p:cNvGrpSpPr/>
        <p:nvPr/>
      </p:nvGrpSpPr>
      <p:grpSpPr bwMode="auto">
        <a:xfrm>
          <a:off x="0" y="0"/>
          <a:ext cx="0" cy="0"/>
          <a:chOff x="0" y="0"/>
          <a:chExt cx="0" cy="0"/>
        </a:xfrm>
      </p:grpSpPr>
      <p:sp>
        <p:nvSpPr>
          <p:cNvPr id="2" name="Titre 1"/>
          <p:cNvSpPr>
            <a:spLocks noGrp="1"/>
          </p:cNvSpPr>
          <p:nvPr>
            <p:ph type="title"/>
          </p:nvPr>
        </p:nvSpPr>
        <p:spPr bwMode="auto"/>
        <p:txBody>
          <a:bodyPr/>
          <a:lstStyle/>
          <a:p>
            <a:pPr>
              <a:defRPr/>
            </a:pPr>
            <a:r>
              <a:rPr lang="fr-FR"/>
              <a:t>Modifiez le style du titre</a:t>
            </a:r>
          </a:p>
        </p:txBody>
      </p:sp>
      <p:sp>
        <p:nvSpPr>
          <p:cNvPr id="3" name="Espace réservé du contenu 2"/>
          <p:cNvSpPr>
            <a:spLocks noGrp="1"/>
          </p:cNvSpPr>
          <p:nvPr>
            <p:ph idx="1"/>
          </p:nvPr>
        </p:nvSpPr>
        <p:spPr bwMode="auto"/>
        <p:txBody>
          <a:bodyPr/>
          <a:lstStyle/>
          <a:p>
            <a:pPr lvl="0">
              <a:defRPr/>
            </a:pPr>
            <a:r>
              <a:rPr lang="fr-FR"/>
              <a:t>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p>
        </p:txBody>
      </p:sp>
      <p:sp>
        <p:nvSpPr>
          <p:cNvPr id="4" name="Espace réservé de la date 3"/>
          <p:cNvSpPr>
            <a:spLocks noGrp="1"/>
          </p:cNvSpPr>
          <p:nvPr>
            <p:ph type="dt" sz="half" idx="10"/>
          </p:nvPr>
        </p:nvSpPr>
        <p:spPr bwMode="auto"/>
        <p:txBody>
          <a:bodyPr/>
          <a:lstStyle/>
          <a:p>
            <a:pPr>
              <a:defRPr/>
            </a:pPr>
            <a:fld id="{02C6CCBC-7587-40EE-A5A5-6DA1F893776C}" type="datetime1">
              <a:rPr lang="fr-FR"/>
              <a:t>12/06/2026</a:t>
            </a:fld>
            <a:endParaRPr lang="fr-FR"/>
          </a:p>
        </p:txBody>
      </p:sp>
      <p:sp>
        <p:nvSpPr>
          <p:cNvPr id="5" name="Espace réservé du pied de page 4"/>
          <p:cNvSpPr>
            <a:spLocks noGrp="1"/>
          </p:cNvSpPr>
          <p:nvPr>
            <p:ph type="ftr" sz="quarter" idx="11"/>
          </p:nvPr>
        </p:nvSpPr>
        <p:spPr bwMode="auto"/>
        <p:txBody>
          <a:bodyPr/>
          <a:lstStyle/>
          <a:p>
            <a:pPr>
              <a:defRPr/>
            </a:pPr>
            <a:r>
              <a:rPr lang="fr-FR"/>
              <a:t>Médiateur de l'Assurance maladie </a:t>
            </a:r>
          </a:p>
        </p:txBody>
      </p:sp>
      <p:sp>
        <p:nvSpPr>
          <p:cNvPr id="6" name="Espace réservé du numéro de diapositive 5"/>
          <p:cNvSpPr>
            <a:spLocks noGrp="1"/>
          </p:cNvSpPr>
          <p:nvPr>
            <p:ph type="sldNum" sz="quarter" idx="12"/>
          </p:nvPr>
        </p:nvSpPr>
        <p:spPr bwMode="auto"/>
        <p:txBody>
          <a:bodyPr/>
          <a:lstStyle/>
          <a:p>
            <a:pPr>
              <a:defRPr/>
            </a:pPr>
            <a:fld id="{9C7C4562-8D4E-4DF8-9BFF-8016796A0B53}" type="slidenum">
              <a:rPr lang="fr-FR"/>
              <a:t>‹N°›</a:t>
            </a:fld>
            <a:endParaRPr lang="fr-FR"/>
          </a:p>
        </p:txBody>
      </p:sp>
    </p:spTree>
    <p:extLst>
      <p:ext uri="{BB962C8B-B14F-4D97-AF65-F5344CB8AC3E}">
        <p14:creationId xmlns:p14="http://schemas.microsoft.com/office/powerpoint/2010/main" val="117820306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PhAnim="0" type="secHead" preserve="1" userDrawn="1">
  <p:cSld name="Titre de section">
    <p:spTree>
      <p:nvGrpSpPr>
        <p:cNvPr id="1" name=""/>
        <p:cNvGrpSpPr/>
        <p:nvPr/>
      </p:nvGrpSpPr>
      <p:grpSpPr bwMode="auto">
        <a:xfrm>
          <a:off x="0" y="0"/>
          <a:ext cx="0" cy="0"/>
          <a:chOff x="0" y="0"/>
          <a:chExt cx="0" cy="0"/>
        </a:xfrm>
      </p:grpSpPr>
      <p:sp>
        <p:nvSpPr>
          <p:cNvPr id="2" name="Titre 1"/>
          <p:cNvSpPr>
            <a:spLocks noGrp="1"/>
          </p:cNvSpPr>
          <p:nvPr>
            <p:ph type="title"/>
          </p:nvPr>
        </p:nvSpPr>
        <p:spPr bwMode="auto">
          <a:xfrm>
            <a:off x="831850" y="1709738"/>
            <a:ext cx="10515600" cy="2852737"/>
          </a:xfrm>
        </p:spPr>
        <p:txBody>
          <a:bodyPr anchor="b"/>
          <a:lstStyle>
            <a:lvl1pPr>
              <a:defRPr sz="6000"/>
            </a:lvl1pPr>
          </a:lstStyle>
          <a:p>
            <a:pPr>
              <a:defRPr/>
            </a:pPr>
            <a:r>
              <a:rPr lang="fr-FR"/>
              <a:t>Modifiez le style du titre</a:t>
            </a:r>
          </a:p>
        </p:txBody>
      </p:sp>
      <p:sp>
        <p:nvSpPr>
          <p:cNvPr id="3" name="Espace réservé du texte 2"/>
          <p:cNvSpPr>
            <a:spLocks noGrp="1"/>
          </p:cNvSpPr>
          <p:nvPr>
            <p:ph type="body" idx="1"/>
          </p:nvPr>
        </p:nvSpPr>
        <p:spPr bwMode="auto">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defRPr/>
            </a:pPr>
            <a:r>
              <a:rPr lang="fr-FR"/>
              <a:t>Modifier les styles du texte du masque</a:t>
            </a:r>
            <a:endParaRPr/>
          </a:p>
        </p:txBody>
      </p:sp>
      <p:sp>
        <p:nvSpPr>
          <p:cNvPr id="4" name="Espace réservé de la date 3"/>
          <p:cNvSpPr>
            <a:spLocks noGrp="1"/>
          </p:cNvSpPr>
          <p:nvPr>
            <p:ph type="dt" sz="half" idx="10"/>
          </p:nvPr>
        </p:nvSpPr>
        <p:spPr bwMode="auto"/>
        <p:txBody>
          <a:bodyPr/>
          <a:lstStyle/>
          <a:p>
            <a:pPr>
              <a:defRPr/>
            </a:pPr>
            <a:fld id="{C803987F-D85F-48A9-B748-B8B5FE8AFBDB}" type="datetime1">
              <a:rPr lang="fr-FR"/>
              <a:t>12/06/2026</a:t>
            </a:fld>
            <a:endParaRPr lang="fr-FR"/>
          </a:p>
        </p:txBody>
      </p:sp>
      <p:sp>
        <p:nvSpPr>
          <p:cNvPr id="5" name="Espace réservé du pied de page 4"/>
          <p:cNvSpPr>
            <a:spLocks noGrp="1"/>
          </p:cNvSpPr>
          <p:nvPr>
            <p:ph type="ftr" sz="quarter" idx="11"/>
          </p:nvPr>
        </p:nvSpPr>
        <p:spPr bwMode="auto"/>
        <p:txBody>
          <a:bodyPr/>
          <a:lstStyle/>
          <a:p>
            <a:pPr>
              <a:defRPr/>
            </a:pPr>
            <a:r>
              <a:rPr lang="fr-FR"/>
              <a:t>Médiateur de l'Assurance maladie </a:t>
            </a:r>
          </a:p>
        </p:txBody>
      </p:sp>
      <p:sp>
        <p:nvSpPr>
          <p:cNvPr id="6" name="Espace réservé du numéro de diapositive 5"/>
          <p:cNvSpPr>
            <a:spLocks noGrp="1"/>
          </p:cNvSpPr>
          <p:nvPr>
            <p:ph type="sldNum" sz="quarter" idx="12"/>
          </p:nvPr>
        </p:nvSpPr>
        <p:spPr bwMode="auto"/>
        <p:txBody>
          <a:bodyPr/>
          <a:lstStyle/>
          <a:p>
            <a:pPr>
              <a:defRPr/>
            </a:pPr>
            <a:fld id="{9C7C4562-8D4E-4DF8-9BFF-8016796A0B53}" type="slidenum">
              <a:rPr lang="fr-FR"/>
              <a:t>‹N°›</a:t>
            </a:fld>
            <a:endParaRPr lang="fr-FR"/>
          </a:p>
        </p:txBody>
      </p:sp>
    </p:spTree>
    <p:extLst>
      <p:ext uri="{BB962C8B-B14F-4D97-AF65-F5344CB8AC3E}">
        <p14:creationId xmlns:p14="http://schemas.microsoft.com/office/powerpoint/2010/main" val="159190042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PhAnim="0" type="twoObj" preserve="1" userDrawn="1">
  <p:cSld name="Deux contenus">
    <p:spTree>
      <p:nvGrpSpPr>
        <p:cNvPr id="1" name=""/>
        <p:cNvGrpSpPr/>
        <p:nvPr/>
      </p:nvGrpSpPr>
      <p:grpSpPr bwMode="auto">
        <a:xfrm>
          <a:off x="0" y="0"/>
          <a:ext cx="0" cy="0"/>
          <a:chOff x="0" y="0"/>
          <a:chExt cx="0" cy="0"/>
        </a:xfrm>
      </p:grpSpPr>
      <p:sp>
        <p:nvSpPr>
          <p:cNvPr id="2" name="Titre 1"/>
          <p:cNvSpPr>
            <a:spLocks noGrp="1"/>
          </p:cNvSpPr>
          <p:nvPr>
            <p:ph type="title"/>
          </p:nvPr>
        </p:nvSpPr>
        <p:spPr bwMode="auto"/>
        <p:txBody>
          <a:bodyPr/>
          <a:lstStyle/>
          <a:p>
            <a:pPr>
              <a:defRPr/>
            </a:pPr>
            <a:r>
              <a:rPr lang="fr-FR"/>
              <a:t>Modifiez le style du titre</a:t>
            </a:r>
          </a:p>
        </p:txBody>
      </p:sp>
      <p:sp>
        <p:nvSpPr>
          <p:cNvPr id="3" name="Espace réservé du contenu 2"/>
          <p:cNvSpPr>
            <a:spLocks noGrp="1"/>
          </p:cNvSpPr>
          <p:nvPr>
            <p:ph sz="half" idx="1"/>
          </p:nvPr>
        </p:nvSpPr>
        <p:spPr bwMode="auto">
          <a:xfrm>
            <a:off x="838200" y="1825625"/>
            <a:ext cx="5181600" cy="4351338"/>
          </a:xfrm>
        </p:spPr>
        <p:txBody>
          <a:bodyPr/>
          <a:lstStyle/>
          <a:p>
            <a:pPr lvl="0">
              <a:defRPr/>
            </a:pPr>
            <a:r>
              <a:rPr lang="fr-FR"/>
              <a:t>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p>
        </p:txBody>
      </p:sp>
      <p:sp>
        <p:nvSpPr>
          <p:cNvPr id="4" name="Espace réservé du contenu 3"/>
          <p:cNvSpPr>
            <a:spLocks noGrp="1"/>
          </p:cNvSpPr>
          <p:nvPr>
            <p:ph sz="half" idx="2"/>
          </p:nvPr>
        </p:nvSpPr>
        <p:spPr bwMode="auto">
          <a:xfrm>
            <a:off x="6172200" y="1825625"/>
            <a:ext cx="5181600" cy="4351338"/>
          </a:xfrm>
        </p:spPr>
        <p:txBody>
          <a:bodyPr/>
          <a:lstStyle/>
          <a:p>
            <a:pPr lvl="0">
              <a:defRPr/>
            </a:pPr>
            <a:r>
              <a:rPr lang="fr-FR"/>
              <a:t>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p>
        </p:txBody>
      </p:sp>
      <p:sp>
        <p:nvSpPr>
          <p:cNvPr id="5" name="Espace réservé de la date 4"/>
          <p:cNvSpPr>
            <a:spLocks noGrp="1"/>
          </p:cNvSpPr>
          <p:nvPr>
            <p:ph type="dt" sz="half" idx="10"/>
          </p:nvPr>
        </p:nvSpPr>
        <p:spPr bwMode="auto"/>
        <p:txBody>
          <a:bodyPr/>
          <a:lstStyle/>
          <a:p>
            <a:pPr>
              <a:defRPr/>
            </a:pPr>
            <a:fld id="{162331E9-9A83-4EDE-9966-46FBD97FF2C5}" type="datetime1">
              <a:rPr lang="fr-FR"/>
              <a:t>12/06/2026</a:t>
            </a:fld>
            <a:endParaRPr lang="fr-FR"/>
          </a:p>
        </p:txBody>
      </p:sp>
      <p:sp>
        <p:nvSpPr>
          <p:cNvPr id="6" name="Espace réservé du pied de page 5"/>
          <p:cNvSpPr>
            <a:spLocks noGrp="1"/>
          </p:cNvSpPr>
          <p:nvPr>
            <p:ph type="ftr" sz="quarter" idx="11"/>
          </p:nvPr>
        </p:nvSpPr>
        <p:spPr bwMode="auto"/>
        <p:txBody>
          <a:bodyPr/>
          <a:lstStyle/>
          <a:p>
            <a:pPr>
              <a:defRPr/>
            </a:pPr>
            <a:r>
              <a:rPr lang="fr-FR"/>
              <a:t>Médiateur de l'Assurance maladie </a:t>
            </a:r>
          </a:p>
        </p:txBody>
      </p:sp>
      <p:sp>
        <p:nvSpPr>
          <p:cNvPr id="7" name="Espace réservé du numéro de diapositive 6"/>
          <p:cNvSpPr>
            <a:spLocks noGrp="1"/>
          </p:cNvSpPr>
          <p:nvPr>
            <p:ph type="sldNum" sz="quarter" idx="12"/>
          </p:nvPr>
        </p:nvSpPr>
        <p:spPr bwMode="auto"/>
        <p:txBody>
          <a:bodyPr/>
          <a:lstStyle/>
          <a:p>
            <a:pPr>
              <a:defRPr/>
            </a:pPr>
            <a:fld id="{9C7C4562-8D4E-4DF8-9BFF-8016796A0B53}" type="slidenum">
              <a:rPr lang="fr-FR"/>
              <a:t>‹N°›</a:t>
            </a:fld>
            <a:endParaRPr lang="fr-FR"/>
          </a:p>
        </p:txBody>
      </p:sp>
    </p:spTree>
    <p:extLst>
      <p:ext uri="{BB962C8B-B14F-4D97-AF65-F5344CB8AC3E}">
        <p14:creationId xmlns:p14="http://schemas.microsoft.com/office/powerpoint/2010/main" val="370213657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PhAnim="0" type="twoTxTwoObj" preserve="1" userDrawn="1">
  <p:cSld name="Comparaison">
    <p:spTree>
      <p:nvGrpSpPr>
        <p:cNvPr id="1" name=""/>
        <p:cNvGrpSpPr/>
        <p:nvPr/>
      </p:nvGrpSpPr>
      <p:grpSpPr bwMode="auto">
        <a:xfrm>
          <a:off x="0" y="0"/>
          <a:ext cx="0" cy="0"/>
          <a:chOff x="0" y="0"/>
          <a:chExt cx="0" cy="0"/>
        </a:xfrm>
      </p:grpSpPr>
      <p:sp>
        <p:nvSpPr>
          <p:cNvPr id="2" name="Titre 1"/>
          <p:cNvSpPr>
            <a:spLocks noGrp="1"/>
          </p:cNvSpPr>
          <p:nvPr>
            <p:ph type="title"/>
          </p:nvPr>
        </p:nvSpPr>
        <p:spPr bwMode="auto">
          <a:xfrm>
            <a:off x="839788" y="365125"/>
            <a:ext cx="10515600" cy="1325563"/>
          </a:xfrm>
        </p:spPr>
        <p:txBody>
          <a:bodyPr/>
          <a:lstStyle/>
          <a:p>
            <a:pPr>
              <a:defRPr/>
            </a:pPr>
            <a:r>
              <a:rPr lang="fr-FR"/>
              <a:t>Modifiez le style du titre</a:t>
            </a:r>
          </a:p>
        </p:txBody>
      </p:sp>
      <p:sp>
        <p:nvSpPr>
          <p:cNvPr id="3" name="Espace réservé du texte 2"/>
          <p:cNvSpPr>
            <a:spLocks noGrp="1"/>
          </p:cNvSpPr>
          <p:nvPr>
            <p:ph type="body" idx="1"/>
          </p:nvPr>
        </p:nvSpPr>
        <p:spPr bwMode="auto">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fr-FR"/>
              <a:t>Modifier les styles du texte du masque</a:t>
            </a:r>
            <a:endParaRPr/>
          </a:p>
        </p:txBody>
      </p:sp>
      <p:sp>
        <p:nvSpPr>
          <p:cNvPr id="4" name="Espace réservé du contenu 3"/>
          <p:cNvSpPr>
            <a:spLocks noGrp="1"/>
          </p:cNvSpPr>
          <p:nvPr>
            <p:ph sz="half" idx="2"/>
          </p:nvPr>
        </p:nvSpPr>
        <p:spPr bwMode="auto">
          <a:xfrm>
            <a:off x="839788" y="2505074"/>
            <a:ext cx="5157787" cy="3684588"/>
          </a:xfrm>
        </p:spPr>
        <p:txBody>
          <a:bodyPr/>
          <a:lstStyle/>
          <a:p>
            <a:pPr lvl="0">
              <a:defRPr/>
            </a:pPr>
            <a:r>
              <a:rPr lang="fr-FR"/>
              <a:t>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p>
        </p:txBody>
      </p:sp>
      <p:sp>
        <p:nvSpPr>
          <p:cNvPr id="5" name="Espace réservé du texte 4"/>
          <p:cNvSpPr>
            <a:spLocks noGrp="1"/>
          </p:cNvSpPr>
          <p:nvPr>
            <p:ph type="body" sz="quarter" idx="3"/>
          </p:nvPr>
        </p:nvSpPr>
        <p:spPr bwMode="auto">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fr-FR"/>
              <a:t>Modifier les styles du texte du masque</a:t>
            </a:r>
            <a:endParaRPr/>
          </a:p>
        </p:txBody>
      </p:sp>
      <p:sp>
        <p:nvSpPr>
          <p:cNvPr id="6" name="Espace réservé du contenu 5"/>
          <p:cNvSpPr>
            <a:spLocks noGrp="1"/>
          </p:cNvSpPr>
          <p:nvPr>
            <p:ph sz="quarter" idx="4"/>
          </p:nvPr>
        </p:nvSpPr>
        <p:spPr bwMode="auto">
          <a:xfrm>
            <a:off x="6172200" y="2505074"/>
            <a:ext cx="5183188" cy="3684588"/>
          </a:xfrm>
        </p:spPr>
        <p:txBody>
          <a:bodyPr/>
          <a:lstStyle/>
          <a:p>
            <a:pPr lvl="0">
              <a:defRPr/>
            </a:pPr>
            <a:r>
              <a:rPr lang="fr-FR"/>
              <a:t>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p>
        </p:txBody>
      </p:sp>
      <p:sp>
        <p:nvSpPr>
          <p:cNvPr id="7" name="Espace réservé de la date 6"/>
          <p:cNvSpPr>
            <a:spLocks noGrp="1"/>
          </p:cNvSpPr>
          <p:nvPr>
            <p:ph type="dt" sz="half" idx="10"/>
          </p:nvPr>
        </p:nvSpPr>
        <p:spPr bwMode="auto"/>
        <p:txBody>
          <a:bodyPr/>
          <a:lstStyle/>
          <a:p>
            <a:pPr>
              <a:defRPr/>
            </a:pPr>
            <a:fld id="{C465C5E0-DC99-453D-A8ED-5A6AB4B47807}" type="datetime1">
              <a:rPr lang="fr-FR"/>
              <a:t>12/06/2026</a:t>
            </a:fld>
            <a:endParaRPr lang="fr-FR"/>
          </a:p>
        </p:txBody>
      </p:sp>
      <p:sp>
        <p:nvSpPr>
          <p:cNvPr id="8" name="Espace réservé du pied de page 7"/>
          <p:cNvSpPr>
            <a:spLocks noGrp="1"/>
          </p:cNvSpPr>
          <p:nvPr>
            <p:ph type="ftr" sz="quarter" idx="11"/>
          </p:nvPr>
        </p:nvSpPr>
        <p:spPr bwMode="auto"/>
        <p:txBody>
          <a:bodyPr/>
          <a:lstStyle/>
          <a:p>
            <a:pPr>
              <a:defRPr/>
            </a:pPr>
            <a:r>
              <a:rPr lang="fr-FR"/>
              <a:t>Médiateur de l'Assurance maladie </a:t>
            </a:r>
          </a:p>
        </p:txBody>
      </p:sp>
      <p:sp>
        <p:nvSpPr>
          <p:cNvPr id="9" name="Espace réservé du numéro de diapositive 8"/>
          <p:cNvSpPr>
            <a:spLocks noGrp="1"/>
          </p:cNvSpPr>
          <p:nvPr>
            <p:ph type="sldNum" sz="quarter" idx="12"/>
          </p:nvPr>
        </p:nvSpPr>
        <p:spPr bwMode="auto"/>
        <p:txBody>
          <a:bodyPr/>
          <a:lstStyle/>
          <a:p>
            <a:pPr>
              <a:defRPr/>
            </a:pPr>
            <a:fld id="{9C7C4562-8D4E-4DF8-9BFF-8016796A0B53}" type="slidenum">
              <a:rPr lang="fr-FR"/>
              <a:t>‹N°›</a:t>
            </a:fld>
            <a:endParaRPr lang="fr-FR"/>
          </a:p>
        </p:txBody>
      </p:sp>
    </p:spTree>
    <p:extLst>
      <p:ext uri="{BB962C8B-B14F-4D97-AF65-F5344CB8AC3E}">
        <p14:creationId xmlns:p14="http://schemas.microsoft.com/office/powerpoint/2010/main" val="93980694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PhAnim="0" type="titleOnly" preserve="1" userDrawn="1">
  <p:cSld name="Titre seul">
    <p:spTree>
      <p:nvGrpSpPr>
        <p:cNvPr id="1" name=""/>
        <p:cNvGrpSpPr/>
        <p:nvPr/>
      </p:nvGrpSpPr>
      <p:grpSpPr bwMode="auto">
        <a:xfrm>
          <a:off x="0" y="0"/>
          <a:ext cx="0" cy="0"/>
          <a:chOff x="0" y="0"/>
          <a:chExt cx="0" cy="0"/>
        </a:xfrm>
      </p:grpSpPr>
      <p:sp>
        <p:nvSpPr>
          <p:cNvPr id="2" name="Titre 1"/>
          <p:cNvSpPr>
            <a:spLocks noGrp="1"/>
          </p:cNvSpPr>
          <p:nvPr>
            <p:ph type="title"/>
          </p:nvPr>
        </p:nvSpPr>
        <p:spPr bwMode="auto"/>
        <p:txBody>
          <a:bodyPr/>
          <a:lstStyle/>
          <a:p>
            <a:pPr>
              <a:defRPr/>
            </a:pPr>
            <a:r>
              <a:rPr lang="fr-FR"/>
              <a:t>Modifiez le style du titre</a:t>
            </a:r>
          </a:p>
        </p:txBody>
      </p:sp>
      <p:sp>
        <p:nvSpPr>
          <p:cNvPr id="3" name="Espace réservé de la date 2"/>
          <p:cNvSpPr>
            <a:spLocks noGrp="1"/>
          </p:cNvSpPr>
          <p:nvPr>
            <p:ph type="dt" sz="half" idx="10"/>
          </p:nvPr>
        </p:nvSpPr>
        <p:spPr bwMode="auto"/>
        <p:txBody>
          <a:bodyPr/>
          <a:lstStyle/>
          <a:p>
            <a:pPr>
              <a:defRPr/>
            </a:pPr>
            <a:fld id="{8A77BE36-BA1F-4E8E-AD60-EBD6B30494F1}" type="datetime1">
              <a:rPr lang="fr-FR"/>
              <a:t>12/06/2026</a:t>
            </a:fld>
            <a:endParaRPr lang="fr-FR"/>
          </a:p>
        </p:txBody>
      </p:sp>
      <p:sp>
        <p:nvSpPr>
          <p:cNvPr id="4" name="Espace réservé du pied de page 3"/>
          <p:cNvSpPr>
            <a:spLocks noGrp="1"/>
          </p:cNvSpPr>
          <p:nvPr>
            <p:ph type="ftr" sz="quarter" idx="11"/>
          </p:nvPr>
        </p:nvSpPr>
        <p:spPr bwMode="auto"/>
        <p:txBody>
          <a:bodyPr/>
          <a:lstStyle/>
          <a:p>
            <a:pPr>
              <a:defRPr/>
            </a:pPr>
            <a:r>
              <a:rPr lang="fr-FR"/>
              <a:t>Médiateur de l'Assurance maladie </a:t>
            </a:r>
          </a:p>
        </p:txBody>
      </p:sp>
      <p:sp>
        <p:nvSpPr>
          <p:cNvPr id="5" name="Espace réservé du numéro de diapositive 4"/>
          <p:cNvSpPr>
            <a:spLocks noGrp="1"/>
          </p:cNvSpPr>
          <p:nvPr>
            <p:ph type="sldNum" sz="quarter" idx="12"/>
          </p:nvPr>
        </p:nvSpPr>
        <p:spPr bwMode="auto"/>
        <p:txBody>
          <a:bodyPr/>
          <a:lstStyle/>
          <a:p>
            <a:pPr>
              <a:defRPr/>
            </a:pPr>
            <a:fld id="{9C7C4562-8D4E-4DF8-9BFF-8016796A0B53}" type="slidenum">
              <a:rPr lang="fr-FR"/>
              <a:t>‹N°›</a:t>
            </a:fld>
            <a:endParaRPr lang="fr-FR"/>
          </a:p>
        </p:txBody>
      </p:sp>
    </p:spTree>
    <p:extLst>
      <p:ext uri="{BB962C8B-B14F-4D97-AF65-F5344CB8AC3E}">
        <p14:creationId xmlns:p14="http://schemas.microsoft.com/office/powerpoint/2010/main" val="420704248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PhAnim="0" type="blank" preserve="1" userDrawn="1">
  <p:cSld name="Vide">
    <p:spTree>
      <p:nvGrpSpPr>
        <p:cNvPr id="1" name=""/>
        <p:cNvGrpSpPr/>
        <p:nvPr/>
      </p:nvGrpSpPr>
      <p:grpSpPr bwMode="auto">
        <a:xfrm>
          <a:off x="0" y="0"/>
          <a:ext cx="0" cy="0"/>
          <a:chOff x="0" y="0"/>
          <a:chExt cx="0" cy="0"/>
        </a:xfrm>
      </p:grpSpPr>
      <p:sp>
        <p:nvSpPr>
          <p:cNvPr id="2" name="Espace réservé de la date 1"/>
          <p:cNvSpPr>
            <a:spLocks noGrp="1"/>
          </p:cNvSpPr>
          <p:nvPr>
            <p:ph type="dt" sz="half" idx="10"/>
          </p:nvPr>
        </p:nvSpPr>
        <p:spPr bwMode="auto"/>
        <p:txBody>
          <a:bodyPr/>
          <a:lstStyle/>
          <a:p>
            <a:pPr>
              <a:defRPr/>
            </a:pPr>
            <a:fld id="{ED3A786B-BAA7-49B3-A354-FF99FCE72F5E}" type="datetime1">
              <a:rPr lang="fr-FR"/>
              <a:t>12/06/2026</a:t>
            </a:fld>
            <a:endParaRPr lang="fr-FR"/>
          </a:p>
        </p:txBody>
      </p:sp>
      <p:sp>
        <p:nvSpPr>
          <p:cNvPr id="3" name="Espace réservé du pied de page 2"/>
          <p:cNvSpPr>
            <a:spLocks noGrp="1"/>
          </p:cNvSpPr>
          <p:nvPr>
            <p:ph type="ftr" sz="quarter" idx="11"/>
          </p:nvPr>
        </p:nvSpPr>
        <p:spPr bwMode="auto"/>
        <p:txBody>
          <a:bodyPr/>
          <a:lstStyle/>
          <a:p>
            <a:pPr>
              <a:defRPr/>
            </a:pPr>
            <a:r>
              <a:rPr lang="fr-FR"/>
              <a:t>Médiateur de l'Assurance maladie </a:t>
            </a:r>
          </a:p>
        </p:txBody>
      </p:sp>
      <p:sp>
        <p:nvSpPr>
          <p:cNvPr id="4" name="Espace réservé du numéro de diapositive 3"/>
          <p:cNvSpPr>
            <a:spLocks noGrp="1"/>
          </p:cNvSpPr>
          <p:nvPr>
            <p:ph type="sldNum" sz="quarter" idx="12"/>
          </p:nvPr>
        </p:nvSpPr>
        <p:spPr bwMode="auto"/>
        <p:txBody>
          <a:bodyPr/>
          <a:lstStyle/>
          <a:p>
            <a:pPr>
              <a:defRPr/>
            </a:pPr>
            <a:fld id="{9C7C4562-8D4E-4DF8-9BFF-8016796A0B53}" type="slidenum">
              <a:rPr lang="fr-FR"/>
              <a:t>‹N°›</a:t>
            </a:fld>
            <a:endParaRPr lang="fr-FR"/>
          </a:p>
        </p:txBody>
      </p:sp>
    </p:spTree>
    <p:extLst>
      <p:ext uri="{BB962C8B-B14F-4D97-AF65-F5344CB8AC3E}">
        <p14:creationId xmlns:p14="http://schemas.microsoft.com/office/powerpoint/2010/main" val="119244382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PhAnim="0" type="objTx" preserve="1" userDrawn="1">
  <p:cSld name="Contenu avec légende">
    <p:spTree>
      <p:nvGrpSpPr>
        <p:cNvPr id="1" name=""/>
        <p:cNvGrpSpPr/>
        <p:nvPr/>
      </p:nvGrpSpPr>
      <p:grpSpPr bwMode="auto">
        <a:xfrm>
          <a:off x="0" y="0"/>
          <a:ext cx="0" cy="0"/>
          <a:chOff x="0" y="0"/>
          <a:chExt cx="0" cy="0"/>
        </a:xfrm>
      </p:grpSpPr>
      <p:sp>
        <p:nvSpPr>
          <p:cNvPr id="2" name="Titre 1"/>
          <p:cNvSpPr>
            <a:spLocks noGrp="1"/>
          </p:cNvSpPr>
          <p:nvPr>
            <p:ph type="title"/>
          </p:nvPr>
        </p:nvSpPr>
        <p:spPr bwMode="auto">
          <a:xfrm>
            <a:off x="839788" y="457200"/>
            <a:ext cx="3932237" cy="1600200"/>
          </a:xfrm>
        </p:spPr>
        <p:txBody>
          <a:bodyPr anchor="b"/>
          <a:lstStyle>
            <a:lvl1pPr>
              <a:defRPr sz="3200"/>
            </a:lvl1pPr>
          </a:lstStyle>
          <a:p>
            <a:pPr>
              <a:defRPr/>
            </a:pPr>
            <a:r>
              <a:rPr lang="fr-FR"/>
              <a:t>Modifiez le style du titre</a:t>
            </a:r>
          </a:p>
        </p:txBody>
      </p:sp>
      <p:sp>
        <p:nvSpPr>
          <p:cNvPr id="3" name="Espace réservé du contenu 2"/>
          <p:cNvSpPr>
            <a:spLocks noGrp="1"/>
          </p:cNvSpPr>
          <p:nvPr>
            <p:ph idx="1"/>
          </p:nvPr>
        </p:nvSpPr>
        <p:spPr bwMode="auto">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defRPr/>
            </a:pPr>
            <a:r>
              <a:rPr lang="fr-FR"/>
              <a:t>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p>
        </p:txBody>
      </p:sp>
      <p:sp>
        <p:nvSpPr>
          <p:cNvPr id="4" name="Espace réservé du texte 3"/>
          <p:cNvSpPr>
            <a:spLocks noGrp="1"/>
          </p:cNvSpPr>
          <p:nvPr>
            <p:ph type="body" sz="half" idx="2"/>
          </p:nvPr>
        </p:nvSpPr>
        <p:spPr bwMode="auto">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defRPr/>
            </a:pPr>
            <a:r>
              <a:rPr lang="fr-FR"/>
              <a:t>Modifier les styles du texte du masque</a:t>
            </a:r>
            <a:endParaRPr/>
          </a:p>
        </p:txBody>
      </p:sp>
      <p:sp>
        <p:nvSpPr>
          <p:cNvPr id="5" name="Espace réservé de la date 4"/>
          <p:cNvSpPr>
            <a:spLocks noGrp="1"/>
          </p:cNvSpPr>
          <p:nvPr>
            <p:ph type="dt" sz="half" idx="10"/>
          </p:nvPr>
        </p:nvSpPr>
        <p:spPr bwMode="auto"/>
        <p:txBody>
          <a:bodyPr/>
          <a:lstStyle/>
          <a:p>
            <a:pPr>
              <a:defRPr/>
            </a:pPr>
            <a:fld id="{65E2B84D-BFCC-4BE1-98DE-808C7ADB9A79}" type="datetime1">
              <a:rPr lang="fr-FR"/>
              <a:t>12/06/2026</a:t>
            </a:fld>
            <a:endParaRPr lang="fr-FR"/>
          </a:p>
        </p:txBody>
      </p:sp>
      <p:sp>
        <p:nvSpPr>
          <p:cNvPr id="6" name="Espace réservé du pied de page 5"/>
          <p:cNvSpPr>
            <a:spLocks noGrp="1"/>
          </p:cNvSpPr>
          <p:nvPr>
            <p:ph type="ftr" sz="quarter" idx="11"/>
          </p:nvPr>
        </p:nvSpPr>
        <p:spPr bwMode="auto"/>
        <p:txBody>
          <a:bodyPr/>
          <a:lstStyle/>
          <a:p>
            <a:pPr>
              <a:defRPr/>
            </a:pPr>
            <a:r>
              <a:rPr lang="fr-FR"/>
              <a:t>Médiateur de l'Assurance maladie </a:t>
            </a:r>
          </a:p>
        </p:txBody>
      </p:sp>
      <p:sp>
        <p:nvSpPr>
          <p:cNvPr id="7" name="Espace réservé du numéro de diapositive 6"/>
          <p:cNvSpPr>
            <a:spLocks noGrp="1"/>
          </p:cNvSpPr>
          <p:nvPr>
            <p:ph type="sldNum" sz="quarter" idx="12"/>
          </p:nvPr>
        </p:nvSpPr>
        <p:spPr bwMode="auto"/>
        <p:txBody>
          <a:bodyPr/>
          <a:lstStyle/>
          <a:p>
            <a:pPr>
              <a:defRPr/>
            </a:pPr>
            <a:fld id="{9C7C4562-8D4E-4DF8-9BFF-8016796A0B53}" type="slidenum">
              <a:rPr lang="fr-FR"/>
              <a:t>‹N°›</a:t>
            </a:fld>
            <a:endParaRPr lang="fr-FR"/>
          </a:p>
        </p:txBody>
      </p:sp>
    </p:spTree>
    <p:extLst>
      <p:ext uri="{BB962C8B-B14F-4D97-AF65-F5344CB8AC3E}">
        <p14:creationId xmlns:p14="http://schemas.microsoft.com/office/powerpoint/2010/main" val="36935408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PhAnim="0" type="picTx" preserve="1" userDrawn="1">
  <p:cSld name="Image avec légende">
    <p:spTree>
      <p:nvGrpSpPr>
        <p:cNvPr id="1" name=""/>
        <p:cNvGrpSpPr/>
        <p:nvPr/>
      </p:nvGrpSpPr>
      <p:grpSpPr bwMode="auto">
        <a:xfrm>
          <a:off x="0" y="0"/>
          <a:ext cx="0" cy="0"/>
          <a:chOff x="0" y="0"/>
          <a:chExt cx="0" cy="0"/>
        </a:xfrm>
      </p:grpSpPr>
      <p:sp>
        <p:nvSpPr>
          <p:cNvPr id="2" name="Titre 1"/>
          <p:cNvSpPr>
            <a:spLocks noGrp="1"/>
          </p:cNvSpPr>
          <p:nvPr>
            <p:ph type="title"/>
          </p:nvPr>
        </p:nvSpPr>
        <p:spPr bwMode="auto">
          <a:xfrm>
            <a:off x="839788" y="457200"/>
            <a:ext cx="3932237" cy="1600200"/>
          </a:xfrm>
        </p:spPr>
        <p:txBody>
          <a:bodyPr anchor="b"/>
          <a:lstStyle>
            <a:lvl1pPr>
              <a:defRPr sz="3200"/>
            </a:lvl1pPr>
          </a:lstStyle>
          <a:p>
            <a:pPr>
              <a:defRPr/>
            </a:pPr>
            <a:r>
              <a:rPr lang="fr-FR"/>
              <a:t>Modifiez le style du titre</a:t>
            </a:r>
          </a:p>
        </p:txBody>
      </p:sp>
      <p:sp>
        <p:nvSpPr>
          <p:cNvPr id="3" name="Espace réservé pour une image  2"/>
          <p:cNvSpPr>
            <a:spLocks noGrp="1"/>
          </p:cNvSpPr>
          <p:nvPr>
            <p:ph type="pic" idx="1"/>
          </p:nvPr>
        </p:nvSpPr>
        <p:spPr bwMode="auto">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a:defRPr/>
            </a:pPr>
            <a:endParaRPr lang="fr-FR"/>
          </a:p>
        </p:txBody>
      </p:sp>
      <p:sp>
        <p:nvSpPr>
          <p:cNvPr id="4" name="Espace réservé du texte 3"/>
          <p:cNvSpPr>
            <a:spLocks noGrp="1"/>
          </p:cNvSpPr>
          <p:nvPr>
            <p:ph type="body" sz="half" idx="2"/>
          </p:nvPr>
        </p:nvSpPr>
        <p:spPr bwMode="auto">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defRPr/>
            </a:pPr>
            <a:r>
              <a:rPr lang="fr-FR"/>
              <a:t>Modifier les styles du texte du masque</a:t>
            </a:r>
            <a:endParaRPr/>
          </a:p>
        </p:txBody>
      </p:sp>
      <p:sp>
        <p:nvSpPr>
          <p:cNvPr id="5" name="Espace réservé de la date 4"/>
          <p:cNvSpPr>
            <a:spLocks noGrp="1"/>
          </p:cNvSpPr>
          <p:nvPr>
            <p:ph type="dt" sz="half" idx="10"/>
          </p:nvPr>
        </p:nvSpPr>
        <p:spPr bwMode="auto"/>
        <p:txBody>
          <a:bodyPr/>
          <a:lstStyle/>
          <a:p>
            <a:pPr>
              <a:defRPr/>
            </a:pPr>
            <a:fld id="{6E04C4F1-6B56-4B22-85DB-1FEBC8CE1394}" type="datetime1">
              <a:rPr lang="fr-FR"/>
              <a:t>12/06/2026</a:t>
            </a:fld>
            <a:endParaRPr lang="fr-FR"/>
          </a:p>
        </p:txBody>
      </p:sp>
      <p:sp>
        <p:nvSpPr>
          <p:cNvPr id="6" name="Espace réservé du pied de page 5"/>
          <p:cNvSpPr>
            <a:spLocks noGrp="1"/>
          </p:cNvSpPr>
          <p:nvPr>
            <p:ph type="ftr" sz="quarter" idx="11"/>
          </p:nvPr>
        </p:nvSpPr>
        <p:spPr bwMode="auto"/>
        <p:txBody>
          <a:bodyPr/>
          <a:lstStyle/>
          <a:p>
            <a:pPr>
              <a:defRPr/>
            </a:pPr>
            <a:r>
              <a:rPr lang="fr-FR"/>
              <a:t>Médiateur de l'Assurance maladie </a:t>
            </a:r>
          </a:p>
        </p:txBody>
      </p:sp>
      <p:sp>
        <p:nvSpPr>
          <p:cNvPr id="7" name="Espace réservé du numéro de diapositive 6"/>
          <p:cNvSpPr>
            <a:spLocks noGrp="1"/>
          </p:cNvSpPr>
          <p:nvPr>
            <p:ph type="sldNum" sz="quarter" idx="12"/>
          </p:nvPr>
        </p:nvSpPr>
        <p:spPr bwMode="auto"/>
        <p:txBody>
          <a:bodyPr/>
          <a:lstStyle/>
          <a:p>
            <a:pPr>
              <a:defRPr/>
            </a:pPr>
            <a:fld id="{9C7C4562-8D4E-4DF8-9BFF-8016796A0B53}" type="slidenum">
              <a:rPr lang="fr-FR"/>
              <a:t>‹N°›</a:t>
            </a:fld>
            <a:endParaRPr lang="fr-FR"/>
          </a:p>
        </p:txBody>
      </p:sp>
    </p:spTree>
    <p:extLst>
      <p:ext uri="{BB962C8B-B14F-4D97-AF65-F5344CB8AC3E}">
        <p14:creationId xmlns:p14="http://schemas.microsoft.com/office/powerpoint/2010/main" val="24303996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CE6674-492D-A74A-8C20-F150CA1258D6}"/>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B14AFC38-6FF4-7A4D-B3D3-935DDF2ECFA4}"/>
              </a:ext>
            </a:extLst>
          </p:cNvPr>
          <p:cNvSpPr>
            <a:spLocks noGrp="1"/>
          </p:cNvSpPr>
          <p:nvPr>
            <p:ph type="dt" sz="half" idx="10"/>
          </p:nvPr>
        </p:nvSpPr>
        <p:spPr/>
        <p:txBody>
          <a:bodyPr/>
          <a:lstStyle/>
          <a:p>
            <a:fld id="{B6A2F656-8AA9-0649-8913-4432F22D35FE}" type="datetime1">
              <a:rPr lang="fr-FR" smtClean="0"/>
              <a:t>12/06/2026</a:t>
            </a:fld>
            <a:endParaRPr lang="fr-FR"/>
          </a:p>
        </p:txBody>
      </p:sp>
      <p:sp>
        <p:nvSpPr>
          <p:cNvPr id="4" name="Espace réservé du pied de page 3">
            <a:extLst>
              <a:ext uri="{FF2B5EF4-FFF2-40B4-BE49-F238E27FC236}">
                <a16:creationId xmlns:a16="http://schemas.microsoft.com/office/drawing/2014/main" id="{CAE0943B-633F-7B47-A0E6-3D5411271B27}"/>
              </a:ext>
            </a:extLst>
          </p:cNvPr>
          <p:cNvSpPr>
            <a:spLocks noGrp="1"/>
          </p:cNvSpPr>
          <p:nvPr>
            <p:ph type="ftr" sz="quarter" idx="11"/>
          </p:nvPr>
        </p:nvSpPr>
        <p:spPr/>
        <p:txBody>
          <a:bodyPr/>
          <a:lstStyle/>
          <a:p>
            <a:r>
              <a:rPr lang="fr-FR"/>
              <a:t>Version au 12/04/2023 Philippe QUIQUE</a:t>
            </a:r>
          </a:p>
        </p:txBody>
      </p:sp>
      <p:sp>
        <p:nvSpPr>
          <p:cNvPr id="5" name="Espace réservé du numéro de diapositive 4">
            <a:extLst>
              <a:ext uri="{FF2B5EF4-FFF2-40B4-BE49-F238E27FC236}">
                <a16:creationId xmlns:a16="http://schemas.microsoft.com/office/drawing/2014/main" id="{040409BD-4D53-C741-8F8C-D2F3871F905A}"/>
              </a:ext>
            </a:extLst>
          </p:cNvPr>
          <p:cNvSpPr>
            <a:spLocks noGrp="1"/>
          </p:cNvSpPr>
          <p:nvPr>
            <p:ph type="sldNum" sz="quarter" idx="12"/>
          </p:nvPr>
        </p:nvSpPr>
        <p:spPr/>
        <p:txBody>
          <a:bodyPr/>
          <a:lstStyle/>
          <a:p>
            <a:fld id="{33A02DD4-E014-1C48-820E-6C0C65C54B98}" type="slidenum">
              <a:rPr lang="fr-FR" smtClean="0"/>
              <a:t>‹N°›</a:t>
            </a:fld>
            <a:endParaRPr lang="fr-FR"/>
          </a:p>
        </p:txBody>
      </p:sp>
    </p:spTree>
    <p:extLst>
      <p:ext uri="{BB962C8B-B14F-4D97-AF65-F5344CB8AC3E}">
        <p14:creationId xmlns:p14="http://schemas.microsoft.com/office/powerpoint/2010/main" val="320274155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PhAnim="0" type="vertTx" preserve="1" userDrawn="1">
  <p:cSld name="Titre et texte vertical">
    <p:spTree>
      <p:nvGrpSpPr>
        <p:cNvPr id="1" name=""/>
        <p:cNvGrpSpPr/>
        <p:nvPr/>
      </p:nvGrpSpPr>
      <p:grpSpPr bwMode="auto">
        <a:xfrm>
          <a:off x="0" y="0"/>
          <a:ext cx="0" cy="0"/>
          <a:chOff x="0" y="0"/>
          <a:chExt cx="0" cy="0"/>
        </a:xfrm>
      </p:grpSpPr>
      <p:sp>
        <p:nvSpPr>
          <p:cNvPr id="2" name="Titre 1"/>
          <p:cNvSpPr>
            <a:spLocks noGrp="1"/>
          </p:cNvSpPr>
          <p:nvPr>
            <p:ph type="title"/>
          </p:nvPr>
        </p:nvSpPr>
        <p:spPr bwMode="auto"/>
        <p:txBody>
          <a:bodyPr/>
          <a:lstStyle/>
          <a:p>
            <a:pPr>
              <a:defRPr/>
            </a:pPr>
            <a:r>
              <a:rPr lang="fr-FR"/>
              <a:t>Modifiez le style du titre</a:t>
            </a:r>
          </a:p>
        </p:txBody>
      </p:sp>
      <p:sp>
        <p:nvSpPr>
          <p:cNvPr id="3" name="Espace réservé du texte vertical 2"/>
          <p:cNvSpPr>
            <a:spLocks noGrp="1"/>
          </p:cNvSpPr>
          <p:nvPr>
            <p:ph type="body" orient="vert" idx="1"/>
          </p:nvPr>
        </p:nvSpPr>
        <p:spPr bwMode="auto"/>
        <p:txBody>
          <a:bodyPr vert="eaVert"/>
          <a:lstStyle/>
          <a:p>
            <a:pPr lvl="0">
              <a:defRPr/>
            </a:pPr>
            <a:r>
              <a:rPr lang="fr-FR"/>
              <a:t>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p>
        </p:txBody>
      </p:sp>
      <p:sp>
        <p:nvSpPr>
          <p:cNvPr id="4" name="Espace réservé de la date 3"/>
          <p:cNvSpPr>
            <a:spLocks noGrp="1"/>
          </p:cNvSpPr>
          <p:nvPr>
            <p:ph type="dt" sz="half" idx="10"/>
          </p:nvPr>
        </p:nvSpPr>
        <p:spPr bwMode="auto"/>
        <p:txBody>
          <a:bodyPr/>
          <a:lstStyle/>
          <a:p>
            <a:pPr>
              <a:defRPr/>
            </a:pPr>
            <a:fld id="{747B0A3C-8245-429D-8980-EA647EB3C588}" type="datetime1">
              <a:rPr lang="fr-FR"/>
              <a:t>12/06/2026</a:t>
            </a:fld>
            <a:endParaRPr lang="fr-FR"/>
          </a:p>
        </p:txBody>
      </p:sp>
      <p:sp>
        <p:nvSpPr>
          <p:cNvPr id="5" name="Espace réservé du pied de page 4"/>
          <p:cNvSpPr>
            <a:spLocks noGrp="1"/>
          </p:cNvSpPr>
          <p:nvPr>
            <p:ph type="ftr" sz="quarter" idx="11"/>
          </p:nvPr>
        </p:nvSpPr>
        <p:spPr bwMode="auto"/>
        <p:txBody>
          <a:bodyPr/>
          <a:lstStyle/>
          <a:p>
            <a:pPr>
              <a:defRPr/>
            </a:pPr>
            <a:r>
              <a:rPr lang="fr-FR"/>
              <a:t>Médiateur de l'Assurance maladie </a:t>
            </a:r>
          </a:p>
        </p:txBody>
      </p:sp>
      <p:sp>
        <p:nvSpPr>
          <p:cNvPr id="6" name="Espace réservé du numéro de diapositive 5"/>
          <p:cNvSpPr>
            <a:spLocks noGrp="1"/>
          </p:cNvSpPr>
          <p:nvPr>
            <p:ph type="sldNum" sz="quarter" idx="12"/>
          </p:nvPr>
        </p:nvSpPr>
        <p:spPr bwMode="auto"/>
        <p:txBody>
          <a:bodyPr/>
          <a:lstStyle/>
          <a:p>
            <a:pPr>
              <a:defRPr/>
            </a:pPr>
            <a:fld id="{9C7C4562-8D4E-4DF8-9BFF-8016796A0B53}" type="slidenum">
              <a:rPr lang="fr-FR"/>
              <a:t>‹N°›</a:t>
            </a:fld>
            <a:endParaRPr lang="fr-FR"/>
          </a:p>
        </p:txBody>
      </p:sp>
    </p:spTree>
    <p:extLst>
      <p:ext uri="{BB962C8B-B14F-4D97-AF65-F5344CB8AC3E}">
        <p14:creationId xmlns:p14="http://schemas.microsoft.com/office/powerpoint/2010/main" val="124552394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PhAnim="0" type="vertTitleAndTx" preserve="1" userDrawn="1">
  <p:cSld name="Titre vertical et texte">
    <p:spTree>
      <p:nvGrpSpPr>
        <p:cNvPr id="1" name=""/>
        <p:cNvGrpSpPr/>
        <p:nvPr/>
      </p:nvGrpSpPr>
      <p:grpSpPr bwMode="auto">
        <a:xfrm>
          <a:off x="0" y="0"/>
          <a:ext cx="0" cy="0"/>
          <a:chOff x="0" y="0"/>
          <a:chExt cx="0" cy="0"/>
        </a:xfrm>
      </p:grpSpPr>
      <p:sp>
        <p:nvSpPr>
          <p:cNvPr id="2" name="Titre vertical 1"/>
          <p:cNvSpPr>
            <a:spLocks noGrp="1"/>
          </p:cNvSpPr>
          <p:nvPr>
            <p:ph type="title" orient="vert"/>
          </p:nvPr>
        </p:nvSpPr>
        <p:spPr bwMode="auto">
          <a:xfrm>
            <a:off x="8724900" y="365125"/>
            <a:ext cx="2628900" cy="5811838"/>
          </a:xfrm>
        </p:spPr>
        <p:txBody>
          <a:bodyPr vert="eaVert"/>
          <a:lstStyle/>
          <a:p>
            <a:pPr>
              <a:defRPr/>
            </a:pPr>
            <a:r>
              <a:rPr lang="fr-FR"/>
              <a:t>Modifiez le style du titre</a:t>
            </a:r>
          </a:p>
        </p:txBody>
      </p:sp>
      <p:sp>
        <p:nvSpPr>
          <p:cNvPr id="3" name="Espace réservé du texte vertical 2"/>
          <p:cNvSpPr>
            <a:spLocks noGrp="1"/>
          </p:cNvSpPr>
          <p:nvPr>
            <p:ph type="body" orient="vert" idx="1"/>
          </p:nvPr>
        </p:nvSpPr>
        <p:spPr bwMode="auto">
          <a:xfrm>
            <a:off x="838200" y="365125"/>
            <a:ext cx="7734300" cy="5811838"/>
          </a:xfrm>
        </p:spPr>
        <p:txBody>
          <a:bodyPr vert="eaVert"/>
          <a:lstStyle/>
          <a:p>
            <a:pPr lvl="0">
              <a:defRPr/>
            </a:pPr>
            <a:r>
              <a:rPr lang="fr-FR"/>
              <a:t>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p>
        </p:txBody>
      </p:sp>
      <p:sp>
        <p:nvSpPr>
          <p:cNvPr id="4" name="Espace réservé de la date 3"/>
          <p:cNvSpPr>
            <a:spLocks noGrp="1"/>
          </p:cNvSpPr>
          <p:nvPr>
            <p:ph type="dt" sz="half" idx="10"/>
          </p:nvPr>
        </p:nvSpPr>
        <p:spPr bwMode="auto"/>
        <p:txBody>
          <a:bodyPr/>
          <a:lstStyle/>
          <a:p>
            <a:pPr>
              <a:defRPr/>
            </a:pPr>
            <a:fld id="{A92AC9E6-5CF4-40D5-B66A-1C6865FB0BC5}" type="datetime1">
              <a:rPr lang="fr-FR"/>
              <a:t>12/06/2026</a:t>
            </a:fld>
            <a:endParaRPr lang="fr-FR"/>
          </a:p>
        </p:txBody>
      </p:sp>
      <p:sp>
        <p:nvSpPr>
          <p:cNvPr id="5" name="Espace réservé du pied de page 4"/>
          <p:cNvSpPr>
            <a:spLocks noGrp="1"/>
          </p:cNvSpPr>
          <p:nvPr>
            <p:ph type="ftr" sz="quarter" idx="11"/>
          </p:nvPr>
        </p:nvSpPr>
        <p:spPr bwMode="auto"/>
        <p:txBody>
          <a:bodyPr/>
          <a:lstStyle/>
          <a:p>
            <a:pPr>
              <a:defRPr/>
            </a:pPr>
            <a:r>
              <a:rPr lang="fr-FR"/>
              <a:t>Médiateur de l'Assurance maladie </a:t>
            </a:r>
          </a:p>
        </p:txBody>
      </p:sp>
      <p:sp>
        <p:nvSpPr>
          <p:cNvPr id="6" name="Espace réservé du numéro de diapositive 5"/>
          <p:cNvSpPr>
            <a:spLocks noGrp="1"/>
          </p:cNvSpPr>
          <p:nvPr>
            <p:ph type="sldNum" sz="quarter" idx="12"/>
          </p:nvPr>
        </p:nvSpPr>
        <p:spPr bwMode="auto"/>
        <p:txBody>
          <a:bodyPr/>
          <a:lstStyle/>
          <a:p>
            <a:pPr>
              <a:defRPr/>
            </a:pPr>
            <a:fld id="{9C7C4562-8D4E-4DF8-9BFF-8016796A0B53}" type="slidenum">
              <a:rPr lang="fr-FR"/>
              <a:t>‹N°›</a:t>
            </a:fld>
            <a:endParaRPr lang="fr-FR"/>
          </a:p>
        </p:txBody>
      </p:sp>
    </p:spTree>
    <p:extLst>
      <p:ext uri="{BB962C8B-B14F-4D97-AF65-F5344CB8AC3E}">
        <p14:creationId xmlns:p14="http://schemas.microsoft.com/office/powerpoint/2010/main" val="60623758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CouverturePhoto_AM">
    <p:spTree>
      <p:nvGrpSpPr>
        <p:cNvPr id="1" name=""/>
        <p:cNvGrpSpPr/>
        <p:nvPr/>
      </p:nvGrpSpPr>
      <p:grpSpPr>
        <a:xfrm>
          <a:off x="0" y="0"/>
          <a:ext cx="0" cy="0"/>
          <a:chOff x="0" y="0"/>
          <a:chExt cx="0" cy="0"/>
        </a:xfrm>
      </p:grpSpPr>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507201" y="2188868"/>
            <a:ext cx="11178000" cy="4158000"/>
          </a:xfrm>
          <a:prstGeom prst="rect">
            <a:avLst/>
          </a:prstGeo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pic>
        <p:nvPicPr>
          <p:cNvPr id="6" name="Image 5" descr="Une image contenant alimentation&#10;&#10;Description générée automatiquement" title="Sécurité sociale - l'Assurance Maladie : Agir ensemble, protéger chacun ">
            <a:extLst>
              <a:ext uri="{FF2B5EF4-FFF2-40B4-BE49-F238E27FC236}">
                <a16:creationId xmlns:a16="http://schemas.microsoft.com/office/drawing/2014/main" id="{6C1F8D08-6EB0-422B-93A1-7AFDDC66FEBA}"/>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5" y="279400"/>
            <a:ext cx="4705350" cy="1689100"/>
          </a:xfrm>
          <a:prstGeom prst="rect">
            <a:avLst/>
          </a:prstGeom>
        </p:spPr>
      </p:pic>
      <p:sp>
        <p:nvSpPr>
          <p:cNvPr id="22" name="Titre 1">
            <a:extLst>
              <a:ext uri="{FF2B5EF4-FFF2-40B4-BE49-F238E27FC236}">
                <a16:creationId xmlns:a16="http://schemas.microsoft.com/office/drawing/2014/main" id="{08C5C4EE-51F7-9940-9606-76F8D4D73B88}"/>
              </a:ext>
            </a:extLst>
          </p:cNvPr>
          <p:cNvSpPr>
            <a:spLocks noGrp="1"/>
          </p:cNvSpPr>
          <p:nvPr>
            <p:ph type="ctrTitle" hasCustomPrompt="1"/>
          </p:nvPr>
        </p:nvSpPr>
        <p:spPr>
          <a:xfrm>
            <a:off x="506801" y="2188868"/>
            <a:ext cx="11193074" cy="4157999"/>
          </a:xfrm>
          <a:prstGeom prst="rect">
            <a:avLst/>
          </a:prstGeom>
          <a:noFill/>
        </p:spPr>
        <p:txBody>
          <a:bodyPr lIns="251999" tIns="270000" rIns="90000" bIns="46800" anchor="t">
            <a:normAutofit/>
          </a:bodyPr>
          <a:lstStyle>
            <a:lvl1pPr algn="l">
              <a:lnSpc>
                <a:spcPct val="120000"/>
              </a:lnSpc>
              <a:spcAft>
                <a:spcPts val="0"/>
              </a:spcAft>
              <a:defRPr sz="4100"/>
            </a:lvl1pPr>
          </a:lstStyle>
          <a:p>
            <a:r>
              <a:rPr lang="fr-FR" dirty="0"/>
              <a:t>CLIQUEZ POUR AJOUTER UN TITRE</a:t>
            </a:r>
          </a:p>
        </p:txBody>
      </p:sp>
      <p:sp>
        <p:nvSpPr>
          <p:cNvPr id="12" name="Espace réservé de la date 11">
            <a:extLst>
              <a:ext uri="{FF2B5EF4-FFF2-40B4-BE49-F238E27FC236}">
                <a16:creationId xmlns:a16="http://schemas.microsoft.com/office/drawing/2014/main" id="{03F3D622-9637-41B2-A77E-476826BB4A98}"/>
              </a:ext>
            </a:extLst>
          </p:cNvPr>
          <p:cNvSpPr>
            <a:spLocks noGrp="1"/>
          </p:cNvSpPr>
          <p:nvPr>
            <p:ph type="dt" sz="half" idx="19"/>
          </p:nvPr>
        </p:nvSpPr>
        <p:spPr>
          <a:xfrm>
            <a:off x="9899487" y="6372000"/>
            <a:ext cx="1800000" cy="288000"/>
          </a:xfrm>
        </p:spPr>
        <p:txBody>
          <a:bodyPr/>
          <a:lstStyle/>
          <a:p>
            <a:fld id="{7A90C9BA-8212-E643-99E2-71E2B6F6098A}" type="datetime1">
              <a:rPr lang="fr-FR" smtClean="0"/>
              <a:t>12/06/2026</a:t>
            </a:fld>
            <a:endParaRPr lang="fr-FR" dirty="0"/>
          </a:p>
        </p:txBody>
      </p:sp>
      <p:sp>
        <p:nvSpPr>
          <p:cNvPr id="7" name="Espace réservé du texte 13"/>
          <p:cNvSpPr>
            <a:spLocks noGrp="1"/>
          </p:cNvSpPr>
          <p:nvPr>
            <p:ph type="body" sz="quarter" idx="12" hasCustomPrompt="1"/>
          </p:nvPr>
        </p:nvSpPr>
        <p:spPr>
          <a:xfrm>
            <a:off x="736518" y="5031320"/>
            <a:ext cx="10935221" cy="752475"/>
          </a:xfrm>
          <a:prstGeom prst="rect">
            <a:avLst/>
          </a:prstGeom>
        </p:spPr>
        <p:txBody>
          <a:bodyPr>
            <a:normAutofit/>
          </a:bodyPr>
          <a:lstStyle>
            <a:lvl1pPr>
              <a:lnSpc>
                <a:spcPct val="100000"/>
              </a:lnSpc>
              <a:spcAft>
                <a:spcPts val="0"/>
              </a:spcAft>
              <a:defRPr sz="2200">
                <a:solidFill>
                  <a:schemeClr val="bg1"/>
                </a:solidFill>
              </a:defRPr>
            </a:lvl1pPr>
          </a:lstStyle>
          <a:p>
            <a:pPr lvl="0"/>
            <a:r>
              <a:rPr lang="fr-FR" dirty="0"/>
              <a:t>CLIQUEZ POUR AJOUTER UN SOUS-TITRE</a:t>
            </a:r>
          </a:p>
        </p:txBody>
      </p:sp>
      <p:sp>
        <p:nvSpPr>
          <p:cNvPr id="8" name="Espace réservé du texte 13"/>
          <p:cNvSpPr>
            <a:spLocks noGrp="1"/>
          </p:cNvSpPr>
          <p:nvPr>
            <p:ph type="body" sz="quarter" idx="13" hasCustomPrompt="1"/>
          </p:nvPr>
        </p:nvSpPr>
        <p:spPr>
          <a:xfrm>
            <a:off x="4389120" y="5943568"/>
            <a:ext cx="7276241" cy="386894"/>
          </a:xfrm>
          <a:prstGeom prst="rect">
            <a:avLst/>
          </a:prstGeom>
        </p:spPr>
        <p:txBody>
          <a:bodyPr>
            <a:noAutofit/>
          </a:bodyPr>
          <a:lstStyle>
            <a:lvl1pPr marL="0" marR="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sz="1800" b="0" i="0">
                <a:solidFill>
                  <a:schemeClr val="bg1"/>
                </a:solidFill>
              </a:defRPr>
            </a:lvl1pPr>
          </a:lstStyle>
          <a:p>
            <a:pPr marL="0" marR="0" lvl="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a:pPr>
            <a:r>
              <a:rPr lang="fr-FR" dirty="0"/>
              <a:t>Cliquez pour ajouter du texte (nom de l’entité émettrice)</a:t>
            </a:r>
          </a:p>
          <a:p>
            <a:pPr lvl="0"/>
            <a:endParaRPr lang="fr-FR" dirty="0"/>
          </a:p>
        </p:txBody>
      </p:sp>
    </p:spTree>
    <p:extLst>
      <p:ext uri="{BB962C8B-B14F-4D97-AF65-F5344CB8AC3E}">
        <p14:creationId xmlns:p14="http://schemas.microsoft.com/office/powerpoint/2010/main" val="3479005955"/>
      </p:ext>
    </p:extLst>
  </p:cSld>
  <p:clrMapOvr>
    <a:masterClrMapping/>
  </p:clrMapOvr>
  <p:extLst>
    <p:ext uri="{DCECCB84-F9BA-43D5-87BE-67443E8EF086}">
      <p15:sldGuideLst xmlns:p15="http://schemas.microsoft.com/office/powerpoint/2012/main"/>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Couverture fond couleur + Photo_AM">
    <p:spTree>
      <p:nvGrpSpPr>
        <p:cNvPr id="1" name=""/>
        <p:cNvGrpSpPr/>
        <p:nvPr/>
      </p:nvGrpSpPr>
      <p:grpSpPr>
        <a:xfrm>
          <a:off x="0" y="0"/>
          <a:ext cx="0" cy="0"/>
          <a:chOff x="0" y="0"/>
          <a:chExt cx="0" cy="0"/>
        </a:xfrm>
      </p:grpSpPr>
      <p:pic>
        <p:nvPicPr>
          <p:cNvPr id="7" name="Image 6" descr="Une image contenant alimentation&#10;&#10;Description générée automatiquement" title="Sécurité sociale - l'Assurance Maladie : Agir ensemble, protéger chacun ">
            <a:extLst>
              <a:ext uri="{FF2B5EF4-FFF2-40B4-BE49-F238E27FC236}">
                <a16:creationId xmlns:a16="http://schemas.microsoft.com/office/drawing/2014/main" id="{62AF9597-0C86-4349-A32D-827983D78EC4}"/>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5" y="279400"/>
            <a:ext cx="4705350" cy="1689100"/>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6437375" y="2188868"/>
            <a:ext cx="5247825" cy="4158000"/>
          </a:xfrm>
          <a:prstGeom prst="rect">
            <a:avLst/>
          </a:prstGeo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0" y="2188868"/>
            <a:ext cx="5930575" cy="4157999"/>
          </a:xfrm>
          <a:prstGeom prst="rect">
            <a:avLst/>
          </a:prstGeom>
          <a:solidFill>
            <a:schemeClr val="tx1"/>
          </a:solidFill>
        </p:spPr>
        <p:txBody>
          <a:bodyPr lIns="251999" tIns="270000" rIns="90000" bIns="46800" anchor="t">
            <a:normAutofit/>
          </a:bodyPr>
          <a:lstStyle>
            <a:lvl1pPr algn="l">
              <a:lnSpc>
                <a:spcPct val="120000"/>
              </a:lnSpc>
              <a:spcAft>
                <a:spcPts val="0"/>
              </a:spcAft>
              <a:defRPr sz="4100"/>
            </a:lvl1pPr>
          </a:lstStyle>
          <a:p>
            <a:r>
              <a:rPr lang="fr-FR" dirty="0"/>
              <a:t>CLIQUEZ POUR AJOUTER UN TITRE</a:t>
            </a:r>
          </a:p>
        </p:txBody>
      </p:sp>
      <p:sp>
        <p:nvSpPr>
          <p:cNvPr id="5" name="Espace réservé de la date 4">
            <a:extLst>
              <a:ext uri="{FF2B5EF4-FFF2-40B4-BE49-F238E27FC236}">
                <a16:creationId xmlns:a16="http://schemas.microsoft.com/office/drawing/2014/main" id="{4B17E3FC-C8AD-432C-B477-A8A2BEAFFBF7}"/>
              </a:ext>
            </a:extLst>
          </p:cNvPr>
          <p:cNvSpPr>
            <a:spLocks noGrp="1"/>
          </p:cNvSpPr>
          <p:nvPr>
            <p:ph type="dt" sz="half" idx="19"/>
          </p:nvPr>
        </p:nvSpPr>
        <p:spPr>
          <a:xfrm>
            <a:off x="9900000" y="6372000"/>
            <a:ext cx="1800000" cy="288000"/>
          </a:xfrm>
        </p:spPr>
        <p:txBody>
          <a:bodyPr/>
          <a:lstStyle/>
          <a:p>
            <a:fld id="{B8C3EE7F-F74B-C644-8F10-503D241C2E0D}" type="datetime1">
              <a:rPr lang="fr-FR" smtClean="0"/>
              <a:t>12/06/2026</a:t>
            </a:fld>
            <a:endParaRPr lang="fr-FR" dirty="0"/>
          </a:p>
        </p:txBody>
      </p:sp>
      <p:sp>
        <p:nvSpPr>
          <p:cNvPr id="6" name="Espace réservé du texte 13"/>
          <p:cNvSpPr>
            <a:spLocks noGrp="1"/>
          </p:cNvSpPr>
          <p:nvPr>
            <p:ph type="body" sz="quarter" idx="12" hasCustomPrompt="1"/>
          </p:nvPr>
        </p:nvSpPr>
        <p:spPr>
          <a:xfrm>
            <a:off x="701459" y="4989120"/>
            <a:ext cx="5724394" cy="752475"/>
          </a:xfrm>
          <a:prstGeom prst="rect">
            <a:avLst/>
          </a:prstGeom>
        </p:spPr>
        <p:txBody>
          <a:bodyPr>
            <a:noAutofit/>
          </a:bodyPr>
          <a:lstStyle>
            <a:lvl1pPr>
              <a:lnSpc>
                <a:spcPct val="100000"/>
              </a:lnSpc>
              <a:spcAft>
                <a:spcPts val="0"/>
              </a:spcAft>
              <a:defRPr sz="2200">
                <a:solidFill>
                  <a:schemeClr val="bg1"/>
                </a:solidFill>
              </a:defRPr>
            </a:lvl1pPr>
          </a:lstStyle>
          <a:p>
            <a:pPr lvl="0"/>
            <a:r>
              <a:rPr lang="fr-FR" dirty="0"/>
              <a:t>CLIQUEZ POUR AJOUTER UN SOUS-TITRE</a:t>
            </a:r>
          </a:p>
        </p:txBody>
      </p:sp>
      <p:sp>
        <p:nvSpPr>
          <p:cNvPr id="8" name="Espace réservé du texte 13"/>
          <p:cNvSpPr>
            <a:spLocks noGrp="1"/>
          </p:cNvSpPr>
          <p:nvPr>
            <p:ph type="body" sz="quarter" idx="13" hasCustomPrompt="1"/>
          </p:nvPr>
        </p:nvSpPr>
        <p:spPr>
          <a:xfrm>
            <a:off x="4951828" y="5987313"/>
            <a:ext cx="6748047" cy="329080"/>
          </a:xfrm>
          <a:prstGeom prst="rect">
            <a:avLst/>
          </a:prstGeom>
        </p:spPr>
        <p:txBody>
          <a:bodyPr>
            <a:noAutofit/>
          </a:bodyPr>
          <a:lstStyle>
            <a:lvl1pPr algn="r">
              <a:lnSpc>
                <a:spcPct val="100000"/>
              </a:lnSpc>
              <a:spcAft>
                <a:spcPts val="0"/>
              </a:spcAft>
              <a:defRPr sz="1800" b="0" i="0">
                <a:solidFill>
                  <a:schemeClr val="bg1"/>
                </a:solidFill>
              </a:defRPr>
            </a:lvl1pPr>
          </a:lstStyle>
          <a:p>
            <a:pPr lvl="0"/>
            <a:r>
              <a:rPr lang="fr-FR" dirty="0"/>
              <a:t>Cliquez pour ajouter du texte (nom de l’entité émettrice)</a:t>
            </a:r>
          </a:p>
        </p:txBody>
      </p:sp>
    </p:spTree>
    <p:extLst>
      <p:ext uri="{BB962C8B-B14F-4D97-AF65-F5344CB8AC3E}">
        <p14:creationId xmlns:p14="http://schemas.microsoft.com/office/powerpoint/2010/main" val="311367225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Couverture fond couleur + Photo_AM_bleu">
    <p:spTree>
      <p:nvGrpSpPr>
        <p:cNvPr id="1" name=""/>
        <p:cNvGrpSpPr/>
        <p:nvPr/>
      </p:nvGrpSpPr>
      <p:grpSpPr>
        <a:xfrm>
          <a:off x="0" y="0"/>
          <a:ext cx="0" cy="0"/>
          <a:chOff x="0" y="0"/>
          <a:chExt cx="0" cy="0"/>
        </a:xfrm>
      </p:grpSpPr>
      <p:pic>
        <p:nvPicPr>
          <p:cNvPr id="7" name="Image 6" descr="Une image contenant alimentation&#10;&#10;Description générée automatiquement" title="Sécurité sociale - l'Assurance Maladie : Agir ensemble, protéger chacun ">
            <a:extLst>
              <a:ext uri="{FF2B5EF4-FFF2-40B4-BE49-F238E27FC236}">
                <a16:creationId xmlns:a16="http://schemas.microsoft.com/office/drawing/2014/main" id="{62AF9597-0C86-4349-A32D-827983D78EC4}"/>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5" y="279400"/>
            <a:ext cx="4705350" cy="1689100"/>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6437375" y="2188868"/>
            <a:ext cx="5247825" cy="4158000"/>
          </a:xfrm>
          <a:prstGeom prst="rect">
            <a:avLst/>
          </a:prstGeo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0" y="2188868"/>
            <a:ext cx="5930575" cy="4157999"/>
          </a:xfrm>
          <a:prstGeom prst="rect">
            <a:avLst/>
          </a:prstGeom>
          <a:solidFill>
            <a:schemeClr val="tx2"/>
          </a:solidFill>
        </p:spPr>
        <p:txBody>
          <a:bodyPr lIns="251999" tIns="270000" rIns="90000" bIns="46800" anchor="t">
            <a:normAutofit/>
          </a:bodyPr>
          <a:lstStyle>
            <a:lvl1pPr algn="l">
              <a:lnSpc>
                <a:spcPct val="120000"/>
              </a:lnSpc>
              <a:spcAft>
                <a:spcPts val="0"/>
              </a:spcAft>
              <a:defRPr sz="4100"/>
            </a:lvl1pPr>
          </a:lstStyle>
          <a:p>
            <a:r>
              <a:rPr lang="fr-FR" dirty="0"/>
              <a:t>CLIQUEZ POUR AJOUTER UN TITRE</a:t>
            </a:r>
          </a:p>
        </p:txBody>
      </p:sp>
      <p:sp>
        <p:nvSpPr>
          <p:cNvPr id="5" name="Espace réservé de la date 4">
            <a:extLst>
              <a:ext uri="{FF2B5EF4-FFF2-40B4-BE49-F238E27FC236}">
                <a16:creationId xmlns:a16="http://schemas.microsoft.com/office/drawing/2014/main" id="{4B17E3FC-C8AD-432C-B477-A8A2BEAFFBF7}"/>
              </a:ext>
            </a:extLst>
          </p:cNvPr>
          <p:cNvSpPr>
            <a:spLocks noGrp="1"/>
          </p:cNvSpPr>
          <p:nvPr>
            <p:ph type="dt" sz="half" idx="19"/>
          </p:nvPr>
        </p:nvSpPr>
        <p:spPr>
          <a:xfrm>
            <a:off x="9900000" y="6372000"/>
            <a:ext cx="1800000" cy="288000"/>
          </a:xfrm>
        </p:spPr>
        <p:txBody>
          <a:bodyPr/>
          <a:lstStyle/>
          <a:p>
            <a:fld id="{B8C3EE7F-F74B-C644-8F10-503D241C2E0D}" type="datetime1">
              <a:rPr lang="fr-FR" smtClean="0"/>
              <a:t>12/06/2026</a:t>
            </a:fld>
            <a:endParaRPr lang="fr-FR" dirty="0"/>
          </a:p>
        </p:txBody>
      </p:sp>
      <p:sp>
        <p:nvSpPr>
          <p:cNvPr id="6" name="Espace réservé du texte 13"/>
          <p:cNvSpPr>
            <a:spLocks noGrp="1"/>
          </p:cNvSpPr>
          <p:nvPr>
            <p:ph type="body" sz="quarter" idx="12" hasCustomPrompt="1"/>
          </p:nvPr>
        </p:nvSpPr>
        <p:spPr>
          <a:xfrm>
            <a:off x="701459" y="4989120"/>
            <a:ext cx="5724394" cy="752475"/>
          </a:xfrm>
          <a:prstGeom prst="rect">
            <a:avLst/>
          </a:prstGeom>
        </p:spPr>
        <p:txBody>
          <a:bodyPr>
            <a:noAutofit/>
          </a:bodyPr>
          <a:lstStyle>
            <a:lvl1pPr>
              <a:lnSpc>
                <a:spcPct val="100000"/>
              </a:lnSpc>
              <a:spcAft>
                <a:spcPts val="0"/>
              </a:spcAft>
              <a:defRPr sz="2200">
                <a:solidFill>
                  <a:schemeClr val="bg1"/>
                </a:solidFill>
              </a:defRPr>
            </a:lvl1pPr>
          </a:lstStyle>
          <a:p>
            <a:pPr lvl="0"/>
            <a:r>
              <a:rPr lang="fr-FR" dirty="0"/>
              <a:t>CLIQUEZ POUR AJOUTER UN SOUS-TITRE</a:t>
            </a:r>
          </a:p>
        </p:txBody>
      </p:sp>
      <p:sp>
        <p:nvSpPr>
          <p:cNvPr id="8" name="Espace réservé du texte 13"/>
          <p:cNvSpPr>
            <a:spLocks noGrp="1"/>
          </p:cNvSpPr>
          <p:nvPr>
            <p:ph type="body" sz="quarter" idx="13" hasCustomPrompt="1"/>
          </p:nvPr>
        </p:nvSpPr>
        <p:spPr>
          <a:xfrm>
            <a:off x="4951828" y="5987313"/>
            <a:ext cx="6748047" cy="329080"/>
          </a:xfrm>
          <a:prstGeom prst="rect">
            <a:avLst/>
          </a:prstGeom>
        </p:spPr>
        <p:txBody>
          <a:bodyPr>
            <a:noAutofit/>
          </a:bodyPr>
          <a:lstStyle>
            <a:lvl1pPr algn="r">
              <a:lnSpc>
                <a:spcPct val="100000"/>
              </a:lnSpc>
              <a:spcAft>
                <a:spcPts val="0"/>
              </a:spcAft>
              <a:defRPr sz="1800" b="0" i="0">
                <a:solidFill>
                  <a:schemeClr val="bg1"/>
                </a:solidFill>
              </a:defRPr>
            </a:lvl1pPr>
          </a:lstStyle>
          <a:p>
            <a:pPr lvl="0"/>
            <a:r>
              <a:rPr lang="fr-FR" dirty="0"/>
              <a:t>Cliquez pour ajouter du texte (nom de l’entité émettrice)</a:t>
            </a:r>
          </a:p>
        </p:txBody>
      </p:sp>
    </p:spTree>
    <p:extLst>
      <p:ext uri="{BB962C8B-B14F-4D97-AF65-F5344CB8AC3E}">
        <p14:creationId xmlns:p14="http://schemas.microsoft.com/office/powerpoint/2010/main" val="371125473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Couverture fond couleur + Photo_AM_vert">
    <p:spTree>
      <p:nvGrpSpPr>
        <p:cNvPr id="1" name=""/>
        <p:cNvGrpSpPr/>
        <p:nvPr/>
      </p:nvGrpSpPr>
      <p:grpSpPr>
        <a:xfrm>
          <a:off x="0" y="0"/>
          <a:ext cx="0" cy="0"/>
          <a:chOff x="0" y="0"/>
          <a:chExt cx="0" cy="0"/>
        </a:xfrm>
      </p:grpSpPr>
      <p:pic>
        <p:nvPicPr>
          <p:cNvPr id="7" name="Image 6" descr="Une image contenant alimentation&#10;&#10;Description générée automatiquement" title="Sécurité sociale - l'Assurance Maladie : Agir ensemble, protéger chacun ">
            <a:extLst>
              <a:ext uri="{FF2B5EF4-FFF2-40B4-BE49-F238E27FC236}">
                <a16:creationId xmlns:a16="http://schemas.microsoft.com/office/drawing/2014/main" id="{62AF9597-0C86-4349-A32D-827983D78EC4}"/>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5" y="279400"/>
            <a:ext cx="4705350" cy="1689100"/>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6437375" y="2188868"/>
            <a:ext cx="5247825" cy="4158000"/>
          </a:xfrm>
          <a:prstGeom prst="rect">
            <a:avLst/>
          </a:prstGeo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0" y="2188868"/>
            <a:ext cx="5930575" cy="4157999"/>
          </a:xfrm>
          <a:prstGeom prst="rect">
            <a:avLst/>
          </a:prstGeom>
          <a:solidFill>
            <a:schemeClr val="accent1"/>
          </a:solidFill>
        </p:spPr>
        <p:txBody>
          <a:bodyPr lIns="251999" tIns="270000" rIns="90000" bIns="46800" anchor="t">
            <a:normAutofit/>
          </a:bodyPr>
          <a:lstStyle>
            <a:lvl1pPr algn="l">
              <a:lnSpc>
                <a:spcPct val="120000"/>
              </a:lnSpc>
              <a:spcAft>
                <a:spcPts val="0"/>
              </a:spcAft>
              <a:defRPr sz="4100"/>
            </a:lvl1pPr>
          </a:lstStyle>
          <a:p>
            <a:r>
              <a:rPr lang="fr-FR" dirty="0"/>
              <a:t>CLIQUEZ POUR AJOUTER UN TITRE</a:t>
            </a:r>
          </a:p>
        </p:txBody>
      </p:sp>
      <p:sp>
        <p:nvSpPr>
          <p:cNvPr id="5" name="Espace réservé de la date 4">
            <a:extLst>
              <a:ext uri="{FF2B5EF4-FFF2-40B4-BE49-F238E27FC236}">
                <a16:creationId xmlns:a16="http://schemas.microsoft.com/office/drawing/2014/main" id="{4B17E3FC-C8AD-432C-B477-A8A2BEAFFBF7}"/>
              </a:ext>
            </a:extLst>
          </p:cNvPr>
          <p:cNvSpPr>
            <a:spLocks noGrp="1"/>
          </p:cNvSpPr>
          <p:nvPr>
            <p:ph type="dt" sz="half" idx="19"/>
          </p:nvPr>
        </p:nvSpPr>
        <p:spPr>
          <a:xfrm>
            <a:off x="9900000" y="6372000"/>
            <a:ext cx="1800000" cy="288000"/>
          </a:xfrm>
        </p:spPr>
        <p:txBody>
          <a:bodyPr/>
          <a:lstStyle/>
          <a:p>
            <a:fld id="{B8C3EE7F-F74B-C644-8F10-503D241C2E0D}" type="datetime1">
              <a:rPr lang="fr-FR" smtClean="0"/>
              <a:t>12/06/2026</a:t>
            </a:fld>
            <a:endParaRPr lang="fr-FR" dirty="0"/>
          </a:p>
        </p:txBody>
      </p:sp>
      <p:sp>
        <p:nvSpPr>
          <p:cNvPr id="6" name="Espace réservé du texte 13"/>
          <p:cNvSpPr>
            <a:spLocks noGrp="1"/>
          </p:cNvSpPr>
          <p:nvPr>
            <p:ph type="body" sz="quarter" idx="12" hasCustomPrompt="1"/>
          </p:nvPr>
        </p:nvSpPr>
        <p:spPr>
          <a:xfrm>
            <a:off x="701459" y="4989120"/>
            <a:ext cx="5724394" cy="752475"/>
          </a:xfrm>
          <a:prstGeom prst="rect">
            <a:avLst/>
          </a:prstGeom>
        </p:spPr>
        <p:txBody>
          <a:bodyPr>
            <a:noAutofit/>
          </a:bodyPr>
          <a:lstStyle>
            <a:lvl1pPr>
              <a:lnSpc>
                <a:spcPct val="100000"/>
              </a:lnSpc>
              <a:spcAft>
                <a:spcPts val="0"/>
              </a:spcAft>
              <a:defRPr sz="2200">
                <a:solidFill>
                  <a:schemeClr val="bg1"/>
                </a:solidFill>
              </a:defRPr>
            </a:lvl1pPr>
          </a:lstStyle>
          <a:p>
            <a:pPr lvl="0"/>
            <a:r>
              <a:rPr lang="fr-FR" dirty="0"/>
              <a:t>CLIQUEZ POUR AJOUTER UN SOUS-TITRE</a:t>
            </a:r>
          </a:p>
        </p:txBody>
      </p:sp>
      <p:sp>
        <p:nvSpPr>
          <p:cNvPr id="8" name="Espace réservé du texte 13"/>
          <p:cNvSpPr>
            <a:spLocks noGrp="1"/>
          </p:cNvSpPr>
          <p:nvPr>
            <p:ph type="body" sz="quarter" idx="13" hasCustomPrompt="1"/>
          </p:nvPr>
        </p:nvSpPr>
        <p:spPr>
          <a:xfrm>
            <a:off x="4951828" y="5987313"/>
            <a:ext cx="6748047" cy="329080"/>
          </a:xfrm>
          <a:prstGeom prst="rect">
            <a:avLst/>
          </a:prstGeom>
        </p:spPr>
        <p:txBody>
          <a:bodyPr>
            <a:noAutofit/>
          </a:bodyPr>
          <a:lstStyle>
            <a:lvl1pPr algn="r">
              <a:lnSpc>
                <a:spcPct val="100000"/>
              </a:lnSpc>
              <a:spcAft>
                <a:spcPts val="0"/>
              </a:spcAft>
              <a:defRPr sz="1800" b="0" i="0">
                <a:solidFill>
                  <a:schemeClr val="bg1"/>
                </a:solidFill>
              </a:defRPr>
            </a:lvl1pPr>
          </a:lstStyle>
          <a:p>
            <a:pPr lvl="0"/>
            <a:r>
              <a:rPr lang="fr-FR" dirty="0"/>
              <a:t>Cliquez pour ajouter du texte (nom de l’entité émettrice)</a:t>
            </a:r>
          </a:p>
        </p:txBody>
      </p:sp>
    </p:spTree>
    <p:extLst>
      <p:ext uri="{BB962C8B-B14F-4D97-AF65-F5344CB8AC3E}">
        <p14:creationId xmlns:p14="http://schemas.microsoft.com/office/powerpoint/2010/main" val="379801100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Couverture fond couleur + Photo_AM_violet">
    <p:spTree>
      <p:nvGrpSpPr>
        <p:cNvPr id="1" name=""/>
        <p:cNvGrpSpPr/>
        <p:nvPr/>
      </p:nvGrpSpPr>
      <p:grpSpPr>
        <a:xfrm>
          <a:off x="0" y="0"/>
          <a:ext cx="0" cy="0"/>
          <a:chOff x="0" y="0"/>
          <a:chExt cx="0" cy="0"/>
        </a:xfrm>
      </p:grpSpPr>
      <p:pic>
        <p:nvPicPr>
          <p:cNvPr id="7" name="Image 6" descr="Une image contenant alimentation&#10;&#10;Description générée automatiquement" title="Sécurité sociale - l'Assurance Maladie : Agir ensemble, protéger chacun ">
            <a:extLst>
              <a:ext uri="{FF2B5EF4-FFF2-40B4-BE49-F238E27FC236}">
                <a16:creationId xmlns:a16="http://schemas.microsoft.com/office/drawing/2014/main" id="{62AF9597-0C86-4349-A32D-827983D78EC4}"/>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5" y="279400"/>
            <a:ext cx="4705350" cy="1689100"/>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6437375" y="2188868"/>
            <a:ext cx="5247825" cy="4158000"/>
          </a:xfrm>
          <a:prstGeom prst="rect">
            <a:avLst/>
          </a:prstGeo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0" y="2188868"/>
            <a:ext cx="5930575" cy="4157999"/>
          </a:xfrm>
          <a:prstGeom prst="rect">
            <a:avLst/>
          </a:prstGeom>
          <a:solidFill>
            <a:schemeClr val="accent2"/>
          </a:solidFill>
        </p:spPr>
        <p:txBody>
          <a:bodyPr lIns="251999" tIns="270000" rIns="90000" bIns="46800" anchor="t">
            <a:normAutofit/>
          </a:bodyPr>
          <a:lstStyle>
            <a:lvl1pPr algn="l">
              <a:lnSpc>
                <a:spcPct val="120000"/>
              </a:lnSpc>
              <a:spcAft>
                <a:spcPts val="0"/>
              </a:spcAft>
              <a:defRPr sz="4100"/>
            </a:lvl1pPr>
          </a:lstStyle>
          <a:p>
            <a:r>
              <a:rPr lang="fr-FR" dirty="0"/>
              <a:t>CLIQUEZ POUR AJOUTER UN TITRE</a:t>
            </a:r>
          </a:p>
        </p:txBody>
      </p:sp>
      <p:sp>
        <p:nvSpPr>
          <p:cNvPr id="5" name="Espace réservé de la date 4">
            <a:extLst>
              <a:ext uri="{FF2B5EF4-FFF2-40B4-BE49-F238E27FC236}">
                <a16:creationId xmlns:a16="http://schemas.microsoft.com/office/drawing/2014/main" id="{4B17E3FC-C8AD-432C-B477-A8A2BEAFFBF7}"/>
              </a:ext>
            </a:extLst>
          </p:cNvPr>
          <p:cNvSpPr>
            <a:spLocks noGrp="1"/>
          </p:cNvSpPr>
          <p:nvPr>
            <p:ph type="dt" sz="half" idx="19"/>
          </p:nvPr>
        </p:nvSpPr>
        <p:spPr>
          <a:xfrm>
            <a:off x="9900000" y="6372000"/>
            <a:ext cx="1800000" cy="288000"/>
          </a:xfrm>
        </p:spPr>
        <p:txBody>
          <a:bodyPr/>
          <a:lstStyle/>
          <a:p>
            <a:fld id="{B8C3EE7F-F74B-C644-8F10-503D241C2E0D}" type="datetime1">
              <a:rPr lang="fr-FR" smtClean="0"/>
              <a:t>12/06/2026</a:t>
            </a:fld>
            <a:endParaRPr lang="fr-FR" dirty="0"/>
          </a:p>
        </p:txBody>
      </p:sp>
      <p:sp>
        <p:nvSpPr>
          <p:cNvPr id="6" name="Espace réservé du texte 13"/>
          <p:cNvSpPr>
            <a:spLocks noGrp="1"/>
          </p:cNvSpPr>
          <p:nvPr>
            <p:ph type="body" sz="quarter" idx="12" hasCustomPrompt="1"/>
          </p:nvPr>
        </p:nvSpPr>
        <p:spPr>
          <a:xfrm>
            <a:off x="701459" y="4989120"/>
            <a:ext cx="5724394" cy="752475"/>
          </a:xfrm>
          <a:prstGeom prst="rect">
            <a:avLst/>
          </a:prstGeom>
        </p:spPr>
        <p:txBody>
          <a:bodyPr>
            <a:noAutofit/>
          </a:bodyPr>
          <a:lstStyle>
            <a:lvl1pPr>
              <a:lnSpc>
                <a:spcPct val="100000"/>
              </a:lnSpc>
              <a:spcAft>
                <a:spcPts val="0"/>
              </a:spcAft>
              <a:defRPr sz="2200">
                <a:solidFill>
                  <a:schemeClr val="bg1"/>
                </a:solidFill>
              </a:defRPr>
            </a:lvl1pPr>
          </a:lstStyle>
          <a:p>
            <a:pPr lvl="0"/>
            <a:r>
              <a:rPr lang="fr-FR" dirty="0"/>
              <a:t>CLIQUEZ POUR AJOUTER UN SOUS-TITRE</a:t>
            </a:r>
          </a:p>
        </p:txBody>
      </p:sp>
      <p:sp>
        <p:nvSpPr>
          <p:cNvPr id="8" name="Espace réservé du texte 13"/>
          <p:cNvSpPr>
            <a:spLocks noGrp="1"/>
          </p:cNvSpPr>
          <p:nvPr>
            <p:ph type="body" sz="quarter" idx="13" hasCustomPrompt="1"/>
          </p:nvPr>
        </p:nvSpPr>
        <p:spPr>
          <a:xfrm>
            <a:off x="4951828" y="5987313"/>
            <a:ext cx="6748047" cy="329080"/>
          </a:xfrm>
          <a:prstGeom prst="rect">
            <a:avLst/>
          </a:prstGeom>
        </p:spPr>
        <p:txBody>
          <a:bodyPr>
            <a:noAutofit/>
          </a:bodyPr>
          <a:lstStyle>
            <a:lvl1pPr algn="r">
              <a:lnSpc>
                <a:spcPct val="100000"/>
              </a:lnSpc>
              <a:spcAft>
                <a:spcPts val="0"/>
              </a:spcAft>
              <a:defRPr sz="1800" b="0" i="0">
                <a:solidFill>
                  <a:schemeClr val="bg1"/>
                </a:solidFill>
              </a:defRPr>
            </a:lvl1pPr>
          </a:lstStyle>
          <a:p>
            <a:pPr lvl="0"/>
            <a:r>
              <a:rPr lang="fr-FR" dirty="0"/>
              <a:t>Cliquez pour ajouter du texte (nom de l’entité émettrice)</a:t>
            </a:r>
          </a:p>
        </p:txBody>
      </p:sp>
    </p:spTree>
    <p:extLst>
      <p:ext uri="{BB962C8B-B14F-4D97-AF65-F5344CB8AC3E}">
        <p14:creationId xmlns:p14="http://schemas.microsoft.com/office/powerpoint/2010/main" val="141708223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Couverture fond couleur + Photo_AM_brique">
    <p:spTree>
      <p:nvGrpSpPr>
        <p:cNvPr id="1" name=""/>
        <p:cNvGrpSpPr/>
        <p:nvPr/>
      </p:nvGrpSpPr>
      <p:grpSpPr>
        <a:xfrm>
          <a:off x="0" y="0"/>
          <a:ext cx="0" cy="0"/>
          <a:chOff x="0" y="0"/>
          <a:chExt cx="0" cy="0"/>
        </a:xfrm>
      </p:grpSpPr>
      <p:pic>
        <p:nvPicPr>
          <p:cNvPr id="7" name="Image 6" descr="Une image contenant alimentation&#10;&#10;Description générée automatiquement" title="Sécurité sociale - l'Assurance Maladie : Agir ensemble, protéger chacun ">
            <a:extLst>
              <a:ext uri="{FF2B5EF4-FFF2-40B4-BE49-F238E27FC236}">
                <a16:creationId xmlns:a16="http://schemas.microsoft.com/office/drawing/2014/main" id="{62AF9597-0C86-4349-A32D-827983D78EC4}"/>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5" y="279400"/>
            <a:ext cx="4705350" cy="1689100"/>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6437375" y="2188868"/>
            <a:ext cx="5247825" cy="4158000"/>
          </a:xfrm>
          <a:prstGeom prst="rect">
            <a:avLst/>
          </a:prstGeo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0" y="2188868"/>
            <a:ext cx="5930575" cy="4157999"/>
          </a:xfrm>
          <a:prstGeom prst="rect">
            <a:avLst/>
          </a:prstGeom>
          <a:solidFill>
            <a:schemeClr val="accent3"/>
          </a:solidFill>
        </p:spPr>
        <p:txBody>
          <a:bodyPr lIns="251999" tIns="270000" rIns="90000" bIns="46800" anchor="t">
            <a:normAutofit/>
          </a:bodyPr>
          <a:lstStyle>
            <a:lvl1pPr algn="l">
              <a:lnSpc>
                <a:spcPct val="120000"/>
              </a:lnSpc>
              <a:spcAft>
                <a:spcPts val="0"/>
              </a:spcAft>
              <a:defRPr sz="4100"/>
            </a:lvl1pPr>
          </a:lstStyle>
          <a:p>
            <a:r>
              <a:rPr lang="fr-FR" dirty="0"/>
              <a:t>CLIQUEZ POUR AJOUTER UN TITRE</a:t>
            </a:r>
          </a:p>
        </p:txBody>
      </p:sp>
      <p:sp>
        <p:nvSpPr>
          <p:cNvPr id="5" name="Espace réservé de la date 4">
            <a:extLst>
              <a:ext uri="{FF2B5EF4-FFF2-40B4-BE49-F238E27FC236}">
                <a16:creationId xmlns:a16="http://schemas.microsoft.com/office/drawing/2014/main" id="{4B17E3FC-C8AD-432C-B477-A8A2BEAFFBF7}"/>
              </a:ext>
            </a:extLst>
          </p:cNvPr>
          <p:cNvSpPr>
            <a:spLocks noGrp="1"/>
          </p:cNvSpPr>
          <p:nvPr>
            <p:ph type="dt" sz="half" idx="19"/>
          </p:nvPr>
        </p:nvSpPr>
        <p:spPr>
          <a:xfrm>
            <a:off x="9900000" y="6372000"/>
            <a:ext cx="1800000" cy="288000"/>
          </a:xfrm>
        </p:spPr>
        <p:txBody>
          <a:bodyPr/>
          <a:lstStyle/>
          <a:p>
            <a:fld id="{B8C3EE7F-F74B-C644-8F10-503D241C2E0D}" type="datetime1">
              <a:rPr lang="fr-FR" smtClean="0"/>
              <a:t>12/06/2026</a:t>
            </a:fld>
            <a:endParaRPr lang="fr-FR" dirty="0"/>
          </a:p>
        </p:txBody>
      </p:sp>
      <p:sp>
        <p:nvSpPr>
          <p:cNvPr id="6" name="Espace réservé du texte 13"/>
          <p:cNvSpPr>
            <a:spLocks noGrp="1"/>
          </p:cNvSpPr>
          <p:nvPr>
            <p:ph type="body" sz="quarter" idx="12" hasCustomPrompt="1"/>
          </p:nvPr>
        </p:nvSpPr>
        <p:spPr>
          <a:xfrm>
            <a:off x="701459" y="4989120"/>
            <a:ext cx="5724394" cy="752475"/>
          </a:xfrm>
          <a:prstGeom prst="rect">
            <a:avLst/>
          </a:prstGeom>
        </p:spPr>
        <p:txBody>
          <a:bodyPr>
            <a:noAutofit/>
          </a:bodyPr>
          <a:lstStyle>
            <a:lvl1pPr>
              <a:lnSpc>
                <a:spcPct val="100000"/>
              </a:lnSpc>
              <a:spcAft>
                <a:spcPts val="0"/>
              </a:spcAft>
              <a:defRPr sz="2200">
                <a:solidFill>
                  <a:schemeClr val="bg1"/>
                </a:solidFill>
              </a:defRPr>
            </a:lvl1pPr>
          </a:lstStyle>
          <a:p>
            <a:pPr lvl="0"/>
            <a:r>
              <a:rPr lang="fr-FR" dirty="0"/>
              <a:t>CLIQUEZ POUR AJOUTER UN SOUS-TITRE</a:t>
            </a:r>
          </a:p>
        </p:txBody>
      </p:sp>
      <p:sp>
        <p:nvSpPr>
          <p:cNvPr id="8" name="Espace réservé du texte 13"/>
          <p:cNvSpPr>
            <a:spLocks noGrp="1"/>
          </p:cNvSpPr>
          <p:nvPr>
            <p:ph type="body" sz="quarter" idx="13" hasCustomPrompt="1"/>
          </p:nvPr>
        </p:nvSpPr>
        <p:spPr>
          <a:xfrm>
            <a:off x="4951828" y="5987313"/>
            <a:ext cx="6748047" cy="329080"/>
          </a:xfrm>
          <a:prstGeom prst="rect">
            <a:avLst/>
          </a:prstGeom>
        </p:spPr>
        <p:txBody>
          <a:bodyPr>
            <a:noAutofit/>
          </a:bodyPr>
          <a:lstStyle>
            <a:lvl1pPr algn="r">
              <a:lnSpc>
                <a:spcPct val="100000"/>
              </a:lnSpc>
              <a:spcAft>
                <a:spcPts val="0"/>
              </a:spcAft>
              <a:defRPr sz="1800" b="0" i="0">
                <a:solidFill>
                  <a:schemeClr val="bg1"/>
                </a:solidFill>
              </a:defRPr>
            </a:lvl1pPr>
          </a:lstStyle>
          <a:p>
            <a:pPr lvl="0"/>
            <a:r>
              <a:rPr lang="fr-FR" dirty="0"/>
              <a:t>Cliquez pour ajouter du texte (nom de l’entité émettrice)</a:t>
            </a:r>
          </a:p>
        </p:txBody>
      </p:sp>
    </p:spTree>
    <p:extLst>
      <p:ext uri="{BB962C8B-B14F-4D97-AF65-F5344CB8AC3E}">
        <p14:creationId xmlns:p14="http://schemas.microsoft.com/office/powerpoint/2010/main" val="290471841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Couverture fond couleur + Photo_AM_rose">
    <p:spTree>
      <p:nvGrpSpPr>
        <p:cNvPr id="1" name=""/>
        <p:cNvGrpSpPr/>
        <p:nvPr/>
      </p:nvGrpSpPr>
      <p:grpSpPr>
        <a:xfrm>
          <a:off x="0" y="0"/>
          <a:ext cx="0" cy="0"/>
          <a:chOff x="0" y="0"/>
          <a:chExt cx="0" cy="0"/>
        </a:xfrm>
      </p:grpSpPr>
      <p:pic>
        <p:nvPicPr>
          <p:cNvPr id="7" name="Image 6" descr="Une image contenant alimentation&#10;&#10;Description générée automatiquement" title="Sécurité sociale - l'Assurance Maladie : Agir ensemble, protéger chacun ">
            <a:extLst>
              <a:ext uri="{FF2B5EF4-FFF2-40B4-BE49-F238E27FC236}">
                <a16:creationId xmlns:a16="http://schemas.microsoft.com/office/drawing/2014/main" id="{62AF9597-0C86-4349-A32D-827983D78EC4}"/>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5" y="279400"/>
            <a:ext cx="4705350" cy="1689100"/>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6437375" y="2188868"/>
            <a:ext cx="5247825" cy="4158000"/>
          </a:xfrm>
          <a:prstGeom prst="rect">
            <a:avLst/>
          </a:prstGeo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0" y="2188868"/>
            <a:ext cx="5930575" cy="4157999"/>
          </a:xfrm>
          <a:prstGeom prst="rect">
            <a:avLst/>
          </a:prstGeom>
          <a:solidFill>
            <a:schemeClr val="accent4"/>
          </a:solidFill>
        </p:spPr>
        <p:txBody>
          <a:bodyPr lIns="251999" tIns="270000" rIns="90000" bIns="46800" anchor="t">
            <a:normAutofit/>
          </a:bodyPr>
          <a:lstStyle>
            <a:lvl1pPr algn="l">
              <a:lnSpc>
                <a:spcPct val="120000"/>
              </a:lnSpc>
              <a:spcAft>
                <a:spcPts val="0"/>
              </a:spcAft>
              <a:defRPr sz="4100"/>
            </a:lvl1pPr>
          </a:lstStyle>
          <a:p>
            <a:r>
              <a:rPr lang="fr-FR" dirty="0"/>
              <a:t>CLIQUEZ POUR AJOUTER UN TITRE</a:t>
            </a:r>
          </a:p>
        </p:txBody>
      </p:sp>
      <p:sp>
        <p:nvSpPr>
          <p:cNvPr id="5" name="Espace réservé de la date 4">
            <a:extLst>
              <a:ext uri="{FF2B5EF4-FFF2-40B4-BE49-F238E27FC236}">
                <a16:creationId xmlns:a16="http://schemas.microsoft.com/office/drawing/2014/main" id="{4B17E3FC-C8AD-432C-B477-A8A2BEAFFBF7}"/>
              </a:ext>
            </a:extLst>
          </p:cNvPr>
          <p:cNvSpPr>
            <a:spLocks noGrp="1"/>
          </p:cNvSpPr>
          <p:nvPr>
            <p:ph type="dt" sz="half" idx="19"/>
          </p:nvPr>
        </p:nvSpPr>
        <p:spPr>
          <a:xfrm>
            <a:off x="9900000" y="6372000"/>
            <a:ext cx="1800000" cy="288000"/>
          </a:xfrm>
        </p:spPr>
        <p:txBody>
          <a:bodyPr/>
          <a:lstStyle/>
          <a:p>
            <a:fld id="{B8C3EE7F-F74B-C644-8F10-503D241C2E0D}" type="datetime1">
              <a:rPr lang="fr-FR" smtClean="0"/>
              <a:t>12/06/2026</a:t>
            </a:fld>
            <a:endParaRPr lang="fr-FR" dirty="0"/>
          </a:p>
        </p:txBody>
      </p:sp>
      <p:sp>
        <p:nvSpPr>
          <p:cNvPr id="6" name="Espace réservé du texte 13"/>
          <p:cNvSpPr>
            <a:spLocks noGrp="1"/>
          </p:cNvSpPr>
          <p:nvPr>
            <p:ph type="body" sz="quarter" idx="12" hasCustomPrompt="1"/>
          </p:nvPr>
        </p:nvSpPr>
        <p:spPr>
          <a:xfrm>
            <a:off x="701459" y="4989120"/>
            <a:ext cx="5724394" cy="752475"/>
          </a:xfrm>
          <a:prstGeom prst="rect">
            <a:avLst/>
          </a:prstGeom>
        </p:spPr>
        <p:txBody>
          <a:bodyPr>
            <a:noAutofit/>
          </a:bodyPr>
          <a:lstStyle>
            <a:lvl1pPr>
              <a:lnSpc>
                <a:spcPct val="100000"/>
              </a:lnSpc>
              <a:spcAft>
                <a:spcPts val="0"/>
              </a:spcAft>
              <a:defRPr sz="2200">
                <a:solidFill>
                  <a:schemeClr val="bg1"/>
                </a:solidFill>
              </a:defRPr>
            </a:lvl1pPr>
          </a:lstStyle>
          <a:p>
            <a:pPr lvl="0"/>
            <a:r>
              <a:rPr lang="fr-FR" dirty="0"/>
              <a:t>CLIQUEZ POUR AJOUTER UN SOUS-TITRE</a:t>
            </a:r>
          </a:p>
        </p:txBody>
      </p:sp>
      <p:sp>
        <p:nvSpPr>
          <p:cNvPr id="8" name="Espace réservé du texte 13"/>
          <p:cNvSpPr>
            <a:spLocks noGrp="1"/>
          </p:cNvSpPr>
          <p:nvPr>
            <p:ph type="body" sz="quarter" idx="13" hasCustomPrompt="1"/>
          </p:nvPr>
        </p:nvSpPr>
        <p:spPr>
          <a:xfrm>
            <a:off x="4951828" y="5987313"/>
            <a:ext cx="6748047" cy="329080"/>
          </a:xfrm>
          <a:prstGeom prst="rect">
            <a:avLst/>
          </a:prstGeom>
        </p:spPr>
        <p:txBody>
          <a:bodyPr>
            <a:noAutofit/>
          </a:bodyPr>
          <a:lstStyle>
            <a:lvl1pPr algn="r">
              <a:lnSpc>
                <a:spcPct val="100000"/>
              </a:lnSpc>
              <a:spcAft>
                <a:spcPts val="0"/>
              </a:spcAft>
              <a:defRPr sz="1800" b="0" i="0">
                <a:solidFill>
                  <a:schemeClr val="bg1"/>
                </a:solidFill>
              </a:defRPr>
            </a:lvl1pPr>
          </a:lstStyle>
          <a:p>
            <a:pPr lvl="0"/>
            <a:r>
              <a:rPr lang="fr-FR" dirty="0"/>
              <a:t>Cliquez pour ajouter du texte (nom de l’entité émettrice)</a:t>
            </a:r>
          </a:p>
        </p:txBody>
      </p:sp>
    </p:spTree>
    <p:extLst>
      <p:ext uri="{BB962C8B-B14F-4D97-AF65-F5344CB8AC3E}">
        <p14:creationId xmlns:p14="http://schemas.microsoft.com/office/powerpoint/2010/main" val="243867184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Couverture fond couleur + Photo_AM_parme">
    <p:spTree>
      <p:nvGrpSpPr>
        <p:cNvPr id="1" name=""/>
        <p:cNvGrpSpPr/>
        <p:nvPr/>
      </p:nvGrpSpPr>
      <p:grpSpPr>
        <a:xfrm>
          <a:off x="0" y="0"/>
          <a:ext cx="0" cy="0"/>
          <a:chOff x="0" y="0"/>
          <a:chExt cx="0" cy="0"/>
        </a:xfrm>
      </p:grpSpPr>
      <p:pic>
        <p:nvPicPr>
          <p:cNvPr id="7" name="Image 6" descr="Une image contenant alimentation&#10;&#10;Description générée automatiquement" title="Sécurité sociale - l'Assurance Maladie : Agir ensemble, protéger chacun ">
            <a:extLst>
              <a:ext uri="{FF2B5EF4-FFF2-40B4-BE49-F238E27FC236}">
                <a16:creationId xmlns:a16="http://schemas.microsoft.com/office/drawing/2014/main" id="{62AF9597-0C86-4349-A32D-827983D78EC4}"/>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5" y="279400"/>
            <a:ext cx="4705350" cy="1689100"/>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6437375" y="2188868"/>
            <a:ext cx="5247825" cy="4158000"/>
          </a:xfrm>
          <a:prstGeom prst="rect">
            <a:avLst/>
          </a:prstGeo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0" y="2188868"/>
            <a:ext cx="5930575" cy="4157999"/>
          </a:xfrm>
          <a:prstGeom prst="rect">
            <a:avLst/>
          </a:prstGeom>
          <a:solidFill>
            <a:schemeClr val="accent5"/>
          </a:solidFill>
        </p:spPr>
        <p:txBody>
          <a:bodyPr lIns="251999" tIns="270000" rIns="90000" bIns="46800" anchor="t">
            <a:normAutofit/>
          </a:bodyPr>
          <a:lstStyle>
            <a:lvl1pPr algn="l">
              <a:lnSpc>
                <a:spcPct val="120000"/>
              </a:lnSpc>
              <a:spcAft>
                <a:spcPts val="0"/>
              </a:spcAft>
              <a:defRPr sz="4100"/>
            </a:lvl1pPr>
          </a:lstStyle>
          <a:p>
            <a:r>
              <a:rPr lang="fr-FR" dirty="0"/>
              <a:t>CLIQUEZ POUR AJOUTER UN TITRE</a:t>
            </a:r>
          </a:p>
        </p:txBody>
      </p:sp>
      <p:sp>
        <p:nvSpPr>
          <p:cNvPr id="5" name="Espace réservé de la date 4">
            <a:extLst>
              <a:ext uri="{FF2B5EF4-FFF2-40B4-BE49-F238E27FC236}">
                <a16:creationId xmlns:a16="http://schemas.microsoft.com/office/drawing/2014/main" id="{4B17E3FC-C8AD-432C-B477-A8A2BEAFFBF7}"/>
              </a:ext>
            </a:extLst>
          </p:cNvPr>
          <p:cNvSpPr>
            <a:spLocks noGrp="1"/>
          </p:cNvSpPr>
          <p:nvPr>
            <p:ph type="dt" sz="half" idx="19"/>
          </p:nvPr>
        </p:nvSpPr>
        <p:spPr>
          <a:xfrm>
            <a:off x="9900000" y="6372000"/>
            <a:ext cx="1800000" cy="288000"/>
          </a:xfrm>
        </p:spPr>
        <p:txBody>
          <a:bodyPr/>
          <a:lstStyle/>
          <a:p>
            <a:fld id="{B8C3EE7F-F74B-C644-8F10-503D241C2E0D}" type="datetime1">
              <a:rPr lang="fr-FR" smtClean="0"/>
              <a:t>12/06/2026</a:t>
            </a:fld>
            <a:endParaRPr lang="fr-FR" dirty="0"/>
          </a:p>
        </p:txBody>
      </p:sp>
      <p:sp>
        <p:nvSpPr>
          <p:cNvPr id="6" name="Espace réservé du texte 13"/>
          <p:cNvSpPr>
            <a:spLocks noGrp="1"/>
          </p:cNvSpPr>
          <p:nvPr>
            <p:ph type="body" sz="quarter" idx="12" hasCustomPrompt="1"/>
          </p:nvPr>
        </p:nvSpPr>
        <p:spPr>
          <a:xfrm>
            <a:off x="701459" y="4989120"/>
            <a:ext cx="5724394" cy="752475"/>
          </a:xfrm>
          <a:prstGeom prst="rect">
            <a:avLst/>
          </a:prstGeom>
        </p:spPr>
        <p:txBody>
          <a:bodyPr>
            <a:noAutofit/>
          </a:bodyPr>
          <a:lstStyle>
            <a:lvl1pPr>
              <a:lnSpc>
                <a:spcPct val="100000"/>
              </a:lnSpc>
              <a:spcAft>
                <a:spcPts val="0"/>
              </a:spcAft>
              <a:defRPr sz="2200">
                <a:solidFill>
                  <a:schemeClr val="bg1"/>
                </a:solidFill>
              </a:defRPr>
            </a:lvl1pPr>
          </a:lstStyle>
          <a:p>
            <a:pPr lvl="0"/>
            <a:r>
              <a:rPr lang="fr-FR" dirty="0"/>
              <a:t>CLIQUEZ POUR AJOUTER UN SOUS-TITRE</a:t>
            </a:r>
          </a:p>
        </p:txBody>
      </p:sp>
      <p:sp>
        <p:nvSpPr>
          <p:cNvPr id="8" name="Espace réservé du texte 13"/>
          <p:cNvSpPr>
            <a:spLocks noGrp="1"/>
          </p:cNvSpPr>
          <p:nvPr>
            <p:ph type="body" sz="quarter" idx="13" hasCustomPrompt="1"/>
          </p:nvPr>
        </p:nvSpPr>
        <p:spPr>
          <a:xfrm>
            <a:off x="4951828" y="5987313"/>
            <a:ext cx="6748047" cy="329080"/>
          </a:xfrm>
          <a:prstGeom prst="rect">
            <a:avLst/>
          </a:prstGeom>
        </p:spPr>
        <p:txBody>
          <a:bodyPr>
            <a:noAutofit/>
          </a:bodyPr>
          <a:lstStyle>
            <a:lvl1pPr algn="r">
              <a:lnSpc>
                <a:spcPct val="100000"/>
              </a:lnSpc>
              <a:spcAft>
                <a:spcPts val="0"/>
              </a:spcAft>
              <a:defRPr sz="1800" b="0" i="0">
                <a:solidFill>
                  <a:schemeClr val="bg1"/>
                </a:solidFill>
              </a:defRPr>
            </a:lvl1pPr>
          </a:lstStyle>
          <a:p>
            <a:pPr lvl="0"/>
            <a:r>
              <a:rPr lang="fr-FR" dirty="0"/>
              <a:t>Cliquez pour ajouter du texte (nom de l’entité émettrice)</a:t>
            </a:r>
          </a:p>
        </p:txBody>
      </p:sp>
    </p:spTree>
    <p:extLst>
      <p:ext uri="{BB962C8B-B14F-4D97-AF65-F5344CB8AC3E}">
        <p14:creationId xmlns:p14="http://schemas.microsoft.com/office/powerpoint/2010/main" val="17704888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3E372CCC-3BBF-A143-B0AE-8CCCDC4FA1DA}"/>
              </a:ext>
            </a:extLst>
          </p:cNvPr>
          <p:cNvSpPr>
            <a:spLocks noGrp="1"/>
          </p:cNvSpPr>
          <p:nvPr>
            <p:ph type="dt" sz="half" idx="10"/>
          </p:nvPr>
        </p:nvSpPr>
        <p:spPr/>
        <p:txBody>
          <a:bodyPr/>
          <a:lstStyle/>
          <a:p>
            <a:fld id="{017840AE-108F-C44F-BC7A-8FFFEDE570A2}" type="datetime1">
              <a:rPr lang="fr-FR" smtClean="0"/>
              <a:t>12/06/2026</a:t>
            </a:fld>
            <a:endParaRPr lang="fr-FR"/>
          </a:p>
        </p:txBody>
      </p:sp>
      <p:sp>
        <p:nvSpPr>
          <p:cNvPr id="3" name="Espace réservé du pied de page 2">
            <a:extLst>
              <a:ext uri="{FF2B5EF4-FFF2-40B4-BE49-F238E27FC236}">
                <a16:creationId xmlns:a16="http://schemas.microsoft.com/office/drawing/2014/main" id="{F710707F-A155-4A46-A8C1-A97E3A73AA9C}"/>
              </a:ext>
            </a:extLst>
          </p:cNvPr>
          <p:cNvSpPr>
            <a:spLocks noGrp="1"/>
          </p:cNvSpPr>
          <p:nvPr>
            <p:ph type="ftr" sz="quarter" idx="11"/>
          </p:nvPr>
        </p:nvSpPr>
        <p:spPr/>
        <p:txBody>
          <a:bodyPr/>
          <a:lstStyle/>
          <a:p>
            <a:r>
              <a:rPr lang="fr-FR"/>
              <a:t>Version au 12/04/2023 Philippe QUIQUE</a:t>
            </a:r>
          </a:p>
        </p:txBody>
      </p:sp>
      <p:sp>
        <p:nvSpPr>
          <p:cNvPr id="4" name="Espace réservé du numéro de diapositive 3">
            <a:extLst>
              <a:ext uri="{FF2B5EF4-FFF2-40B4-BE49-F238E27FC236}">
                <a16:creationId xmlns:a16="http://schemas.microsoft.com/office/drawing/2014/main" id="{F0CAFC87-38B1-4D4F-927B-BCF57B8841A1}"/>
              </a:ext>
            </a:extLst>
          </p:cNvPr>
          <p:cNvSpPr>
            <a:spLocks noGrp="1"/>
          </p:cNvSpPr>
          <p:nvPr>
            <p:ph type="sldNum" sz="quarter" idx="12"/>
          </p:nvPr>
        </p:nvSpPr>
        <p:spPr/>
        <p:txBody>
          <a:bodyPr/>
          <a:lstStyle/>
          <a:p>
            <a:fld id="{33A02DD4-E014-1C48-820E-6C0C65C54B98}" type="slidenum">
              <a:rPr lang="fr-FR" smtClean="0"/>
              <a:t>‹N°›</a:t>
            </a:fld>
            <a:endParaRPr lang="fr-FR"/>
          </a:p>
        </p:txBody>
      </p:sp>
    </p:spTree>
    <p:extLst>
      <p:ext uri="{BB962C8B-B14F-4D97-AF65-F5344CB8AC3E}">
        <p14:creationId xmlns:p14="http://schemas.microsoft.com/office/powerpoint/2010/main" val="2474490229"/>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Couverture fond couleur + Photo_AM_vertclair">
    <p:spTree>
      <p:nvGrpSpPr>
        <p:cNvPr id="1" name=""/>
        <p:cNvGrpSpPr/>
        <p:nvPr/>
      </p:nvGrpSpPr>
      <p:grpSpPr>
        <a:xfrm>
          <a:off x="0" y="0"/>
          <a:ext cx="0" cy="0"/>
          <a:chOff x="0" y="0"/>
          <a:chExt cx="0" cy="0"/>
        </a:xfrm>
      </p:grpSpPr>
      <p:pic>
        <p:nvPicPr>
          <p:cNvPr id="7" name="Image 6" descr="Une image contenant alimentation&#10;&#10;Description générée automatiquement" title="Sécurité sociale - l'Assurance Maladie : Agir ensemble, protéger chacun ">
            <a:extLst>
              <a:ext uri="{FF2B5EF4-FFF2-40B4-BE49-F238E27FC236}">
                <a16:creationId xmlns:a16="http://schemas.microsoft.com/office/drawing/2014/main" id="{62AF9597-0C86-4349-A32D-827983D78EC4}"/>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5" y="279400"/>
            <a:ext cx="4705350" cy="1689100"/>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6437375" y="2188868"/>
            <a:ext cx="5247825" cy="4158000"/>
          </a:xfrm>
          <a:prstGeom prst="rect">
            <a:avLst/>
          </a:prstGeo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0" y="2188868"/>
            <a:ext cx="5930575" cy="4157999"/>
          </a:xfrm>
          <a:prstGeom prst="rect">
            <a:avLst/>
          </a:prstGeom>
          <a:solidFill>
            <a:schemeClr val="accent6"/>
          </a:solidFill>
        </p:spPr>
        <p:txBody>
          <a:bodyPr lIns="251999" tIns="270000" rIns="90000" bIns="46800" anchor="t">
            <a:normAutofit/>
          </a:bodyPr>
          <a:lstStyle>
            <a:lvl1pPr algn="l">
              <a:lnSpc>
                <a:spcPct val="120000"/>
              </a:lnSpc>
              <a:spcAft>
                <a:spcPts val="0"/>
              </a:spcAft>
              <a:defRPr sz="4100"/>
            </a:lvl1pPr>
          </a:lstStyle>
          <a:p>
            <a:r>
              <a:rPr lang="fr-FR" dirty="0"/>
              <a:t>CLIQUEZ POUR AJOUTER UN TITRE</a:t>
            </a:r>
          </a:p>
        </p:txBody>
      </p:sp>
      <p:sp>
        <p:nvSpPr>
          <p:cNvPr id="5" name="Espace réservé de la date 4">
            <a:extLst>
              <a:ext uri="{FF2B5EF4-FFF2-40B4-BE49-F238E27FC236}">
                <a16:creationId xmlns:a16="http://schemas.microsoft.com/office/drawing/2014/main" id="{4B17E3FC-C8AD-432C-B477-A8A2BEAFFBF7}"/>
              </a:ext>
            </a:extLst>
          </p:cNvPr>
          <p:cNvSpPr>
            <a:spLocks noGrp="1"/>
          </p:cNvSpPr>
          <p:nvPr>
            <p:ph type="dt" sz="half" idx="19"/>
          </p:nvPr>
        </p:nvSpPr>
        <p:spPr>
          <a:xfrm>
            <a:off x="9900000" y="6372000"/>
            <a:ext cx="1800000" cy="288000"/>
          </a:xfrm>
        </p:spPr>
        <p:txBody>
          <a:bodyPr/>
          <a:lstStyle/>
          <a:p>
            <a:fld id="{B8C3EE7F-F74B-C644-8F10-503D241C2E0D}" type="datetime1">
              <a:rPr lang="fr-FR" smtClean="0"/>
              <a:t>12/06/2026</a:t>
            </a:fld>
            <a:endParaRPr lang="fr-FR" dirty="0"/>
          </a:p>
        </p:txBody>
      </p:sp>
      <p:sp>
        <p:nvSpPr>
          <p:cNvPr id="6" name="Espace réservé du texte 13"/>
          <p:cNvSpPr>
            <a:spLocks noGrp="1"/>
          </p:cNvSpPr>
          <p:nvPr>
            <p:ph type="body" sz="quarter" idx="12" hasCustomPrompt="1"/>
          </p:nvPr>
        </p:nvSpPr>
        <p:spPr>
          <a:xfrm>
            <a:off x="701459" y="4989120"/>
            <a:ext cx="5724394" cy="752475"/>
          </a:xfrm>
          <a:prstGeom prst="rect">
            <a:avLst/>
          </a:prstGeom>
        </p:spPr>
        <p:txBody>
          <a:bodyPr>
            <a:noAutofit/>
          </a:bodyPr>
          <a:lstStyle>
            <a:lvl1pPr>
              <a:lnSpc>
                <a:spcPct val="100000"/>
              </a:lnSpc>
              <a:spcAft>
                <a:spcPts val="0"/>
              </a:spcAft>
              <a:defRPr sz="2200">
                <a:solidFill>
                  <a:schemeClr val="bg1"/>
                </a:solidFill>
              </a:defRPr>
            </a:lvl1pPr>
          </a:lstStyle>
          <a:p>
            <a:pPr lvl="0"/>
            <a:r>
              <a:rPr lang="fr-FR" dirty="0"/>
              <a:t>CLIQUEZ POUR AJOUTER UN SOUS-TITRE</a:t>
            </a:r>
          </a:p>
        </p:txBody>
      </p:sp>
      <p:sp>
        <p:nvSpPr>
          <p:cNvPr id="8" name="Espace réservé du texte 13"/>
          <p:cNvSpPr>
            <a:spLocks noGrp="1"/>
          </p:cNvSpPr>
          <p:nvPr>
            <p:ph type="body" sz="quarter" idx="13" hasCustomPrompt="1"/>
          </p:nvPr>
        </p:nvSpPr>
        <p:spPr>
          <a:xfrm>
            <a:off x="4951828" y="5987313"/>
            <a:ext cx="6748047" cy="329080"/>
          </a:xfrm>
          <a:prstGeom prst="rect">
            <a:avLst/>
          </a:prstGeom>
        </p:spPr>
        <p:txBody>
          <a:bodyPr>
            <a:noAutofit/>
          </a:bodyPr>
          <a:lstStyle>
            <a:lvl1pPr algn="r">
              <a:lnSpc>
                <a:spcPct val="100000"/>
              </a:lnSpc>
              <a:spcAft>
                <a:spcPts val="0"/>
              </a:spcAft>
              <a:defRPr sz="1800" b="0" i="0">
                <a:solidFill>
                  <a:schemeClr val="bg1"/>
                </a:solidFill>
              </a:defRPr>
            </a:lvl1pPr>
          </a:lstStyle>
          <a:p>
            <a:pPr lvl="0"/>
            <a:r>
              <a:rPr lang="fr-FR" dirty="0"/>
              <a:t>Cliquez pour ajouter du texte (nom de l’entité émettrice)</a:t>
            </a:r>
          </a:p>
        </p:txBody>
      </p:sp>
    </p:spTree>
    <p:extLst>
      <p:ext uri="{BB962C8B-B14F-4D97-AF65-F5344CB8AC3E}">
        <p14:creationId xmlns:p14="http://schemas.microsoft.com/office/powerpoint/2010/main" val="57455318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Couverture fond couleur_AM">
    <p:spTree>
      <p:nvGrpSpPr>
        <p:cNvPr id="1" name=""/>
        <p:cNvGrpSpPr/>
        <p:nvPr/>
      </p:nvGrpSpPr>
      <p:grpSpPr>
        <a:xfrm>
          <a:off x="0" y="0"/>
          <a:ext cx="0" cy="0"/>
          <a:chOff x="0" y="0"/>
          <a:chExt cx="0" cy="0"/>
        </a:xfrm>
      </p:grpSpPr>
      <p:pic>
        <p:nvPicPr>
          <p:cNvPr id="6" name="Image 5" descr="Une image contenant alimentation&#10;&#10;Description générée automatiquement" title="Sécurité sociale - l'Assurance Maladie : Agir ensemble, protéger chacun ">
            <a:extLst>
              <a:ext uri="{FF2B5EF4-FFF2-40B4-BE49-F238E27FC236}">
                <a16:creationId xmlns:a16="http://schemas.microsoft.com/office/drawing/2014/main" id="{5FCC7EBB-3471-4590-8C18-BE9203E2E6CD}"/>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5" y="279400"/>
            <a:ext cx="4705350" cy="1689100"/>
          </a:xfrm>
          <a:prstGeom prst="rect">
            <a:avLst/>
          </a:prstGeom>
        </p:spPr>
      </p:pic>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0" y="2188868"/>
            <a:ext cx="11178400" cy="4157999"/>
          </a:xfrm>
          <a:prstGeom prst="rect">
            <a:avLst/>
          </a:prstGeom>
          <a:solidFill>
            <a:schemeClr val="tx1"/>
          </a:solidFill>
        </p:spPr>
        <p:txBody>
          <a:bodyPr lIns="251999" tIns="270000" rIns="90000" bIns="46800" anchor="t">
            <a:normAutofit/>
          </a:bodyPr>
          <a:lstStyle>
            <a:lvl1pPr algn="l">
              <a:lnSpc>
                <a:spcPct val="120000"/>
              </a:lnSpc>
              <a:spcAft>
                <a:spcPts val="0"/>
              </a:spcAft>
              <a:defRPr sz="4100"/>
            </a:lvl1pPr>
          </a:lstStyle>
          <a:p>
            <a:r>
              <a:rPr lang="fr-FR" dirty="0"/>
              <a:t>CLIQUEZ POUR AJOUTER UN TITRE</a:t>
            </a:r>
          </a:p>
        </p:txBody>
      </p:sp>
      <p:sp>
        <p:nvSpPr>
          <p:cNvPr id="2" name="Espace réservé de la date 1">
            <a:extLst>
              <a:ext uri="{FF2B5EF4-FFF2-40B4-BE49-F238E27FC236}">
                <a16:creationId xmlns:a16="http://schemas.microsoft.com/office/drawing/2014/main" id="{92507B6F-FE6B-4F61-B061-42BC8C5E7C81}"/>
              </a:ext>
            </a:extLst>
          </p:cNvPr>
          <p:cNvSpPr>
            <a:spLocks noGrp="1"/>
          </p:cNvSpPr>
          <p:nvPr>
            <p:ph type="dt" sz="half" idx="10"/>
          </p:nvPr>
        </p:nvSpPr>
        <p:spPr>
          <a:xfrm>
            <a:off x="9900000" y="6372000"/>
            <a:ext cx="1800000" cy="288000"/>
          </a:xfrm>
        </p:spPr>
        <p:txBody>
          <a:bodyPr/>
          <a:lstStyle/>
          <a:p>
            <a:fld id="{283CFBEF-98C3-6C4D-AECE-A89E43EA2455}" type="datetime1">
              <a:rPr lang="fr-FR" smtClean="0"/>
              <a:t>12/06/2026</a:t>
            </a:fld>
            <a:endParaRPr lang="fr-FR" dirty="0"/>
          </a:p>
        </p:txBody>
      </p:sp>
      <p:sp>
        <p:nvSpPr>
          <p:cNvPr id="8" name="Espace réservé du texte 13"/>
          <p:cNvSpPr>
            <a:spLocks noGrp="1"/>
          </p:cNvSpPr>
          <p:nvPr>
            <p:ph type="body" sz="quarter" idx="12" hasCustomPrompt="1"/>
          </p:nvPr>
        </p:nvSpPr>
        <p:spPr>
          <a:xfrm>
            <a:off x="701458" y="4834372"/>
            <a:ext cx="10935221" cy="752475"/>
          </a:xfrm>
          <a:prstGeom prst="rect">
            <a:avLst/>
          </a:prstGeom>
        </p:spPr>
        <p:txBody>
          <a:bodyPr>
            <a:normAutofit/>
          </a:bodyPr>
          <a:lstStyle>
            <a:lvl1pPr>
              <a:lnSpc>
                <a:spcPct val="100000"/>
              </a:lnSpc>
              <a:spcAft>
                <a:spcPts val="0"/>
              </a:spcAft>
              <a:defRPr sz="2200">
                <a:solidFill>
                  <a:schemeClr val="bg1"/>
                </a:solidFill>
              </a:defRPr>
            </a:lvl1pPr>
          </a:lstStyle>
          <a:p>
            <a:pPr lvl="0"/>
            <a:r>
              <a:rPr lang="fr-FR" dirty="0"/>
              <a:t>CLIQUEZ POUR AJOUTER UN SOUS-TITRE</a:t>
            </a:r>
          </a:p>
        </p:txBody>
      </p:sp>
      <p:sp>
        <p:nvSpPr>
          <p:cNvPr id="9" name="Espace réservé du texte 13"/>
          <p:cNvSpPr>
            <a:spLocks noGrp="1"/>
          </p:cNvSpPr>
          <p:nvPr>
            <p:ph type="body" sz="quarter" idx="13" hasCustomPrompt="1"/>
          </p:nvPr>
        </p:nvSpPr>
        <p:spPr>
          <a:xfrm>
            <a:off x="4867422" y="5971703"/>
            <a:ext cx="6797939" cy="316555"/>
          </a:xfrm>
          <a:prstGeom prst="rect">
            <a:avLst/>
          </a:prstGeom>
        </p:spPr>
        <p:txBody>
          <a:bodyPr/>
          <a:lstStyle>
            <a:lvl1pPr marL="0" marR="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sz="1800" b="0" i="0">
                <a:solidFill>
                  <a:schemeClr val="bg1"/>
                </a:solidFill>
              </a:defRPr>
            </a:lvl1pPr>
          </a:lstStyle>
          <a:p>
            <a:pPr marL="0" marR="0" lvl="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a:pPr>
            <a:r>
              <a:rPr lang="fr-FR" dirty="0"/>
              <a:t>Cliquez pour ajouter du texte (nom de l’entité émettrice)</a:t>
            </a:r>
          </a:p>
          <a:p>
            <a:pPr lvl="0"/>
            <a:endParaRPr lang="fr-FR" dirty="0"/>
          </a:p>
        </p:txBody>
      </p:sp>
    </p:spTree>
    <p:extLst>
      <p:ext uri="{BB962C8B-B14F-4D97-AF65-F5344CB8AC3E}">
        <p14:creationId xmlns:p14="http://schemas.microsoft.com/office/powerpoint/2010/main" val="55700252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Couverture fond couleur_AM_bleu">
    <p:spTree>
      <p:nvGrpSpPr>
        <p:cNvPr id="1" name=""/>
        <p:cNvGrpSpPr/>
        <p:nvPr/>
      </p:nvGrpSpPr>
      <p:grpSpPr>
        <a:xfrm>
          <a:off x="0" y="0"/>
          <a:ext cx="0" cy="0"/>
          <a:chOff x="0" y="0"/>
          <a:chExt cx="0" cy="0"/>
        </a:xfrm>
      </p:grpSpPr>
      <p:pic>
        <p:nvPicPr>
          <p:cNvPr id="6" name="Image 5" descr="Une image contenant alimentation&#10;&#10;Description générée automatiquement" title="Sécurité sociale - l'Assurance Maladie : Agir ensemble, protéger chacun ">
            <a:extLst>
              <a:ext uri="{FF2B5EF4-FFF2-40B4-BE49-F238E27FC236}">
                <a16:creationId xmlns:a16="http://schemas.microsoft.com/office/drawing/2014/main" id="{5FCC7EBB-3471-4590-8C18-BE9203E2E6CD}"/>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5" y="279400"/>
            <a:ext cx="4705350" cy="1689100"/>
          </a:xfrm>
          <a:prstGeom prst="rect">
            <a:avLst/>
          </a:prstGeom>
        </p:spPr>
      </p:pic>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0" y="2188868"/>
            <a:ext cx="11178400" cy="4157999"/>
          </a:xfrm>
          <a:prstGeom prst="rect">
            <a:avLst/>
          </a:prstGeom>
          <a:solidFill>
            <a:schemeClr val="tx2"/>
          </a:solidFill>
        </p:spPr>
        <p:txBody>
          <a:bodyPr lIns="251999" tIns="270000" rIns="90000" bIns="46800" anchor="t">
            <a:normAutofit/>
          </a:bodyPr>
          <a:lstStyle>
            <a:lvl1pPr algn="l">
              <a:lnSpc>
                <a:spcPct val="120000"/>
              </a:lnSpc>
              <a:spcAft>
                <a:spcPts val="0"/>
              </a:spcAft>
              <a:defRPr sz="4100"/>
            </a:lvl1pPr>
          </a:lstStyle>
          <a:p>
            <a:r>
              <a:rPr lang="fr-FR" dirty="0"/>
              <a:t>CLIQUEZ POUR AJOUTER UN TITRE</a:t>
            </a:r>
          </a:p>
        </p:txBody>
      </p:sp>
      <p:sp>
        <p:nvSpPr>
          <p:cNvPr id="2" name="Espace réservé de la date 1">
            <a:extLst>
              <a:ext uri="{FF2B5EF4-FFF2-40B4-BE49-F238E27FC236}">
                <a16:creationId xmlns:a16="http://schemas.microsoft.com/office/drawing/2014/main" id="{92507B6F-FE6B-4F61-B061-42BC8C5E7C81}"/>
              </a:ext>
            </a:extLst>
          </p:cNvPr>
          <p:cNvSpPr>
            <a:spLocks noGrp="1"/>
          </p:cNvSpPr>
          <p:nvPr>
            <p:ph type="dt" sz="half" idx="10"/>
          </p:nvPr>
        </p:nvSpPr>
        <p:spPr>
          <a:xfrm>
            <a:off x="9900000" y="6372000"/>
            <a:ext cx="1800000" cy="288000"/>
          </a:xfrm>
        </p:spPr>
        <p:txBody>
          <a:bodyPr/>
          <a:lstStyle/>
          <a:p>
            <a:fld id="{283CFBEF-98C3-6C4D-AECE-A89E43EA2455}" type="datetime1">
              <a:rPr lang="fr-FR" smtClean="0"/>
              <a:t>12/06/2026</a:t>
            </a:fld>
            <a:endParaRPr lang="fr-FR" dirty="0"/>
          </a:p>
        </p:txBody>
      </p:sp>
      <p:sp>
        <p:nvSpPr>
          <p:cNvPr id="8" name="Espace réservé du texte 13"/>
          <p:cNvSpPr>
            <a:spLocks noGrp="1"/>
          </p:cNvSpPr>
          <p:nvPr>
            <p:ph type="body" sz="quarter" idx="12" hasCustomPrompt="1"/>
          </p:nvPr>
        </p:nvSpPr>
        <p:spPr>
          <a:xfrm>
            <a:off x="701458" y="4834372"/>
            <a:ext cx="10935221" cy="752475"/>
          </a:xfrm>
          <a:prstGeom prst="rect">
            <a:avLst/>
          </a:prstGeom>
        </p:spPr>
        <p:txBody>
          <a:bodyPr>
            <a:normAutofit/>
          </a:bodyPr>
          <a:lstStyle>
            <a:lvl1pPr>
              <a:lnSpc>
                <a:spcPct val="100000"/>
              </a:lnSpc>
              <a:spcAft>
                <a:spcPts val="0"/>
              </a:spcAft>
              <a:defRPr sz="2200">
                <a:solidFill>
                  <a:schemeClr val="bg1"/>
                </a:solidFill>
              </a:defRPr>
            </a:lvl1pPr>
          </a:lstStyle>
          <a:p>
            <a:pPr lvl="0"/>
            <a:r>
              <a:rPr lang="fr-FR" dirty="0"/>
              <a:t>CLIQUEZ POUR AJOUTER UN SOUS-TITRE</a:t>
            </a:r>
          </a:p>
        </p:txBody>
      </p:sp>
      <p:sp>
        <p:nvSpPr>
          <p:cNvPr id="9" name="Espace réservé du texte 13"/>
          <p:cNvSpPr>
            <a:spLocks noGrp="1"/>
          </p:cNvSpPr>
          <p:nvPr>
            <p:ph type="body" sz="quarter" idx="13" hasCustomPrompt="1"/>
          </p:nvPr>
        </p:nvSpPr>
        <p:spPr>
          <a:xfrm>
            <a:off x="4867422" y="5971703"/>
            <a:ext cx="6797939" cy="316555"/>
          </a:xfrm>
          <a:prstGeom prst="rect">
            <a:avLst/>
          </a:prstGeom>
        </p:spPr>
        <p:txBody>
          <a:bodyPr/>
          <a:lstStyle>
            <a:lvl1pPr marL="0" marR="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sz="1800" b="0" i="0">
                <a:solidFill>
                  <a:schemeClr val="bg1"/>
                </a:solidFill>
              </a:defRPr>
            </a:lvl1pPr>
          </a:lstStyle>
          <a:p>
            <a:pPr marL="0" marR="0" lvl="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a:pPr>
            <a:r>
              <a:rPr lang="fr-FR" dirty="0"/>
              <a:t>Cliquez pour ajouter du texte (nom de l’entité émettrice)</a:t>
            </a:r>
          </a:p>
          <a:p>
            <a:pPr lvl="0"/>
            <a:endParaRPr lang="fr-FR" dirty="0"/>
          </a:p>
        </p:txBody>
      </p:sp>
    </p:spTree>
    <p:extLst>
      <p:ext uri="{BB962C8B-B14F-4D97-AF65-F5344CB8AC3E}">
        <p14:creationId xmlns:p14="http://schemas.microsoft.com/office/powerpoint/2010/main" val="411911059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Couverture fond couleur_AM_vert">
    <p:spTree>
      <p:nvGrpSpPr>
        <p:cNvPr id="1" name=""/>
        <p:cNvGrpSpPr/>
        <p:nvPr/>
      </p:nvGrpSpPr>
      <p:grpSpPr>
        <a:xfrm>
          <a:off x="0" y="0"/>
          <a:ext cx="0" cy="0"/>
          <a:chOff x="0" y="0"/>
          <a:chExt cx="0" cy="0"/>
        </a:xfrm>
      </p:grpSpPr>
      <p:pic>
        <p:nvPicPr>
          <p:cNvPr id="6" name="Image 5" descr="Une image contenant alimentation&#10;&#10;Description générée automatiquement" title="Sécurité sociale - l'Assurance Maladie : Agir ensemble, protéger chacun ">
            <a:extLst>
              <a:ext uri="{FF2B5EF4-FFF2-40B4-BE49-F238E27FC236}">
                <a16:creationId xmlns:a16="http://schemas.microsoft.com/office/drawing/2014/main" id="{5FCC7EBB-3471-4590-8C18-BE9203E2E6CD}"/>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5" y="279400"/>
            <a:ext cx="4705350" cy="1689100"/>
          </a:xfrm>
          <a:prstGeom prst="rect">
            <a:avLst/>
          </a:prstGeom>
        </p:spPr>
      </p:pic>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0" y="2188868"/>
            <a:ext cx="11178400" cy="4157999"/>
          </a:xfrm>
          <a:prstGeom prst="rect">
            <a:avLst/>
          </a:prstGeom>
          <a:solidFill>
            <a:schemeClr val="accent1"/>
          </a:solidFill>
        </p:spPr>
        <p:txBody>
          <a:bodyPr lIns="251999" tIns="270000" rIns="90000" bIns="46800" anchor="t">
            <a:normAutofit/>
          </a:bodyPr>
          <a:lstStyle>
            <a:lvl1pPr algn="l">
              <a:lnSpc>
                <a:spcPct val="120000"/>
              </a:lnSpc>
              <a:spcAft>
                <a:spcPts val="0"/>
              </a:spcAft>
              <a:defRPr sz="4100"/>
            </a:lvl1pPr>
          </a:lstStyle>
          <a:p>
            <a:r>
              <a:rPr lang="fr-FR" dirty="0"/>
              <a:t>CLIQUEZ POUR AJOUTER UN TITRE</a:t>
            </a:r>
          </a:p>
        </p:txBody>
      </p:sp>
      <p:sp>
        <p:nvSpPr>
          <p:cNvPr id="2" name="Espace réservé de la date 1">
            <a:extLst>
              <a:ext uri="{FF2B5EF4-FFF2-40B4-BE49-F238E27FC236}">
                <a16:creationId xmlns:a16="http://schemas.microsoft.com/office/drawing/2014/main" id="{92507B6F-FE6B-4F61-B061-42BC8C5E7C81}"/>
              </a:ext>
            </a:extLst>
          </p:cNvPr>
          <p:cNvSpPr>
            <a:spLocks noGrp="1"/>
          </p:cNvSpPr>
          <p:nvPr>
            <p:ph type="dt" sz="half" idx="10"/>
          </p:nvPr>
        </p:nvSpPr>
        <p:spPr>
          <a:xfrm>
            <a:off x="9900000" y="6372000"/>
            <a:ext cx="1800000" cy="288000"/>
          </a:xfrm>
        </p:spPr>
        <p:txBody>
          <a:bodyPr/>
          <a:lstStyle/>
          <a:p>
            <a:fld id="{283CFBEF-98C3-6C4D-AECE-A89E43EA2455}" type="datetime1">
              <a:rPr lang="fr-FR" smtClean="0"/>
              <a:t>12/06/2026</a:t>
            </a:fld>
            <a:endParaRPr lang="fr-FR" dirty="0"/>
          </a:p>
        </p:txBody>
      </p:sp>
      <p:sp>
        <p:nvSpPr>
          <p:cNvPr id="8" name="Espace réservé du texte 13"/>
          <p:cNvSpPr>
            <a:spLocks noGrp="1"/>
          </p:cNvSpPr>
          <p:nvPr>
            <p:ph type="body" sz="quarter" idx="12" hasCustomPrompt="1"/>
          </p:nvPr>
        </p:nvSpPr>
        <p:spPr>
          <a:xfrm>
            <a:off x="701458" y="4834372"/>
            <a:ext cx="10935221" cy="752475"/>
          </a:xfrm>
          <a:prstGeom prst="rect">
            <a:avLst/>
          </a:prstGeom>
        </p:spPr>
        <p:txBody>
          <a:bodyPr>
            <a:normAutofit/>
          </a:bodyPr>
          <a:lstStyle>
            <a:lvl1pPr>
              <a:lnSpc>
                <a:spcPct val="100000"/>
              </a:lnSpc>
              <a:spcAft>
                <a:spcPts val="0"/>
              </a:spcAft>
              <a:defRPr sz="2200">
                <a:solidFill>
                  <a:schemeClr val="bg1"/>
                </a:solidFill>
              </a:defRPr>
            </a:lvl1pPr>
          </a:lstStyle>
          <a:p>
            <a:pPr lvl="0"/>
            <a:r>
              <a:rPr lang="fr-FR" dirty="0"/>
              <a:t>CLIQUEZ POUR AJOUTER UN SOUS-TITRE</a:t>
            </a:r>
          </a:p>
        </p:txBody>
      </p:sp>
      <p:sp>
        <p:nvSpPr>
          <p:cNvPr id="9" name="Espace réservé du texte 13"/>
          <p:cNvSpPr>
            <a:spLocks noGrp="1"/>
          </p:cNvSpPr>
          <p:nvPr>
            <p:ph type="body" sz="quarter" idx="13" hasCustomPrompt="1"/>
          </p:nvPr>
        </p:nvSpPr>
        <p:spPr>
          <a:xfrm>
            <a:off x="4867422" y="5971703"/>
            <a:ext cx="6797939" cy="316555"/>
          </a:xfrm>
          <a:prstGeom prst="rect">
            <a:avLst/>
          </a:prstGeom>
        </p:spPr>
        <p:txBody>
          <a:bodyPr/>
          <a:lstStyle>
            <a:lvl1pPr marL="0" marR="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sz="1800" b="0" i="0">
                <a:solidFill>
                  <a:schemeClr val="bg1"/>
                </a:solidFill>
              </a:defRPr>
            </a:lvl1pPr>
          </a:lstStyle>
          <a:p>
            <a:pPr marL="0" marR="0" lvl="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a:pPr>
            <a:r>
              <a:rPr lang="fr-FR" dirty="0"/>
              <a:t>Cliquez pour ajouter du texte (nom de l’entité émettrice)</a:t>
            </a:r>
          </a:p>
          <a:p>
            <a:pPr lvl="0"/>
            <a:endParaRPr lang="fr-FR" dirty="0"/>
          </a:p>
        </p:txBody>
      </p:sp>
    </p:spTree>
    <p:extLst>
      <p:ext uri="{BB962C8B-B14F-4D97-AF65-F5344CB8AC3E}">
        <p14:creationId xmlns:p14="http://schemas.microsoft.com/office/powerpoint/2010/main" val="18282358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Couverture fond couleur_AM_violet">
    <p:spTree>
      <p:nvGrpSpPr>
        <p:cNvPr id="1" name=""/>
        <p:cNvGrpSpPr/>
        <p:nvPr/>
      </p:nvGrpSpPr>
      <p:grpSpPr>
        <a:xfrm>
          <a:off x="0" y="0"/>
          <a:ext cx="0" cy="0"/>
          <a:chOff x="0" y="0"/>
          <a:chExt cx="0" cy="0"/>
        </a:xfrm>
      </p:grpSpPr>
      <p:pic>
        <p:nvPicPr>
          <p:cNvPr id="6" name="Image 5" descr="Une image contenant alimentation&#10;&#10;Description générée automatiquement" title="Sécurité sociale - l'Assurance Maladie : Agir ensemble, protéger chacun ">
            <a:extLst>
              <a:ext uri="{FF2B5EF4-FFF2-40B4-BE49-F238E27FC236}">
                <a16:creationId xmlns:a16="http://schemas.microsoft.com/office/drawing/2014/main" id="{5FCC7EBB-3471-4590-8C18-BE9203E2E6CD}"/>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5" y="279400"/>
            <a:ext cx="4705350" cy="1689100"/>
          </a:xfrm>
          <a:prstGeom prst="rect">
            <a:avLst/>
          </a:prstGeom>
        </p:spPr>
      </p:pic>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0" y="2188868"/>
            <a:ext cx="11178400" cy="4157999"/>
          </a:xfrm>
          <a:prstGeom prst="rect">
            <a:avLst/>
          </a:prstGeom>
          <a:solidFill>
            <a:schemeClr val="accent2"/>
          </a:solidFill>
        </p:spPr>
        <p:txBody>
          <a:bodyPr lIns="251999" tIns="270000" rIns="90000" bIns="46800" anchor="t">
            <a:normAutofit/>
          </a:bodyPr>
          <a:lstStyle>
            <a:lvl1pPr algn="l">
              <a:lnSpc>
                <a:spcPct val="120000"/>
              </a:lnSpc>
              <a:spcAft>
                <a:spcPts val="0"/>
              </a:spcAft>
              <a:defRPr sz="4100"/>
            </a:lvl1pPr>
          </a:lstStyle>
          <a:p>
            <a:r>
              <a:rPr lang="fr-FR" dirty="0"/>
              <a:t>CLIQUEZ POUR AJOUTER UN TITRE</a:t>
            </a:r>
          </a:p>
        </p:txBody>
      </p:sp>
      <p:sp>
        <p:nvSpPr>
          <p:cNvPr id="2" name="Espace réservé de la date 1">
            <a:extLst>
              <a:ext uri="{FF2B5EF4-FFF2-40B4-BE49-F238E27FC236}">
                <a16:creationId xmlns:a16="http://schemas.microsoft.com/office/drawing/2014/main" id="{92507B6F-FE6B-4F61-B061-42BC8C5E7C81}"/>
              </a:ext>
            </a:extLst>
          </p:cNvPr>
          <p:cNvSpPr>
            <a:spLocks noGrp="1"/>
          </p:cNvSpPr>
          <p:nvPr>
            <p:ph type="dt" sz="half" idx="10"/>
          </p:nvPr>
        </p:nvSpPr>
        <p:spPr>
          <a:xfrm>
            <a:off x="9900000" y="6372000"/>
            <a:ext cx="1800000" cy="288000"/>
          </a:xfrm>
        </p:spPr>
        <p:txBody>
          <a:bodyPr/>
          <a:lstStyle/>
          <a:p>
            <a:fld id="{283CFBEF-98C3-6C4D-AECE-A89E43EA2455}" type="datetime1">
              <a:rPr lang="fr-FR" smtClean="0"/>
              <a:t>12/06/2026</a:t>
            </a:fld>
            <a:endParaRPr lang="fr-FR" dirty="0"/>
          </a:p>
        </p:txBody>
      </p:sp>
      <p:sp>
        <p:nvSpPr>
          <p:cNvPr id="8" name="Espace réservé du texte 13"/>
          <p:cNvSpPr>
            <a:spLocks noGrp="1"/>
          </p:cNvSpPr>
          <p:nvPr>
            <p:ph type="body" sz="quarter" idx="12" hasCustomPrompt="1"/>
          </p:nvPr>
        </p:nvSpPr>
        <p:spPr>
          <a:xfrm>
            <a:off x="701458" y="4834372"/>
            <a:ext cx="10935221" cy="752475"/>
          </a:xfrm>
          <a:prstGeom prst="rect">
            <a:avLst/>
          </a:prstGeom>
        </p:spPr>
        <p:txBody>
          <a:bodyPr>
            <a:normAutofit/>
          </a:bodyPr>
          <a:lstStyle>
            <a:lvl1pPr>
              <a:lnSpc>
                <a:spcPct val="100000"/>
              </a:lnSpc>
              <a:spcAft>
                <a:spcPts val="0"/>
              </a:spcAft>
              <a:defRPr sz="2200">
                <a:solidFill>
                  <a:schemeClr val="bg1"/>
                </a:solidFill>
              </a:defRPr>
            </a:lvl1pPr>
          </a:lstStyle>
          <a:p>
            <a:pPr lvl="0"/>
            <a:r>
              <a:rPr lang="fr-FR" dirty="0"/>
              <a:t>CLIQUEZ POUR AJOUTER UN SOUS-TITRE</a:t>
            </a:r>
          </a:p>
        </p:txBody>
      </p:sp>
      <p:sp>
        <p:nvSpPr>
          <p:cNvPr id="9" name="Espace réservé du texte 13"/>
          <p:cNvSpPr>
            <a:spLocks noGrp="1"/>
          </p:cNvSpPr>
          <p:nvPr>
            <p:ph type="body" sz="quarter" idx="13" hasCustomPrompt="1"/>
          </p:nvPr>
        </p:nvSpPr>
        <p:spPr>
          <a:xfrm>
            <a:off x="4867422" y="5971703"/>
            <a:ext cx="6797939" cy="316555"/>
          </a:xfrm>
          <a:prstGeom prst="rect">
            <a:avLst/>
          </a:prstGeom>
        </p:spPr>
        <p:txBody>
          <a:bodyPr/>
          <a:lstStyle>
            <a:lvl1pPr marL="0" marR="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sz="1800" b="0" i="0">
                <a:solidFill>
                  <a:schemeClr val="bg1"/>
                </a:solidFill>
              </a:defRPr>
            </a:lvl1pPr>
          </a:lstStyle>
          <a:p>
            <a:pPr marL="0" marR="0" lvl="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a:pPr>
            <a:r>
              <a:rPr lang="fr-FR" dirty="0"/>
              <a:t>Cliquez pour ajouter du texte (nom de l’entité émettrice)</a:t>
            </a:r>
          </a:p>
          <a:p>
            <a:pPr lvl="0"/>
            <a:endParaRPr lang="fr-FR" dirty="0"/>
          </a:p>
        </p:txBody>
      </p:sp>
    </p:spTree>
    <p:extLst>
      <p:ext uri="{BB962C8B-B14F-4D97-AF65-F5344CB8AC3E}">
        <p14:creationId xmlns:p14="http://schemas.microsoft.com/office/powerpoint/2010/main" val="399143434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Couverture fond couleur_AM_brique">
    <p:spTree>
      <p:nvGrpSpPr>
        <p:cNvPr id="1" name=""/>
        <p:cNvGrpSpPr/>
        <p:nvPr/>
      </p:nvGrpSpPr>
      <p:grpSpPr>
        <a:xfrm>
          <a:off x="0" y="0"/>
          <a:ext cx="0" cy="0"/>
          <a:chOff x="0" y="0"/>
          <a:chExt cx="0" cy="0"/>
        </a:xfrm>
      </p:grpSpPr>
      <p:pic>
        <p:nvPicPr>
          <p:cNvPr id="6" name="Image 5" descr="Une image contenant alimentation&#10;&#10;Description générée automatiquement" title="Sécurité sociale - l'Assurance Maladie : Agir ensemble, protéger chacun ">
            <a:extLst>
              <a:ext uri="{FF2B5EF4-FFF2-40B4-BE49-F238E27FC236}">
                <a16:creationId xmlns:a16="http://schemas.microsoft.com/office/drawing/2014/main" id="{5FCC7EBB-3471-4590-8C18-BE9203E2E6CD}"/>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5" y="279400"/>
            <a:ext cx="4705350" cy="1689100"/>
          </a:xfrm>
          <a:prstGeom prst="rect">
            <a:avLst/>
          </a:prstGeom>
        </p:spPr>
      </p:pic>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0" y="2188868"/>
            <a:ext cx="11178400" cy="4157999"/>
          </a:xfrm>
          <a:prstGeom prst="rect">
            <a:avLst/>
          </a:prstGeom>
          <a:solidFill>
            <a:schemeClr val="accent3"/>
          </a:solidFill>
        </p:spPr>
        <p:txBody>
          <a:bodyPr lIns="251999" tIns="270000" rIns="90000" bIns="46800" anchor="t">
            <a:normAutofit/>
          </a:bodyPr>
          <a:lstStyle>
            <a:lvl1pPr algn="l">
              <a:lnSpc>
                <a:spcPct val="120000"/>
              </a:lnSpc>
              <a:spcAft>
                <a:spcPts val="0"/>
              </a:spcAft>
              <a:defRPr sz="4100"/>
            </a:lvl1pPr>
          </a:lstStyle>
          <a:p>
            <a:r>
              <a:rPr lang="fr-FR" dirty="0"/>
              <a:t>CLIQUEZ POUR AJOUTER UN TITRE</a:t>
            </a:r>
          </a:p>
        </p:txBody>
      </p:sp>
      <p:sp>
        <p:nvSpPr>
          <p:cNvPr id="2" name="Espace réservé de la date 1">
            <a:extLst>
              <a:ext uri="{FF2B5EF4-FFF2-40B4-BE49-F238E27FC236}">
                <a16:creationId xmlns:a16="http://schemas.microsoft.com/office/drawing/2014/main" id="{92507B6F-FE6B-4F61-B061-42BC8C5E7C81}"/>
              </a:ext>
            </a:extLst>
          </p:cNvPr>
          <p:cNvSpPr>
            <a:spLocks noGrp="1"/>
          </p:cNvSpPr>
          <p:nvPr>
            <p:ph type="dt" sz="half" idx="10"/>
          </p:nvPr>
        </p:nvSpPr>
        <p:spPr>
          <a:xfrm>
            <a:off x="9900000" y="6372000"/>
            <a:ext cx="1800000" cy="288000"/>
          </a:xfrm>
        </p:spPr>
        <p:txBody>
          <a:bodyPr/>
          <a:lstStyle/>
          <a:p>
            <a:fld id="{283CFBEF-98C3-6C4D-AECE-A89E43EA2455}" type="datetime1">
              <a:rPr lang="fr-FR" smtClean="0"/>
              <a:t>12/06/2026</a:t>
            </a:fld>
            <a:endParaRPr lang="fr-FR" dirty="0"/>
          </a:p>
        </p:txBody>
      </p:sp>
      <p:sp>
        <p:nvSpPr>
          <p:cNvPr id="8" name="Espace réservé du texte 13"/>
          <p:cNvSpPr>
            <a:spLocks noGrp="1"/>
          </p:cNvSpPr>
          <p:nvPr>
            <p:ph type="body" sz="quarter" idx="12" hasCustomPrompt="1"/>
          </p:nvPr>
        </p:nvSpPr>
        <p:spPr>
          <a:xfrm>
            <a:off x="701458" y="4834372"/>
            <a:ext cx="10935221" cy="752475"/>
          </a:xfrm>
          <a:prstGeom prst="rect">
            <a:avLst/>
          </a:prstGeom>
        </p:spPr>
        <p:txBody>
          <a:bodyPr>
            <a:normAutofit/>
          </a:bodyPr>
          <a:lstStyle>
            <a:lvl1pPr>
              <a:lnSpc>
                <a:spcPct val="100000"/>
              </a:lnSpc>
              <a:spcAft>
                <a:spcPts val="0"/>
              </a:spcAft>
              <a:defRPr sz="2200">
                <a:solidFill>
                  <a:schemeClr val="bg1"/>
                </a:solidFill>
              </a:defRPr>
            </a:lvl1pPr>
          </a:lstStyle>
          <a:p>
            <a:pPr lvl="0"/>
            <a:r>
              <a:rPr lang="fr-FR" dirty="0"/>
              <a:t>CLIQUEZ POUR AJOUTER UN SOUS-TITRE</a:t>
            </a:r>
          </a:p>
        </p:txBody>
      </p:sp>
      <p:sp>
        <p:nvSpPr>
          <p:cNvPr id="9" name="Espace réservé du texte 13"/>
          <p:cNvSpPr>
            <a:spLocks noGrp="1"/>
          </p:cNvSpPr>
          <p:nvPr>
            <p:ph type="body" sz="quarter" idx="13" hasCustomPrompt="1"/>
          </p:nvPr>
        </p:nvSpPr>
        <p:spPr>
          <a:xfrm>
            <a:off x="4867422" y="5971703"/>
            <a:ext cx="6797939" cy="316555"/>
          </a:xfrm>
          <a:prstGeom prst="rect">
            <a:avLst/>
          </a:prstGeom>
        </p:spPr>
        <p:txBody>
          <a:bodyPr/>
          <a:lstStyle>
            <a:lvl1pPr marL="0" marR="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sz="1800" b="0" i="0">
                <a:solidFill>
                  <a:schemeClr val="bg1"/>
                </a:solidFill>
              </a:defRPr>
            </a:lvl1pPr>
          </a:lstStyle>
          <a:p>
            <a:pPr marL="0" marR="0" lvl="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a:pPr>
            <a:r>
              <a:rPr lang="fr-FR" dirty="0"/>
              <a:t>Cliquez pour ajouter du texte (nom de l’entité émettrice)</a:t>
            </a:r>
          </a:p>
          <a:p>
            <a:pPr lvl="0"/>
            <a:endParaRPr lang="fr-FR" dirty="0"/>
          </a:p>
        </p:txBody>
      </p:sp>
    </p:spTree>
    <p:extLst>
      <p:ext uri="{BB962C8B-B14F-4D97-AF65-F5344CB8AC3E}">
        <p14:creationId xmlns:p14="http://schemas.microsoft.com/office/powerpoint/2010/main" val="103001556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Couverture fond couleur_AM_rose">
    <p:spTree>
      <p:nvGrpSpPr>
        <p:cNvPr id="1" name=""/>
        <p:cNvGrpSpPr/>
        <p:nvPr/>
      </p:nvGrpSpPr>
      <p:grpSpPr>
        <a:xfrm>
          <a:off x="0" y="0"/>
          <a:ext cx="0" cy="0"/>
          <a:chOff x="0" y="0"/>
          <a:chExt cx="0" cy="0"/>
        </a:xfrm>
      </p:grpSpPr>
      <p:pic>
        <p:nvPicPr>
          <p:cNvPr id="6" name="Image 5" descr="Une image contenant alimentation&#10;&#10;Description générée automatiquement" title="Sécurité sociale - l'Assurance Maladie : Agir ensemble, protéger chacun ">
            <a:extLst>
              <a:ext uri="{FF2B5EF4-FFF2-40B4-BE49-F238E27FC236}">
                <a16:creationId xmlns:a16="http://schemas.microsoft.com/office/drawing/2014/main" id="{5FCC7EBB-3471-4590-8C18-BE9203E2E6CD}"/>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5" y="279400"/>
            <a:ext cx="4705350" cy="1689100"/>
          </a:xfrm>
          <a:prstGeom prst="rect">
            <a:avLst/>
          </a:prstGeom>
        </p:spPr>
      </p:pic>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0" y="2188868"/>
            <a:ext cx="11178400" cy="4157999"/>
          </a:xfrm>
          <a:prstGeom prst="rect">
            <a:avLst/>
          </a:prstGeom>
          <a:solidFill>
            <a:schemeClr val="accent4"/>
          </a:solidFill>
        </p:spPr>
        <p:txBody>
          <a:bodyPr lIns="251999" tIns="270000" rIns="90000" bIns="46800" anchor="t">
            <a:normAutofit/>
          </a:bodyPr>
          <a:lstStyle>
            <a:lvl1pPr algn="l">
              <a:lnSpc>
                <a:spcPct val="120000"/>
              </a:lnSpc>
              <a:spcAft>
                <a:spcPts val="0"/>
              </a:spcAft>
              <a:defRPr sz="4100"/>
            </a:lvl1pPr>
          </a:lstStyle>
          <a:p>
            <a:r>
              <a:rPr lang="fr-FR" dirty="0"/>
              <a:t>CLIQUEZ POUR AJOUTER UN TITRE</a:t>
            </a:r>
          </a:p>
        </p:txBody>
      </p:sp>
      <p:sp>
        <p:nvSpPr>
          <p:cNvPr id="2" name="Espace réservé de la date 1">
            <a:extLst>
              <a:ext uri="{FF2B5EF4-FFF2-40B4-BE49-F238E27FC236}">
                <a16:creationId xmlns:a16="http://schemas.microsoft.com/office/drawing/2014/main" id="{92507B6F-FE6B-4F61-B061-42BC8C5E7C81}"/>
              </a:ext>
            </a:extLst>
          </p:cNvPr>
          <p:cNvSpPr>
            <a:spLocks noGrp="1"/>
          </p:cNvSpPr>
          <p:nvPr>
            <p:ph type="dt" sz="half" idx="10"/>
          </p:nvPr>
        </p:nvSpPr>
        <p:spPr>
          <a:xfrm>
            <a:off x="9900000" y="6372000"/>
            <a:ext cx="1800000" cy="288000"/>
          </a:xfrm>
        </p:spPr>
        <p:txBody>
          <a:bodyPr/>
          <a:lstStyle/>
          <a:p>
            <a:fld id="{283CFBEF-98C3-6C4D-AECE-A89E43EA2455}" type="datetime1">
              <a:rPr lang="fr-FR" smtClean="0"/>
              <a:t>12/06/2026</a:t>
            </a:fld>
            <a:endParaRPr lang="fr-FR" dirty="0"/>
          </a:p>
        </p:txBody>
      </p:sp>
      <p:sp>
        <p:nvSpPr>
          <p:cNvPr id="8" name="Espace réservé du texte 13"/>
          <p:cNvSpPr>
            <a:spLocks noGrp="1"/>
          </p:cNvSpPr>
          <p:nvPr>
            <p:ph type="body" sz="quarter" idx="12" hasCustomPrompt="1"/>
          </p:nvPr>
        </p:nvSpPr>
        <p:spPr>
          <a:xfrm>
            <a:off x="701458" y="4834372"/>
            <a:ext cx="10935221" cy="752475"/>
          </a:xfrm>
          <a:prstGeom prst="rect">
            <a:avLst/>
          </a:prstGeom>
        </p:spPr>
        <p:txBody>
          <a:bodyPr>
            <a:normAutofit/>
          </a:bodyPr>
          <a:lstStyle>
            <a:lvl1pPr>
              <a:lnSpc>
                <a:spcPct val="100000"/>
              </a:lnSpc>
              <a:spcAft>
                <a:spcPts val="0"/>
              </a:spcAft>
              <a:defRPr sz="2200">
                <a:solidFill>
                  <a:schemeClr val="bg1"/>
                </a:solidFill>
              </a:defRPr>
            </a:lvl1pPr>
          </a:lstStyle>
          <a:p>
            <a:pPr lvl="0"/>
            <a:r>
              <a:rPr lang="fr-FR" dirty="0"/>
              <a:t>CLIQUEZ POUR AJOUTER UN SOUS-TITRE</a:t>
            </a:r>
          </a:p>
        </p:txBody>
      </p:sp>
      <p:sp>
        <p:nvSpPr>
          <p:cNvPr id="9" name="Espace réservé du texte 13"/>
          <p:cNvSpPr>
            <a:spLocks noGrp="1"/>
          </p:cNvSpPr>
          <p:nvPr>
            <p:ph type="body" sz="quarter" idx="13" hasCustomPrompt="1"/>
          </p:nvPr>
        </p:nvSpPr>
        <p:spPr>
          <a:xfrm>
            <a:off x="4867422" y="5971703"/>
            <a:ext cx="6797939" cy="316555"/>
          </a:xfrm>
          <a:prstGeom prst="rect">
            <a:avLst/>
          </a:prstGeom>
        </p:spPr>
        <p:txBody>
          <a:bodyPr/>
          <a:lstStyle>
            <a:lvl1pPr marL="0" marR="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sz="1800" b="0" i="0">
                <a:solidFill>
                  <a:schemeClr val="bg1"/>
                </a:solidFill>
              </a:defRPr>
            </a:lvl1pPr>
          </a:lstStyle>
          <a:p>
            <a:pPr marL="0" marR="0" lvl="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a:pPr>
            <a:r>
              <a:rPr lang="fr-FR" dirty="0"/>
              <a:t>Cliquez pour ajouter du texte (nom de l’entité émettrice)</a:t>
            </a:r>
          </a:p>
          <a:p>
            <a:pPr lvl="0"/>
            <a:endParaRPr lang="fr-FR" dirty="0"/>
          </a:p>
        </p:txBody>
      </p:sp>
    </p:spTree>
    <p:extLst>
      <p:ext uri="{BB962C8B-B14F-4D97-AF65-F5344CB8AC3E}">
        <p14:creationId xmlns:p14="http://schemas.microsoft.com/office/powerpoint/2010/main" val="34045302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Couverture fond couleur_AM_parme">
    <p:spTree>
      <p:nvGrpSpPr>
        <p:cNvPr id="1" name=""/>
        <p:cNvGrpSpPr/>
        <p:nvPr/>
      </p:nvGrpSpPr>
      <p:grpSpPr>
        <a:xfrm>
          <a:off x="0" y="0"/>
          <a:ext cx="0" cy="0"/>
          <a:chOff x="0" y="0"/>
          <a:chExt cx="0" cy="0"/>
        </a:xfrm>
      </p:grpSpPr>
      <p:pic>
        <p:nvPicPr>
          <p:cNvPr id="6" name="Image 5" descr="Une image contenant alimentation&#10;&#10;Description générée automatiquement" title="Sécurité sociale - l'Assurance Maladie : Agir ensemble, protéger chacun ">
            <a:extLst>
              <a:ext uri="{FF2B5EF4-FFF2-40B4-BE49-F238E27FC236}">
                <a16:creationId xmlns:a16="http://schemas.microsoft.com/office/drawing/2014/main" id="{5FCC7EBB-3471-4590-8C18-BE9203E2E6CD}"/>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5" y="279400"/>
            <a:ext cx="4705350" cy="1689100"/>
          </a:xfrm>
          <a:prstGeom prst="rect">
            <a:avLst/>
          </a:prstGeom>
        </p:spPr>
      </p:pic>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0" y="2188868"/>
            <a:ext cx="11178400" cy="4157999"/>
          </a:xfrm>
          <a:prstGeom prst="rect">
            <a:avLst/>
          </a:prstGeom>
          <a:solidFill>
            <a:schemeClr val="accent5"/>
          </a:solidFill>
        </p:spPr>
        <p:txBody>
          <a:bodyPr lIns="251999" tIns="270000" rIns="90000" bIns="46800" anchor="t">
            <a:normAutofit/>
          </a:bodyPr>
          <a:lstStyle>
            <a:lvl1pPr algn="l">
              <a:lnSpc>
                <a:spcPct val="120000"/>
              </a:lnSpc>
              <a:spcAft>
                <a:spcPts val="0"/>
              </a:spcAft>
              <a:defRPr sz="4100"/>
            </a:lvl1pPr>
          </a:lstStyle>
          <a:p>
            <a:r>
              <a:rPr lang="fr-FR" dirty="0"/>
              <a:t>CLIQUEZ POUR AJOUTER UN TITRE</a:t>
            </a:r>
          </a:p>
        </p:txBody>
      </p:sp>
      <p:sp>
        <p:nvSpPr>
          <p:cNvPr id="2" name="Espace réservé de la date 1">
            <a:extLst>
              <a:ext uri="{FF2B5EF4-FFF2-40B4-BE49-F238E27FC236}">
                <a16:creationId xmlns:a16="http://schemas.microsoft.com/office/drawing/2014/main" id="{92507B6F-FE6B-4F61-B061-42BC8C5E7C81}"/>
              </a:ext>
            </a:extLst>
          </p:cNvPr>
          <p:cNvSpPr>
            <a:spLocks noGrp="1"/>
          </p:cNvSpPr>
          <p:nvPr>
            <p:ph type="dt" sz="half" idx="10"/>
          </p:nvPr>
        </p:nvSpPr>
        <p:spPr>
          <a:xfrm>
            <a:off x="9900000" y="6372000"/>
            <a:ext cx="1800000" cy="288000"/>
          </a:xfrm>
        </p:spPr>
        <p:txBody>
          <a:bodyPr/>
          <a:lstStyle/>
          <a:p>
            <a:fld id="{283CFBEF-98C3-6C4D-AECE-A89E43EA2455}" type="datetime1">
              <a:rPr lang="fr-FR" smtClean="0"/>
              <a:t>12/06/2026</a:t>
            </a:fld>
            <a:endParaRPr lang="fr-FR" dirty="0"/>
          </a:p>
        </p:txBody>
      </p:sp>
      <p:sp>
        <p:nvSpPr>
          <p:cNvPr id="8" name="Espace réservé du texte 13"/>
          <p:cNvSpPr>
            <a:spLocks noGrp="1"/>
          </p:cNvSpPr>
          <p:nvPr>
            <p:ph type="body" sz="quarter" idx="12" hasCustomPrompt="1"/>
          </p:nvPr>
        </p:nvSpPr>
        <p:spPr>
          <a:xfrm>
            <a:off x="701458" y="4834372"/>
            <a:ext cx="10935221" cy="752475"/>
          </a:xfrm>
          <a:prstGeom prst="rect">
            <a:avLst/>
          </a:prstGeom>
        </p:spPr>
        <p:txBody>
          <a:bodyPr>
            <a:normAutofit/>
          </a:bodyPr>
          <a:lstStyle>
            <a:lvl1pPr>
              <a:lnSpc>
                <a:spcPct val="100000"/>
              </a:lnSpc>
              <a:spcAft>
                <a:spcPts val="0"/>
              </a:spcAft>
              <a:defRPr sz="2200">
                <a:solidFill>
                  <a:schemeClr val="bg1"/>
                </a:solidFill>
              </a:defRPr>
            </a:lvl1pPr>
          </a:lstStyle>
          <a:p>
            <a:pPr lvl="0"/>
            <a:r>
              <a:rPr lang="fr-FR" dirty="0"/>
              <a:t>CLIQUEZ POUR AJOUTER UN SOUS-TITRE</a:t>
            </a:r>
          </a:p>
        </p:txBody>
      </p:sp>
      <p:sp>
        <p:nvSpPr>
          <p:cNvPr id="9" name="Espace réservé du texte 13"/>
          <p:cNvSpPr>
            <a:spLocks noGrp="1"/>
          </p:cNvSpPr>
          <p:nvPr>
            <p:ph type="body" sz="quarter" idx="13" hasCustomPrompt="1"/>
          </p:nvPr>
        </p:nvSpPr>
        <p:spPr>
          <a:xfrm>
            <a:off x="4867422" y="5971703"/>
            <a:ext cx="6797939" cy="316555"/>
          </a:xfrm>
          <a:prstGeom prst="rect">
            <a:avLst/>
          </a:prstGeom>
        </p:spPr>
        <p:txBody>
          <a:bodyPr/>
          <a:lstStyle>
            <a:lvl1pPr marL="0" marR="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sz="1800" b="0" i="0">
                <a:solidFill>
                  <a:schemeClr val="bg1"/>
                </a:solidFill>
              </a:defRPr>
            </a:lvl1pPr>
          </a:lstStyle>
          <a:p>
            <a:pPr marL="0" marR="0" lvl="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a:pPr>
            <a:r>
              <a:rPr lang="fr-FR" dirty="0"/>
              <a:t>Cliquez pour ajouter du texte (nom de l’entité émettrice)</a:t>
            </a:r>
          </a:p>
          <a:p>
            <a:pPr lvl="0"/>
            <a:endParaRPr lang="fr-FR" dirty="0"/>
          </a:p>
        </p:txBody>
      </p:sp>
    </p:spTree>
    <p:extLst>
      <p:ext uri="{BB962C8B-B14F-4D97-AF65-F5344CB8AC3E}">
        <p14:creationId xmlns:p14="http://schemas.microsoft.com/office/powerpoint/2010/main" val="289473814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Couverture fond couleur_AM_vertclair">
    <p:spTree>
      <p:nvGrpSpPr>
        <p:cNvPr id="1" name=""/>
        <p:cNvGrpSpPr/>
        <p:nvPr/>
      </p:nvGrpSpPr>
      <p:grpSpPr>
        <a:xfrm>
          <a:off x="0" y="0"/>
          <a:ext cx="0" cy="0"/>
          <a:chOff x="0" y="0"/>
          <a:chExt cx="0" cy="0"/>
        </a:xfrm>
      </p:grpSpPr>
      <p:pic>
        <p:nvPicPr>
          <p:cNvPr id="6" name="Image 5" descr="Une image contenant alimentation&#10;&#10;Description générée automatiquement" title="Sécurité sociale - l'Assurance Maladie : Agir ensemble, protéger chacun ">
            <a:extLst>
              <a:ext uri="{FF2B5EF4-FFF2-40B4-BE49-F238E27FC236}">
                <a16:creationId xmlns:a16="http://schemas.microsoft.com/office/drawing/2014/main" id="{5FCC7EBB-3471-4590-8C18-BE9203E2E6CD}"/>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5" y="279400"/>
            <a:ext cx="4705350" cy="1689100"/>
          </a:xfrm>
          <a:prstGeom prst="rect">
            <a:avLst/>
          </a:prstGeom>
        </p:spPr>
      </p:pic>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0" y="2188868"/>
            <a:ext cx="11178400" cy="4157999"/>
          </a:xfrm>
          <a:prstGeom prst="rect">
            <a:avLst/>
          </a:prstGeom>
          <a:solidFill>
            <a:schemeClr val="accent6"/>
          </a:solidFill>
        </p:spPr>
        <p:txBody>
          <a:bodyPr lIns="251999" tIns="270000" rIns="90000" bIns="46800" anchor="t">
            <a:normAutofit/>
          </a:bodyPr>
          <a:lstStyle>
            <a:lvl1pPr algn="l">
              <a:lnSpc>
                <a:spcPct val="120000"/>
              </a:lnSpc>
              <a:spcAft>
                <a:spcPts val="0"/>
              </a:spcAft>
              <a:defRPr sz="4100"/>
            </a:lvl1pPr>
          </a:lstStyle>
          <a:p>
            <a:r>
              <a:rPr lang="fr-FR" dirty="0"/>
              <a:t>CLIQUEZ POUR AJOUTER UN TITRE</a:t>
            </a:r>
          </a:p>
        </p:txBody>
      </p:sp>
      <p:sp>
        <p:nvSpPr>
          <p:cNvPr id="2" name="Espace réservé de la date 1">
            <a:extLst>
              <a:ext uri="{FF2B5EF4-FFF2-40B4-BE49-F238E27FC236}">
                <a16:creationId xmlns:a16="http://schemas.microsoft.com/office/drawing/2014/main" id="{92507B6F-FE6B-4F61-B061-42BC8C5E7C81}"/>
              </a:ext>
            </a:extLst>
          </p:cNvPr>
          <p:cNvSpPr>
            <a:spLocks noGrp="1"/>
          </p:cNvSpPr>
          <p:nvPr>
            <p:ph type="dt" sz="half" idx="10"/>
          </p:nvPr>
        </p:nvSpPr>
        <p:spPr>
          <a:xfrm>
            <a:off x="9900000" y="6372000"/>
            <a:ext cx="1800000" cy="288000"/>
          </a:xfrm>
        </p:spPr>
        <p:txBody>
          <a:bodyPr/>
          <a:lstStyle/>
          <a:p>
            <a:fld id="{283CFBEF-98C3-6C4D-AECE-A89E43EA2455}" type="datetime1">
              <a:rPr lang="fr-FR" smtClean="0"/>
              <a:t>12/06/2026</a:t>
            </a:fld>
            <a:endParaRPr lang="fr-FR" dirty="0"/>
          </a:p>
        </p:txBody>
      </p:sp>
      <p:sp>
        <p:nvSpPr>
          <p:cNvPr id="8" name="Espace réservé du texte 13"/>
          <p:cNvSpPr>
            <a:spLocks noGrp="1"/>
          </p:cNvSpPr>
          <p:nvPr>
            <p:ph type="body" sz="quarter" idx="12" hasCustomPrompt="1"/>
          </p:nvPr>
        </p:nvSpPr>
        <p:spPr>
          <a:xfrm>
            <a:off x="701458" y="4834372"/>
            <a:ext cx="10935221" cy="752475"/>
          </a:xfrm>
          <a:prstGeom prst="rect">
            <a:avLst/>
          </a:prstGeom>
        </p:spPr>
        <p:txBody>
          <a:bodyPr>
            <a:normAutofit/>
          </a:bodyPr>
          <a:lstStyle>
            <a:lvl1pPr>
              <a:lnSpc>
                <a:spcPct val="100000"/>
              </a:lnSpc>
              <a:spcAft>
                <a:spcPts val="0"/>
              </a:spcAft>
              <a:defRPr sz="2200">
                <a:solidFill>
                  <a:schemeClr val="bg1"/>
                </a:solidFill>
              </a:defRPr>
            </a:lvl1pPr>
          </a:lstStyle>
          <a:p>
            <a:pPr lvl="0"/>
            <a:r>
              <a:rPr lang="fr-FR" dirty="0"/>
              <a:t>CLIQUEZ POUR AJOUTER UN SOUS-TITRE</a:t>
            </a:r>
          </a:p>
        </p:txBody>
      </p:sp>
      <p:sp>
        <p:nvSpPr>
          <p:cNvPr id="9" name="Espace réservé du texte 13"/>
          <p:cNvSpPr>
            <a:spLocks noGrp="1"/>
          </p:cNvSpPr>
          <p:nvPr>
            <p:ph type="body" sz="quarter" idx="13" hasCustomPrompt="1"/>
          </p:nvPr>
        </p:nvSpPr>
        <p:spPr>
          <a:xfrm>
            <a:off x="4867422" y="5971703"/>
            <a:ext cx="6797939" cy="316555"/>
          </a:xfrm>
          <a:prstGeom prst="rect">
            <a:avLst/>
          </a:prstGeom>
        </p:spPr>
        <p:txBody>
          <a:bodyPr/>
          <a:lstStyle>
            <a:lvl1pPr marL="0" marR="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sz="1800" b="0" i="0">
                <a:solidFill>
                  <a:schemeClr val="bg1"/>
                </a:solidFill>
              </a:defRPr>
            </a:lvl1pPr>
          </a:lstStyle>
          <a:p>
            <a:pPr marL="0" marR="0" lvl="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a:pPr>
            <a:r>
              <a:rPr lang="fr-FR" dirty="0"/>
              <a:t>Cliquez pour ajouter du texte (nom de l’entité émettrice)</a:t>
            </a:r>
          </a:p>
          <a:p>
            <a:pPr lvl="0"/>
            <a:endParaRPr lang="fr-FR" dirty="0"/>
          </a:p>
        </p:txBody>
      </p:sp>
    </p:spTree>
    <p:extLst>
      <p:ext uri="{BB962C8B-B14F-4D97-AF65-F5344CB8AC3E}">
        <p14:creationId xmlns:p14="http://schemas.microsoft.com/office/powerpoint/2010/main" val="294021452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Sommaire">
    <p:spTree>
      <p:nvGrpSpPr>
        <p:cNvPr id="1" name=""/>
        <p:cNvGrpSpPr/>
        <p:nvPr/>
      </p:nvGrpSpPr>
      <p:grpSpPr>
        <a:xfrm>
          <a:off x="0" y="0"/>
          <a:ext cx="0" cy="0"/>
          <a:chOff x="0" y="0"/>
          <a:chExt cx="0" cy="0"/>
        </a:xfrm>
      </p:grpSpPr>
      <p:sp>
        <p:nvSpPr>
          <p:cNvPr id="27" name="Titre 1">
            <a:extLst>
              <a:ext uri="{FF2B5EF4-FFF2-40B4-BE49-F238E27FC236}">
                <a16:creationId xmlns:a16="http://schemas.microsoft.com/office/drawing/2014/main" id="{6B3716BC-8FD3-496D-ACC7-678BE5DE6EEE}"/>
              </a:ext>
            </a:extLst>
          </p:cNvPr>
          <p:cNvSpPr>
            <a:spLocks noGrp="1"/>
          </p:cNvSpPr>
          <p:nvPr>
            <p:ph type="title" hasCustomPrompt="1"/>
          </p:nvPr>
        </p:nvSpPr>
        <p:spPr>
          <a:xfrm>
            <a:off x="502595" y="482903"/>
            <a:ext cx="11186809" cy="5406942"/>
          </a:xfrm>
          <a:prstGeom prst="rect">
            <a:avLst/>
          </a:prstGeom>
          <a:solidFill>
            <a:schemeClr val="tx1"/>
          </a:solidFill>
        </p:spPr>
        <p:txBody>
          <a:bodyPr lIns="396000" tIns="180000">
            <a:normAutofit/>
          </a:bodyPr>
          <a:lstStyle>
            <a:lvl1pPr algn="l">
              <a:defRPr sz="2500"/>
            </a:lvl1pPr>
          </a:lstStyle>
          <a:p>
            <a:r>
              <a:rPr lang="fr-FR" dirty="0"/>
              <a:t>SOMMAIRE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3198747" y="1268705"/>
            <a:ext cx="1080000" cy="552732"/>
          </a:xfrm>
          <a:prstGeom prst="rect">
            <a:avLst/>
          </a:prstGeom>
        </p:spPr>
        <p:txBody>
          <a:bodyPr anchor="t">
            <a:noAutofit/>
          </a:bodyPr>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3195322"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4" name="Espace réservé du texte 2">
            <a:extLst>
              <a:ext uri="{FF2B5EF4-FFF2-40B4-BE49-F238E27FC236}">
                <a16:creationId xmlns:a16="http://schemas.microsoft.com/office/drawing/2014/main" id="{32F40D82-1D3E-C543-A9C8-76923BEA9D35}"/>
              </a:ext>
            </a:extLst>
          </p:cNvPr>
          <p:cNvSpPr>
            <a:spLocks noGrp="1"/>
          </p:cNvSpPr>
          <p:nvPr>
            <p:ph type="body" idx="13" hasCustomPrompt="1"/>
          </p:nvPr>
        </p:nvSpPr>
        <p:spPr>
          <a:xfrm>
            <a:off x="3198747" y="2272799"/>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4">
            <a:extLst>
              <a:ext uri="{FF2B5EF4-FFF2-40B4-BE49-F238E27FC236}">
                <a16:creationId xmlns:a16="http://schemas.microsoft.com/office/drawing/2014/main" id="{86A352DF-AB9E-9B4F-AED0-504809360DD9}"/>
              </a:ext>
            </a:extLst>
          </p:cNvPr>
          <p:cNvSpPr>
            <a:spLocks noGrp="1"/>
          </p:cNvSpPr>
          <p:nvPr>
            <p:ph type="body" sz="quarter" idx="14" hasCustomPrompt="1"/>
          </p:nvPr>
        </p:nvSpPr>
        <p:spPr>
          <a:xfrm>
            <a:off x="3195322"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7" name="Espace réservé du texte 2">
            <a:extLst>
              <a:ext uri="{FF2B5EF4-FFF2-40B4-BE49-F238E27FC236}">
                <a16:creationId xmlns:a16="http://schemas.microsoft.com/office/drawing/2014/main" id="{9F35C531-5E0C-2348-94D4-E0DD456C2743}"/>
              </a:ext>
            </a:extLst>
          </p:cNvPr>
          <p:cNvSpPr>
            <a:spLocks noGrp="1"/>
          </p:cNvSpPr>
          <p:nvPr>
            <p:ph type="body" idx="15" hasCustomPrompt="1"/>
          </p:nvPr>
        </p:nvSpPr>
        <p:spPr>
          <a:xfrm>
            <a:off x="3198747" y="3276893"/>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8" name="Espace réservé du texte 4">
            <a:extLst>
              <a:ext uri="{FF2B5EF4-FFF2-40B4-BE49-F238E27FC236}">
                <a16:creationId xmlns:a16="http://schemas.microsoft.com/office/drawing/2014/main" id="{115F9863-8A3D-CA4E-B187-7654539E5CA0}"/>
              </a:ext>
            </a:extLst>
          </p:cNvPr>
          <p:cNvSpPr>
            <a:spLocks noGrp="1"/>
          </p:cNvSpPr>
          <p:nvPr>
            <p:ph type="body" sz="quarter" idx="16" hasCustomPrompt="1"/>
          </p:nvPr>
        </p:nvSpPr>
        <p:spPr>
          <a:xfrm>
            <a:off x="3195322"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20" name="Espace réservé du texte 2">
            <a:extLst>
              <a:ext uri="{FF2B5EF4-FFF2-40B4-BE49-F238E27FC236}">
                <a16:creationId xmlns:a16="http://schemas.microsoft.com/office/drawing/2014/main" id="{023166E1-6828-4A45-B43D-B0C2EE9820E9}"/>
              </a:ext>
            </a:extLst>
          </p:cNvPr>
          <p:cNvSpPr>
            <a:spLocks noGrp="1"/>
          </p:cNvSpPr>
          <p:nvPr>
            <p:ph type="body" idx="17" hasCustomPrompt="1"/>
          </p:nvPr>
        </p:nvSpPr>
        <p:spPr>
          <a:xfrm>
            <a:off x="3198747" y="431560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21" name="Espace réservé du texte 4">
            <a:extLst>
              <a:ext uri="{FF2B5EF4-FFF2-40B4-BE49-F238E27FC236}">
                <a16:creationId xmlns:a16="http://schemas.microsoft.com/office/drawing/2014/main" id="{507F5AEF-E57D-BC4A-AC62-A4381DC446A5}"/>
              </a:ext>
            </a:extLst>
          </p:cNvPr>
          <p:cNvSpPr>
            <a:spLocks noGrp="1"/>
          </p:cNvSpPr>
          <p:nvPr>
            <p:ph type="body" sz="quarter" idx="18" hasCustomPrompt="1"/>
          </p:nvPr>
        </p:nvSpPr>
        <p:spPr>
          <a:xfrm>
            <a:off x="3195322" y="486969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39" name="Espace réservé du texte 2">
            <a:extLst>
              <a:ext uri="{FF2B5EF4-FFF2-40B4-BE49-F238E27FC236}">
                <a16:creationId xmlns:a16="http://schemas.microsoft.com/office/drawing/2014/main" id="{961AF32D-B3C4-B445-80F7-88D960D0C1D1}"/>
              </a:ext>
            </a:extLst>
          </p:cNvPr>
          <p:cNvSpPr>
            <a:spLocks noGrp="1"/>
          </p:cNvSpPr>
          <p:nvPr>
            <p:ph type="body" idx="19" hasCustomPrompt="1"/>
          </p:nvPr>
        </p:nvSpPr>
        <p:spPr>
          <a:xfrm>
            <a:off x="7554360" y="125463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0" name="Espace réservé du texte 4">
            <a:extLst>
              <a:ext uri="{FF2B5EF4-FFF2-40B4-BE49-F238E27FC236}">
                <a16:creationId xmlns:a16="http://schemas.microsoft.com/office/drawing/2014/main" id="{E72F3648-22FD-2C45-9AA6-7AC920990BE6}"/>
              </a:ext>
            </a:extLst>
          </p:cNvPr>
          <p:cNvSpPr>
            <a:spLocks noGrp="1"/>
          </p:cNvSpPr>
          <p:nvPr>
            <p:ph type="body" sz="quarter" idx="20" hasCustomPrompt="1"/>
          </p:nvPr>
        </p:nvSpPr>
        <p:spPr>
          <a:xfrm>
            <a:off x="7550935"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2" name="Espace réservé du texte 2">
            <a:extLst>
              <a:ext uri="{FF2B5EF4-FFF2-40B4-BE49-F238E27FC236}">
                <a16:creationId xmlns:a16="http://schemas.microsoft.com/office/drawing/2014/main" id="{35295063-CF4F-3C4D-B623-028D3714E8AF}"/>
              </a:ext>
            </a:extLst>
          </p:cNvPr>
          <p:cNvSpPr>
            <a:spLocks noGrp="1"/>
          </p:cNvSpPr>
          <p:nvPr>
            <p:ph type="body" idx="21" hasCustomPrompt="1"/>
          </p:nvPr>
        </p:nvSpPr>
        <p:spPr>
          <a:xfrm>
            <a:off x="7554360" y="2258731"/>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3" name="Espace réservé du texte 4">
            <a:extLst>
              <a:ext uri="{FF2B5EF4-FFF2-40B4-BE49-F238E27FC236}">
                <a16:creationId xmlns:a16="http://schemas.microsoft.com/office/drawing/2014/main" id="{DC69E802-F70E-CD47-80B7-94A25976D0D6}"/>
              </a:ext>
            </a:extLst>
          </p:cNvPr>
          <p:cNvSpPr>
            <a:spLocks noGrp="1"/>
          </p:cNvSpPr>
          <p:nvPr>
            <p:ph type="body" sz="quarter" idx="22" hasCustomPrompt="1"/>
          </p:nvPr>
        </p:nvSpPr>
        <p:spPr>
          <a:xfrm>
            <a:off x="7550935"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5" name="Espace réservé du texte 2">
            <a:extLst>
              <a:ext uri="{FF2B5EF4-FFF2-40B4-BE49-F238E27FC236}">
                <a16:creationId xmlns:a16="http://schemas.microsoft.com/office/drawing/2014/main" id="{63405BB2-EA8B-DF4F-B40D-37B864F7C344}"/>
              </a:ext>
            </a:extLst>
          </p:cNvPr>
          <p:cNvSpPr>
            <a:spLocks noGrp="1"/>
          </p:cNvSpPr>
          <p:nvPr>
            <p:ph type="body" idx="23" hasCustomPrompt="1"/>
          </p:nvPr>
        </p:nvSpPr>
        <p:spPr>
          <a:xfrm>
            <a:off x="7554360" y="3276893"/>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6" name="Espace réservé du texte 4">
            <a:extLst>
              <a:ext uri="{FF2B5EF4-FFF2-40B4-BE49-F238E27FC236}">
                <a16:creationId xmlns:a16="http://schemas.microsoft.com/office/drawing/2014/main" id="{C96A372E-23AB-1645-B4A8-AAF1D6AE633B}"/>
              </a:ext>
            </a:extLst>
          </p:cNvPr>
          <p:cNvSpPr>
            <a:spLocks noGrp="1"/>
          </p:cNvSpPr>
          <p:nvPr>
            <p:ph type="body" sz="quarter" idx="24" hasCustomPrompt="1"/>
          </p:nvPr>
        </p:nvSpPr>
        <p:spPr>
          <a:xfrm>
            <a:off x="7550935"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7" name="Espace réservé du numéro de diapositive 6">
            <a:extLst>
              <a:ext uri="{FF2B5EF4-FFF2-40B4-BE49-F238E27FC236}">
                <a16:creationId xmlns:a16="http://schemas.microsoft.com/office/drawing/2014/main" id="{E04447C2-B2BB-094A-A2D2-3EFA71DA32C1}"/>
              </a:ext>
            </a:extLst>
          </p:cNvPr>
          <p:cNvSpPr>
            <a:spLocks noGrp="1"/>
          </p:cNvSpPr>
          <p:nvPr>
            <p:ph type="sldNum" sz="quarter" idx="28"/>
          </p:nvPr>
        </p:nvSpPr>
        <p:spPr/>
        <p:txBody>
          <a:bodyPr/>
          <a:lstStyle/>
          <a:p>
            <a:fld id="{975A587B-5814-4D9B-9598-FE9CB954CB01}" type="slidenum">
              <a:rPr lang="fr-FR" smtClean="0"/>
              <a:pPr/>
              <a:t>‹N°›</a:t>
            </a:fld>
            <a:endParaRPr lang="fr-FR" dirty="0"/>
          </a:p>
        </p:txBody>
      </p:sp>
      <p:sp>
        <p:nvSpPr>
          <p:cNvPr id="31" name="Espace réservé du texte 6">
            <a:extLst>
              <a:ext uri="{FF2B5EF4-FFF2-40B4-BE49-F238E27FC236}">
                <a16:creationId xmlns:a16="http://schemas.microsoft.com/office/drawing/2014/main" id="{A1BD8D2E-882B-4115-BB0A-4A38D47DF6BA}"/>
              </a:ext>
            </a:extLst>
          </p:cNvPr>
          <p:cNvSpPr>
            <a:spLocks noGrp="1"/>
          </p:cNvSpPr>
          <p:nvPr>
            <p:ph type="body" sz="quarter" idx="27" hasCustomPrompt="1"/>
          </p:nvPr>
        </p:nvSpPr>
        <p:spPr>
          <a:xfrm>
            <a:off x="3150567"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5" name="Espace réservé du texte 6">
            <a:extLst>
              <a:ext uri="{FF2B5EF4-FFF2-40B4-BE49-F238E27FC236}">
                <a16:creationId xmlns:a16="http://schemas.microsoft.com/office/drawing/2014/main" id="{084485DE-C49B-4B00-B58D-6170FBE477FD}"/>
              </a:ext>
            </a:extLst>
          </p:cNvPr>
          <p:cNvSpPr>
            <a:spLocks noGrp="1"/>
          </p:cNvSpPr>
          <p:nvPr>
            <p:ph type="body" sz="quarter" idx="29" hasCustomPrompt="1"/>
          </p:nvPr>
        </p:nvSpPr>
        <p:spPr>
          <a:xfrm>
            <a:off x="3150567"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6" name="Espace réservé du texte 6">
            <a:extLst>
              <a:ext uri="{FF2B5EF4-FFF2-40B4-BE49-F238E27FC236}">
                <a16:creationId xmlns:a16="http://schemas.microsoft.com/office/drawing/2014/main" id="{8FAC638C-D037-47B5-A2D3-B689A0E75317}"/>
              </a:ext>
            </a:extLst>
          </p:cNvPr>
          <p:cNvSpPr>
            <a:spLocks noGrp="1"/>
          </p:cNvSpPr>
          <p:nvPr>
            <p:ph type="body" sz="quarter" idx="30" hasCustomPrompt="1"/>
          </p:nvPr>
        </p:nvSpPr>
        <p:spPr>
          <a:xfrm>
            <a:off x="3150567"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7" name="Espace réservé du texte 6">
            <a:extLst>
              <a:ext uri="{FF2B5EF4-FFF2-40B4-BE49-F238E27FC236}">
                <a16:creationId xmlns:a16="http://schemas.microsoft.com/office/drawing/2014/main" id="{BCBB00D8-F4CA-4503-AFB4-6935E50F1A30}"/>
              </a:ext>
            </a:extLst>
          </p:cNvPr>
          <p:cNvSpPr>
            <a:spLocks noGrp="1"/>
          </p:cNvSpPr>
          <p:nvPr>
            <p:ph type="body" sz="quarter" idx="31" hasCustomPrompt="1"/>
          </p:nvPr>
        </p:nvSpPr>
        <p:spPr>
          <a:xfrm>
            <a:off x="3150567" y="4581754"/>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2" name="Espace réservé du texte 6">
            <a:extLst>
              <a:ext uri="{FF2B5EF4-FFF2-40B4-BE49-F238E27FC236}">
                <a16:creationId xmlns:a16="http://schemas.microsoft.com/office/drawing/2014/main" id="{466F3304-30B1-4357-B802-6A687D0B9E64}"/>
              </a:ext>
            </a:extLst>
          </p:cNvPr>
          <p:cNvSpPr>
            <a:spLocks noGrp="1"/>
          </p:cNvSpPr>
          <p:nvPr>
            <p:ph type="body" sz="quarter" idx="32" hasCustomPrompt="1"/>
          </p:nvPr>
        </p:nvSpPr>
        <p:spPr>
          <a:xfrm>
            <a:off x="7512502"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3" name="Espace réservé du texte 6">
            <a:extLst>
              <a:ext uri="{FF2B5EF4-FFF2-40B4-BE49-F238E27FC236}">
                <a16:creationId xmlns:a16="http://schemas.microsoft.com/office/drawing/2014/main" id="{6A33E5C5-DEB2-4E8A-8A19-D6622B086DAE}"/>
              </a:ext>
            </a:extLst>
          </p:cNvPr>
          <p:cNvSpPr>
            <a:spLocks noGrp="1"/>
          </p:cNvSpPr>
          <p:nvPr>
            <p:ph type="body" sz="quarter" idx="33" hasCustomPrompt="1"/>
          </p:nvPr>
        </p:nvSpPr>
        <p:spPr>
          <a:xfrm>
            <a:off x="7512502"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4" name="Espace réservé du texte 6">
            <a:extLst>
              <a:ext uri="{FF2B5EF4-FFF2-40B4-BE49-F238E27FC236}">
                <a16:creationId xmlns:a16="http://schemas.microsoft.com/office/drawing/2014/main" id="{F21ADA1C-A3AB-4AC8-A63A-C3E2AE470954}"/>
              </a:ext>
            </a:extLst>
          </p:cNvPr>
          <p:cNvSpPr>
            <a:spLocks noGrp="1"/>
          </p:cNvSpPr>
          <p:nvPr>
            <p:ph type="body" sz="quarter" idx="34" hasCustomPrompt="1"/>
          </p:nvPr>
        </p:nvSpPr>
        <p:spPr>
          <a:xfrm>
            <a:off x="7512502"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12406416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71BD722-44F9-FE4D-922A-81749533A0B0}"/>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5131B5A4-951B-6343-9B5C-16778EB4890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fr-FR"/>
              <a:t>Modifier les styles du texte du masque
Deuxième niveau
Troisième niveau
Quatrième niveau
Cinquième niveau</a:t>
            </a:r>
          </a:p>
        </p:txBody>
      </p:sp>
      <p:sp>
        <p:nvSpPr>
          <p:cNvPr id="4" name="Espace réservé du texte 3">
            <a:extLst>
              <a:ext uri="{FF2B5EF4-FFF2-40B4-BE49-F238E27FC236}">
                <a16:creationId xmlns:a16="http://schemas.microsoft.com/office/drawing/2014/main" id="{A180509B-D7A8-F745-8262-2870BC9A9F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fr-FR"/>
              <a:t>Modifier les styles du texte du masque
Deuxième niveau
Troisième niveau
Quatrième niveau
Cinquième niveau</a:t>
            </a:r>
          </a:p>
        </p:txBody>
      </p:sp>
      <p:sp>
        <p:nvSpPr>
          <p:cNvPr id="5" name="Espace réservé de la date 4">
            <a:extLst>
              <a:ext uri="{FF2B5EF4-FFF2-40B4-BE49-F238E27FC236}">
                <a16:creationId xmlns:a16="http://schemas.microsoft.com/office/drawing/2014/main" id="{031D6745-34F5-CF41-81DD-BAB21F6D2A3E}"/>
              </a:ext>
            </a:extLst>
          </p:cNvPr>
          <p:cNvSpPr>
            <a:spLocks noGrp="1"/>
          </p:cNvSpPr>
          <p:nvPr>
            <p:ph type="dt" sz="half" idx="10"/>
          </p:nvPr>
        </p:nvSpPr>
        <p:spPr/>
        <p:txBody>
          <a:bodyPr/>
          <a:lstStyle/>
          <a:p>
            <a:fld id="{6DE5A542-D828-1F48-9120-D5C1BE2DFBF6}" type="datetime1">
              <a:rPr lang="fr-FR" smtClean="0"/>
              <a:t>12/06/2026</a:t>
            </a:fld>
            <a:endParaRPr lang="fr-FR"/>
          </a:p>
        </p:txBody>
      </p:sp>
      <p:sp>
        <p:nvSpPr>
          <p:cNvPr id="6" name="Espace réservé du pied de page 5">
            <a:extLst>
              <a:ext uri="{FF2B5EF4-FFF2-40B4-BE49-F238E27FC236}">
                <a16:creationId xmlns:a16="http://schemas.microsoft.com/office/drawing/2014/main" id="{1D9BA65C-7D95-B443-B68C-01189869A150}"/>
              </a:ext>
            </a:extLst>
          </p:cNvPr>
          <p:cNvSpPr>
            <a:spLocks noGrp="1"/>
          </p:cNvSpPr>
          <p:nvPr>
            <p:ph type="ftr" sz="quarter" idx="11"/>
          </p:nvPr>
        </p:nvSpPr>
        <p:spPr/>
        <p:txBody>
          <a:bodyPr/>
          <a:lstStyle/>
          <a:p>
            <a:r>
              <a:rPr lang="fr-FR"/>
              <a:t>Version au 12/04/2023 Philippe QUIQUE</a:t>
            </a:r>
          </a:p>
        </p:txBody>
      </p:sp>
      <p:sp>
        <p:nvSpPr>
          <p:cNvPr id="7" name="Espace réservé du numéro de diapositive 6">
            <a:extLst>
              <a:ext uri="{FF2B5EF4-FFF2-40B4-BE49-F238E27FC236}">
                <a16:creationId xmlns:a16="http://schemas.microsoft.com/office/drawing/2014/main" id="{E8FDDCB9-0C77-3045-9360-806231725F38}"/>
              </a:ext>
            </a:extLst>
          </p:cNvPr>
          <p:cNvSpPr>
            <a:spLocks noGrp="1"/>
          </p:cNvSpPr>
          <p:nvPr>
            <p:ph type="sldNum" sz="quarter" idx="12"/>
          </p:nvPr>
        </p:nvSpPr>
        <p:spPr/>
        <p:txBody>
          <a:bodyPr/>
          <a:lstStyle/>
          <a:p>
            <a:fld id="{33A02DD4-E014-1C48-820E-6C0C65C54B98}" type="slidenum">
              <a:rPr lang="fr-FR" smtClean="0"/>
              <a:t>‹N°›</a:t>
            </a:fld>
            <a:endParaRPr lang="fr-FR"/>
          </a:p>
        </p:txBody>
      </p:sp>
    </p:spTree>
    <p:extLst>
      <p:ext uri="{BB962C8B-B14F-4D97-AF65-F5344CB8AC3E}">
        <p14:creationId xmlns:p14="http://schemas.microsoft.com/office/powerpoint/2010/main" val="172689323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Sommaire_bleu">
    <p:spTree>
      <p:nvGrpSpPr>
        <p:cNvPr id="1" name=""/>
        <p:cNvGrpSpPr/>
        <p:nvPr/>
      </p:nvGrpSpPr>
      <p:grpSpPr>
        <a:xfrm>
          <a:off x="0" y="0"/>
          <a:ext cx="0" cy="0"/>
          <a:chOff x="0" y="0"/>
          <a:chExt cx="0" cy="0"/>
        </a:xfrm>
      </p:grpSpPr>
      <p:sp>
        <p:nvSpPr>
          <p:cNvPr id="27" name="Titre 1">
            <a:extLst>
              <a:ext uri="{FF2B5EF4-FFF2-40B4-BE49-F238E27FC236}">
                <a16:creationId xmlns:a16="http://schemas.microsoft.com/office/drawing/2014/main" id="{6B3716BC-8FD3-496D-ACC7-678BE5DE6EEE}"/>
              </a:ext>
            </a:extLst>
          </p:cNvPr>
          <p:cNvSpPr>
            <a:spLocks noGrp="1"/>
          </p:cNvSpPr>
          <p:nvPr>
            <p:ph type="title" hasCustomPrompt="1"/>
          </p:nvPr>
        </p:nvSpPr>
        <p:spPr>
          <a:xfrm>
            <a:off x="502595" y="496971"/>
            <a:ext cx="11186809" cy="5406942"/>
          </a:xfrm>
          <a:prstGeom prst="rect">
            <a:avLst/>
          </a:prstGeom>
          <a:solidFill>
            <a:srgbClr val="0084B2"/>
          </a:solidFill>
        </p:spPr>
        <p:txBody>
          <a:bodyPr lIns="396000" tIns="180000">
            <a:normAutofit/>
          </a:bodyPr>
          <a:lstStyle>
            <a:lvl1pPr algn="l">
              <a:defRPr sz="2500"/>
            </a:lvl1pPr>
          </a:lstStyle>
          <a:p>
            <a:r>
              <a:rPr lang="fr-FR" dirty="0"/>
              <a:t>SOMMAIRE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3198747" y="125463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3195322"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4" name="Espace réservé du texte 2">
            <a:extLst>
              <a:ext uri="{FF2B5EF4-FFF2-40B4-BE49-F238E27FC236}">
                <a16:creationId xmlns:a16="http://schemas.microsoft.com/office/drawing/2014/main" id="{32F40D82-1D3E-C543-A9C8-76923BEA9D35}"/>
              </a:ext>
            </a:extLst>
          </p:cNvPr>
          <p:cNvSpPr>
            <a:spLocks noGrp="1"/>
          </p:cNvSpPr>
          <p:nvPr>
            <p:ph type="body" idx="13" hasCustomPrompt="1"/>
          </p:nvPr>
        </p:nvSpPr>
        <p:spPr>
          <a:xfrm>
            <a:off x="3198747" y="2272799"/>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4">
            <a:extLst>
              <a:ext uri="{FF2B5EF4-FFF2-40B4-BE49-F238E27FC236}">
                <a16:creationId xmlns:a16="http://schemas.microsoft.com/office/drawing/2014/main" id="{86A352DF-AB9E-9B4F-AED0-504809360DD9}"/>
              </a:ext>
            </a:extLst>
          </p:cNvPr>
          <p:cNvSpPr>
            <a:spLocks noGrp="1"/>
          </p:cNvSpPr>
          <p:nvPr>
            <p:ph type="body" sz="quarter" idx="14" hasCustomPrompt="1"/>
          </p:nvPr>
        </p:nvSpPr>
        <p:spPr>
          <a:xfrm>
            <a:off x="3195322"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7" name="Espace réservé du texte 2">
            <a:extLst>
              <a:ext uri="{FF2B5EF4-FFF2-40B4-BE49-F238E27FC236}">
                <a16:creationId xmlns:a16="http://schemas.microsoft.com/office/drawing/2014/main" id="{9F35C531-5E0C-2348-94D4-E0DD456C2743}"/>
              </a:ext>
            </a:extLst>
          </p:cNvPr>
          <p:cNvSpPr>
            <a:spLocks noGrp="1"/>
          </p:cNvSpPr>
          <p:nvPr>
            <p:ph type="body" idx="15" hasCustomPrompt="1"/>
          </p:nvPr>
        </p:nvSpPr>
        <p:spPr>
          <a:xfrm>
            <a:off x="3198747" y="3290961"/>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8" name="Espace réservé du texte 4">
            <a:extLst>
              <a:ext uri="{FF2B5EF4-FFF2-40B4-BE49-F238E27FC236}">
                <a16:creationId xmlns:a16="http://schemas.microsoft.com/office/drawing/2014/main" id="{115F9863-8A3D-CA4E-B187-7654539E5CA0}"/>
              </a:ext>
            </a:extLst>
          </p:cNvPr>
          <p:cNvSpPr>
            <a:spLocks noGrp="1"/>
          </p:cNvSpPr>
          <p:nvPr>
            <p:ph type="body" sz="quarter" idx="16" hasCustomPrompt="1"/>
          </p:nvPr>
        </p:nvSpPr>
        <p:spPr>
          <a:xfrm>
            <a:off x="3195322"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20" name="Espace réservé du texte 2">
            <a:extLst>
              <a:ext uri="{FF2B5EF4-FFF2-40B4-BE49-F238E27FC236}">
                <a16:creationId xmlns:a16="http://schemas.microsoft.com/office/drawing/2014/main" id="{023166E1-6828-4A45-B43D-B0C2EE9820E9}"/>
              </a:ext>
            </a:extLst>
          </p:cNvPr>
          <p:cNvSpPr>
            <a:spLocks noGrp="1"/>
          </p:cNvSpPr>
          <p:nvPr>
            <p:ph type="body" idx="17" hasCustomPrompt="1"/>
          </p:nvPr>
        </p:nvSpPr>
        <p:spPr>
          <a:xfrm>
            <a:off x="3198747" y="431560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21" name="Espace réservé du texte 4">
            <a:extLst>
              <a:ext uri="{FF2B5EF4-FFF2-40B4-BE49-F238E27FC236}">
                <a16:creationId xmlns:a16="http://schemas.microsoft.com/office/drawing/2014/main" id="{507F5AEF-E57D-BC4A-AC62-A4381DC446A5}"/>
              </a:ext>
            </a:extLst>
          </p:cNvPr>
          <p:cNvSpPr>
            <a:spLocks noGrp="1"/>
          </p:cNvSpPr>
          <p:nvPr>
            <p:ph type="body" sz="quarter" idx="18" hasCustomPrompt="1"/>
          </p:nvPr>
        </p:nvSpPr>
        <p:spPr>
          <a:xfrm>
            <a:off x="3195322" y="486969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39" name="Espace réservé du texte 2">
            <a:extLst>
              <a:ext uri="{FF2B5EF4-FFF2-40B4-BE49-F238E27FC236}">
                <a16:creationId xmlns:a16="http://schemas.microsoft.com/office/drawing/2014/main" id="{961AF32D-B3C4-B445-80F7-88D960D0C1D1}"/>
              </a:ext>
            </a:extLst>
          </p:cNvPr>
          <p:cNvSpPr>
            <a:spLocks noGrp="1"/>
          </p:cNvSpPr>
          <p:nvPr>
            <p:ph type="body" idx="19" hasCustomPrompt="1"/>
          </p:nvPr>
        </p:nvSpPr>
        <p:spPr>
          <a:xfrm>
            <a:off x="7554360" y="125463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0" name="Espace réservé du texte 4">
            <a:extLst>
              <a:ext uri="{FF2B5EF4-FFF2-40B4-BE49-F238E27FC236}">
                <a16:creationId xmlns:a16="http://schemas.microsoft.com/office/drawing/2014/main" id="{E72F3648-22FD-2C45-9AA6-7AC920990BE6}"/>
              </a:ext>
            </a:extLst>
          </p:cNvPr>
          <p:cNvSpPr>
            <a:spLocks noGrp="1"/>
          </p:cNvSpPr>
          <p:nvPr>
            <p:ph type="body" sz="quarter" idx="20" hasCustomPrompt="1"/>
          </p:nvPr>
        </p:nvSpPr>
        <p:spPr>
          <a:xfrm>
            <a:off x="7550935"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2" name="Espace réservé du texte 2">
            <a:extLst>
              <a:ext uri="{FF2B5EF4-FFF2-40B4-BE49-F238E27FC236}">
                <a16:creationId xmlns:a16="http://schemas.microsoft.com/office/drawing/2014/main" id="{35295063-CF4F-3C4D-B623-028D3714E8AF}"/>
              </a:ext>
            </a:extLst>
          </p:cNvPr>
          <p:cNvSpPr>
            <a:spLocks noGrp="1"/>
          </p:cNvSpPr>
          <p:nvPr>
            <p:ph type="body" idx="21" hasCustomPrompt="1"/>
          </p:nvPr>
        </p:nvSpPr>
        <p:spPr>
          <a:xfrm>
            <a:off x="7554360" y="2272799"/>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3" name="Espace réservé du texte 4">
            <a:extLst>
              <a:ext uri="{FF2B5EF4-FFF2-40B4-BE49-F238E27FC236}">
                <a16:creationId xmlns:a16="http://schemas.microsoft.com/office/drawing/2014/main" id="{DC69E802-F70E-CD47-80B7-94A25976D0D6}"/>
              </a:ext>
            </a:extLst>
          </p:cNvPr>
          <p:cNvSpPr>
            <a:spLocks noGrp="1"/>
          </p:cNvSpPr>
          <p:nvPr>
            <p:ph type="body" sz="quarter" idx="22" hasCustomPrompt="1"/>
          </p:nvPr>
        </p:nvSpPr>
        <p:spPr>
          <a:xfrm>
            <a:off x="7550935"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5" name="Espace réservé du texte 2">
            <a:extLst>
              <a:ext uri="{FF2B5EF4-FFF2-40B4-BE49-F238E27FC236}">
                <a16:creationId xmlns:a16="http://schemas.microsoft.com/office/drawing/2014/main" id="{63405BB2-EA8B-DF4F-B40D-37B864F7C344}"/>
              </a:ext>
            </a:extLst>
          </p:cNvPr>
          <p:cNvSpPr>
            <a:spLocks noGrp="1"/>
          </p:cNvSpPr>
          <p:nvPr>
            <p:ph type="body" idx="23" hasCustomPrompt="1"/>
          </p:nvPr>
        </p:nvSpPr>
        <p:spPr>
          <a:xfrm>
            <a:off x="7554360" y="3290961"/>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6" name="Espace réservé du texte 4">
            <a:extLst>
              <a:ext uri="{FF2B5EF4-FFF2-40B4-BE49-F238E27FC236}">
                <a16:creationId xmlns:a16="http://schemas.microsoft.com/office/drawing/2014/main" id="{C96A372E-23AB-1645-B4A8-AAF1D6AE633B}"/>
              </a:ext>
            </a:extLst>
          </p:cNvPr>
          <p:cNvSpPr>
            <a:spLocks noGrp="1"/>
          </p:cNvSpPr>
          <p:nvPr>
            <p:ph type="body" sz="quarter" idx="24" hasCustomPrompt="1"/>
          </p:nvPr>
        </p:nvSpPr>
        <p:spPr>
          <a:xfrm>
            <a:off x="7550935"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7" name="Espace réservé du numéro de diapositive 6">
            <a:extLst>
              <a:ext uri="{FF2B5EF4-FFF2-40B4-BE49-F238E27FC236}">
                <a16:creationId xmlns:a16="http://schemas.microsoft.com/office/drawing/2014/main" id="{E04447C2-B2BB-094A-A2D2-3EFA71DA32C1}"/>
              </a:ext>
            </a:extLst>
          </p:cNvPr>
          <p:cNvSpPr>
            <a:spLocks noGrp="1"/>
          </p:cNvSpPr>
          <p:nvPr>
            <p:ph type="sldNum" sz="quarter" idx="28"/>
          </p:nvPr>
        </p:nvSpPr>
        <p:spPr/>
        <p:txBody>
          <a:bodyPr/>
          <a:lstStyle/>
          <a:p>
            <a:fld id="{975A587B-5814-4D9B-9598-FE9CB954CB01}" type="slidenum">
              <a:rPr lang="fr-FR" smtClean="0"/>
              <a:pPr/>
              <a:t>‹N°›</a:t>
            </a:fld>
            <a:endParaRPr lang="fr-FR" dirty="0"/>
          </a:p>
        </p:txBody>
      </p:sp>
      <p:sp>
        <p:nvSpPr>
          <p:cNvPr id="31" name="Espace réservé du texte 6">
            <a:extLst>
              <a:ext uri="{FF2B5EF4-FFF2-40B4-BE49-F238E27FC236}">
                <a16:creationId xmlns:a16="http://schemas.microsoft.com/office/drawing/2014/main" id="{A1BD8D2E-882B-4115-BB0A-4A38D47DF6BA}"/>
              </a:ext>
            </a:extLst>
          </p:cNvPr>
          <p:cNvSpPr>
            <a:spLocks noGrp="1"/>
          </p:cNvSpPr>
          <p:nvPr>
            <p:ph type="body" sz="quarter" idx="27" hasCustomPrompt="1"/>
          </p:nvPr>
        </p:nvSpPr>
        <p:spPr>
          <a:xfrm>
            <a:off x="3150567"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5" name="Espace réservé du texte 6">
            <a:extLst>
              <a:ext uri="{FF2B5EF4-FFF2-40B4-BE49-F238E27FC236}">
                <a16:creationId xmlns:a16="http://schemas.microsoft.com/office/drawing/2014/main" id="{084485DE-C49B-4B00-B58D-6170FBE477FD}"/>
              </a:ext>
            </a:extLst>
          </p:cNvPr>
          <p:cNvSpPr>
            <a:spLocks noGrp="1"/>
          </p:cNvSpPr>
          <p:nvPr>
            <p:ph type="body" sz="quarter" idx="29" hasCustomPrompt="1"/>
          </p:nvPr>
        </p:nvSpPr>
        <p:spPr>
          <a:xfrm>
            <a:off x="3150567"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6" name="Espace réservé du texte 6">
            <a:extLst>
              <a:ext uri="{FF2B5EF4-FFF2-40B4-BE49-F238E27FC236}">
                <a16:creationId xmlns:a16="http://schemas.microsoft.com/office/drawing/2014/main" id="{8FAC638C-D037-47B5-A2D3-B689A0E75317}"/>
              </a:ext>
            </a:extLst>
          </p:cNvPr>
          <p:cNvSpPr>
            <a:spLocks noGrp="1"/>
          </p:cNvSpPr>
          <p:nvPr>
            <p:ph type="body" sz="quarter" idx="30" hasCustomPrompt="1"/>
          </p:nvPr>
        </p:nvSpPr>
        <p:spPr>
          <a:xfrm>
            <a:off x="3150567"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7" name="Espace réservé du texte 6">
            <a:extLst>
              <a:ext uri="{FF2B5EF4-FFF2-40B4-BE49-F238E27FC236}">
                <a16:creationId xmlns:a16="http://schemas.microsoft.com/office/drawing/2014/main" id="{BCBB00D8-F4CA-4503-AFB4-6935E50F1A30}"/>
              </a:ext>
            </a:extLst>
          </p:cNvPr>
          <p:cNvSpPr>
            <a:spLocks noGrp="1"/>
          </p:cNvSpPr>
          <p:nvPr>
            <p:ph type="body" sz="quarter" idx="31" hasCustomPrompt="1"/>
          </p:nvPr>
        </p:nvSpPr>
        <p:spPr>
          <a:xfrm>
            <a:off x="3150567" y="4581754"/>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2" name="Espace réservé du texte 6">
            <a:extLst>
              <a:ext uri="{FF2B5EF4-FFF2-40B4-BE49-F238E27FC236}">
                <a16:creationId xmlns:a16="http://schemas.microsoft.com/office/drawing/2014/main" id="{466F3304-30B1-4357-B802-6A687D0B9E64}"/>
              </a:ext>
            </a:extLst>
          </p:cNvPr>
          <p:cNvSpPr>
            <a:spLocks noGrp="1"/>
          </p:cNvSpPr>
          <p:nvPr>
            <p:ph type="body" sz="quarter" idx="32" hasCustomPrompt="1"/>
          </p:nvPr>
        </p:nvSpPr>
        <p:spPr>
          <a:xfrm>
            <a:off x="7512502"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3" name="Espace réservé du texte 6">
            <a:extLst>
              <a:ext uri="{FF2B5EF4-FFF2-40B4-BE49-F238E27FC236}">
                <a16:creationId xmlns:a16="http://schemas.microsoft.com/office/drawing/2014/main" id="{6A33E5C5-DEB2-4E8A-8A19-D6622B086DAE}"/>
              </a:ext>
            </a:extLst>
          </p:cNvPr>
          <p:cNvSpPr>
            <a:spLocks noGrp="1"/>
          </p:cNvSpPr>
          <p:nvPr>
            <p:ph type="body" sz="quarter" idx="33" hasCustomPrompt="1"/>
          </p:nvPr>
        </p:nvSpPr>
        <p:spPr>
          <a:xfrm>
            <a:off x="7512502"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4" name="Espace réservé du texte 6">
            <a:extLst>
              <a:ext uri="{FF2B5EF4-FFF2-40B4-BE49-F238E27FC236}">
                <a16:creationId xmlns:a16="http://schemas.microsoft.com/office/drawing/2014/main" id="{F21ADA1C-A3AB-4AC8-A63A-C3E2AE470954}"/>
              </a:ext>
            </a:extLst>
          </p:cNvPr>
          <p:cNvSpPr>
            <a:spLocks noGrp="1"/>
          </p:cNvSpPr>
          <p:nvPr>
            <p:ph type="body" sz="quarter" idx="34" hasCustomPrompt="1"/>
          </p:nvPr>
        </p:nvSpPr>
        <p:spPr>
          <a:xfrm>
            <a:off x="7512502"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186803299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Sommaire_vert">
    <p:spTree>
      <p:nvGrpSpPr>
        <p:cNvPr id="1" name=""/>
        <p:cNvGrpSpPr/>
        <p:nvPr/>
      </p:nvGrpSpPr>
      <p:grpSpPr>
        <a:xfrm>
          <a:off x="0" y="0"/>
          <a:ext cx="0" cy="0"/>
          <a:chOff x="0" y="0"/>
          <a:chExt cx="0" cy="0"/>
        </a:xfrm>
      </p:grpSpPr>
      <p:sp>
        <p:nvSpPr>
          <p:cNvPr id="27" name="Titre 1">
            <a:extLst>
              <a:ext uri="{FF2B5EF4-FFF2-40B4-BE49-F238E27FC236}">
                <a16:creationId xmlns:a16="http://schemas.microsoft.com/office/drawing/2014/main" id="{6B3716BC-8FD3-496D-ACC7-678BE5DE6EEE}"/>
              </a:ext>
            </a:extLst>
          </p:cNvPr>
          <p:cNvSpPr>
            <a:spLocks noGrp="1"/>
          </p:cNvSpPr>
          <p:nvPr>
            <p:ph type="title" hasCustomPrompt="1"/>
          </p:nvPr>
        </p:nvSpPr>
        <p:spPr>
          <a:xfrm>
            <a:off x="502595" y="496971"/>
            <a:ext cx="11186809" cy="5406942"/>
          </a:xfrm>
          <a:prstGeom prst="rect">
            <a:avLst/>
          </a:prstGeom>
          <a:solidFill>
            <a:srgbClr val="008972"/>
          </a:solidFill>
        </p:spPr>
        <p:txBody>
          <a:bodyPr lIns="396000" tIns="180000">
            <a:normAutofit/>
          </a:bodyPr>
          <a:lstStyle>
            <a:lvl1pPr algn="l">
              <a:defRPr sz="2500"/>
            </a:lvl1pPr>
          </a:lstStyle>
          <a:p>
            <a:r>
              <a:rPr lang="fr-FR" dirty="0"/>
              <a:t>SOMMAIRE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3198747" y="125463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3195322"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4" name="Espace réservé du texte 2">
            <a:extLst>
              <a:ext uri="{FF2B5EF4-FFF2-40B4-BE49-F238E27FC236}">
                <a16:creationId xmlns:a16="http://schemas.microsoft.com/office/drawing/2014/main" id="{32F40D82-1D3E-C543-A9C8-76923BEA9D35}"/>
              </a:ext>
            </a:extLst>
          </p:cNvPr>
          <p:cNvSpPr>
            <a:spLocks noGrp="1"/>
          </p:cNvSpPr>
          <p:nvPr>
            <p:ph type="body" idx="13" hasCustomPrompt="1"/>
          </p:nvPr>
        </p:nvSpPr>
        <p:spPr>
          <a:xfrm>
            <a:off x="3198747" y="2272799"/>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4">
            <a:extLst>
              <a:ext uri="{FF2B5EF4-FFF2-40B4-BE49-F238E27FC236}">
                <a16:creationId xmlns:a16="http://schemas.microsoft.com/office/drawing/2014/main" id="{86A352DF-AB9E-9B4F-AED0-504809360DD9}"/>
              </a:ext>
            </a:extLst>
          </p:cNvPr>
          <p:cNvSpPr>
            <a:spLocks noGrp="1"/>
          </p:cNvSpPr>
          <p:nvPr>
            <p:ph type="body" sz="quarter" idx="14" hasCustomPrompt="1"/>
          </p:nvPr>
        </p:nvSpPr>
        <p:spPr>
          <a:xfrm>
            <a:off x="3195322"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7" name="Espace réservé du texte 2">
            <a:extLst>
              <a:ext uri="{FF2B5EF4-FFF2-40B4-BE49-F238E27FC236}">
                <a16:creationId xmlns:a16="http://schemas.microsoft.com/office/drawing/2014/main" id="{9F35C531-5E0C-2348-94D4-E0DD456C2743}"/>
              </a:ext>
            </a:extLst>
          </p:cNvPr>
          <p:cNvSpPr>
            <a:spLocks noGrp="1"/>
          </p:cNvSpPr>
          <p:nvPr>
            <p:ph type="body" idx="15" hasCustomPrompt="1"/>
          </p:nvPr>
        </p:nvSpPr>
        <p:spPr>
          <a:xfrm>
            <a:off x="3198747" y="3290961"/>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8" name="Espace réservé du texte 4">
            <a:extLst>
              <a:ext uri="{FF2B5EF4-FFF2-40B4-BE49-F238E27FC236}">
                <a16:creationId xmlns:a16="http://schemas.microsoft.com/office/drawing/2014/main" id="{115F9863-8A3D-CA4E-B187-7654539E5CA0}"/>
              </a:ext>
            </a:extLst>
          </p:cNvPr>
          <p:cNvSpPr>
            <a:spLocks noGrp="1"/>
          </p:cNvSpPr>
          <p:nvPr>
            <p:ph type="body" sz="quarter" idx="16" hasCustomPrompt="1"/>
          </p:nvPr>
        </p:nvSpPr>
        <p:spPr>
          <a:xfrm>
            <a:off x="3195322"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20" name="Espace réservé du texte 2">
            <a:extLst>
              <a:ext uri="{FF2B5EF4-FFF2-40B4-BE49-F238E27FC236}">
                <a16:creationId xmlns:a16="http://schemas.microsoft.com/office/drawing/2014/main" id="{023166E1-6828-4A45-B43D-B0C2EE9820E9}"/>
              </a:ext>
            </a:extLst>
          </p:cNvPr>
          <p:cNvSpPr>
            <a:spLocks noGrp="1"/>
          </p:cNvSpPr>
          <p:nvPr>
            <p:ph type="body" idx="17" hasCustomPrompt="1"/>
          </p:nvPr>
        </p:nvSpPr>
        <p:spPr>
          <a:xfrm>
            <a:off x="3198747" y="431560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21" name="Espace réservé du texte 4">
            <a:extLst>
              <a:ext uri="{FF2B5EF4-FFF2-40B4-BE49-F238E27FC236}">
                <a16:creationId xmlns:a16="http://schemas.microsoft.com/office/drawing/2014/main" id="{507F5AEF-E57D-BC4A-AC62-A4381DC446A5}"/>
              </a:ext>
            </a:extLst>
          </p:cNvPr>
          <p:cNvSpPr>
            <a:spLocks noGrp="1"/>
          </p:cNvSpPr>
          <p:nvPr>
            <p:ph type="body" sz="quarter" idx="18" hasCustomPrompt="1"/>
          </p:nvPr>
        </p:nvSpPr>
        <p:spPr>
          <a:xfrm>
            <a:off x="3195322" y="486969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39" name="Espace réservé du texte 2">
            <a:extLst>
              <a:ext uri="{FF2B5EF4-FFF2-40B4-BE49-F238E27FC236}">
                <a16:creationId xmlns:a16="http://schemas.microsoft.com/office/drawing/2014/main" id="{961AF32D-B3C4-B445-80F7-88D960D0C1D1}"/>
              </a:ext>
            </a:extLst>
          </p:cNvPr>
          <p:cNvSpPr>
            <a:spLocks noGrp="1"/>
          </p:cNvSpPr>
          <p:nvPr>
            <p:ph type="body" idx="19" hasCustomPrompt="1"/>
          </p:nvPr>
        </p:nvSpPr>
        <p:spPr>
          <a:xfrm>
            <a:off x="7554360" y="125463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0" name="Espace réservé du texte 4">
            <a:extLst>
              <a:ext uri="{FF2B5EF4-FFF2-40B4-BE49-F238E27FC236}">
                <a16:creationId xmlns:a16="http://schemas.microsoft.com/office/drawing/2014/main" id="{E72F3648-22FD-2C45-9AA6-7AC920990BE6}"/>
              </a:ext>
            </a:extLst>
          </p:cNvPr>
          <p:cNvSpPr>
            <a:spLocks noGrp="1"/>
          </p:cNvSpPr>
          <p:nvPr>
            <p:ph type="body" sz="quarter" idx="20" hasCustomPrompt="1"/>
          </p:nvPr>
        </p:nvSpPr>
        <p:spPr>
          <a:xfrm>
            <a:off x="7550935"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2" name="Espace réservé du texte 2">
            <a:extLst>
              <a:ext uri="{FF2B5EF4-FFF2-40B4-BE49-F238E27FC236}">
                <a16:creationId xmlns:a16="http://schemas.microsoft.com/office/drawing/2014/main" id="{35295063-CF4F-3C4D-B623-028D3714E8AF}"/>
              </a:ext>
            </a:extLst>
          </p:cNvPr>
          <p:cNvSpPr>
            <a:spLocks noGrp="1"/>
          </p:cNvSpPr>
          <p:nvPr>
            <p:ph type="body" idx="21" hasCustomPrompt="1"/>
          </p:nvPr>
        </p:nvSpPr>
        <p:spPr>
          <a:xfrm>
            <a:off x="7554360" y="2272799"/>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3" name="Espace réservé du texte 4">
            <a:extLst>
              <a:ext uri="{FF2B5EF4-FFF2-40B4-BE49-F238E27FC236}">
                <a16:creationId xmlns:a16="http://schemas.microsoft.com/office/drawing/2014/main" id="{DC69E802-F70E-CD47-80B7-94A25976D0D6}"/>
              </a:ext>
            </a:extLst>
          </p:cNvPr>
          <p:cNvSpPr>
            <a:spLocks noGrp="1"/>
          </p:cNvSpPr>
          <p:nvPr>
            <p:ph type="body" sz="quarter" idx="22" hasCustomPrompt="1"/>
          </p:nvPr>
        </p:nvSpPr>
        <p:spPr>
          <a:xfrm>
            <a:off x="7550935"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5" name="Espace réservé du texte 2">
            <a:extLst>
              <a:ext uri="{FF2B5EF4-FFF2-40B4-BE49-F238E27FC236}">
                <a16:creationId xmlns:a16="http://schemas.microsoft.com/office/drawing/2014/main" id="{63405BB2-EA8B-DF4F-B40D-37B864F7C344}"/>
              </a:ext>
            </a:extLst>
          </p:cNvPr>
          <p:cNvSpPr>
            <a:spLocks noGrp="1"/>
          </p:cNvSpPr>
          <p:nvPr>
            <p:ph type="body" idx="23" hasCustomPrompt="1"/>
          </p:nvPr>
        </p:nvSpPr>
        <p:spPr>
          <a:xfrm>
            <a:off x="7554360" y="3290961"/>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6" name="Espace réservé du texte 4">
            <a:extLst>
              <a:ext uri="{FF2B5EF4-FFF2-40B4-BE49-F238E27FC236}">
                <a16:creationId xmlns:a16="http://schemas.microsoft.com/office/drawing/2014/main" id="{C96A372E-23AB-1645-B4A8-AAF1D6AE633B}"/>
              </a:ext>
            </a:extLst>
          </p:cNvPr>
          <p:cNvSpPr>
            <a:spLocks noGrp="1"/>
          </p:cNvSpPr>
          <p:nvPr>
            <p:ph type="body" sz="quarter" idx="24" hasCustomPrompt="1"/>
          </p:nvPr>
        </p:nvSpPr>
        <p:spPr>
          <a:xfrm>
            <a:off x="7550935"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7" name="Espace réservé du numéro de diapositive 6">
            <a:extLst>
              <a:ext uri="{FF2B5EF4-FFF2-40B4-BE49-F238E27FC236}">
                <a16:creationId xmlns:a16="http://schemas.microsoft.com/office/drawing/2014/main" id="{E04447C2-B2BB-094A-A2D2-3EFA71DA32C1}"/>
              </a:ext>
            </a:extLst>
          </p:cNvPr>
          <p:cNvSpPr>
            <a:spLocks noGrp="1"/>
          </p:cNvSpPr>
          <p:nvPr>
            <p:ph type="sldNum" sz="quarter" idx="28"/>
          </p:nvPr>
        </p:nvSpPr>
        <p:spPr/>
        <p:txBody>
          <a:bodyPr/>
          <a:lstStyle/>
          <a:p>
            <a:fld id="{975A587B-5814-4D9B-9598-FE9CB954CB01}" type="slidenum">
              <a:rPr lang="fr-FR" smtClean="0"/>
              <a:pPr/>
              <a:t>‹N°›</a:t>
            </a:fld>
            <a:endParaRPr lang="fr-FR" dirty="0"/>
          </a:p>
        </p:txBody>
      </p:sp>
      <p:sp>
        <p:nvSpPr>
          <p:cNvPr id="31" name="Espace réservé du texte 6">
            <a:extLst>
              <a:ext uri="{FF2B5EF4-FFF2-40B4-BE49-F238E27FC236}">
                <a16:creationId xmlns:a16="http://schemas.microsoft.com/office/drawing/2014/main" id="{A1BD8D2E-882B-4115-BB0A-4A38D47DF6BA}"/>
              </a:ext>
            </a:extLst>
          </p:cNvPr>
          <p:cNvSpPr>
            <a:spLocks noGrp="1"/>
          </p:cNvSpPr>
          <p:nvPr>
            <p:ph type="body" sz="quarter" idx="27" hasCustomPrompt="1"/>
          </p:nvPr>
        </p:nvSpPr>
        <p:spPr>
          <a:xfrm>
            <a:off x="3150567"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5" name="Espace réservé du texte 6">
            <a:extLst>
              <a:ext uri="{FF2B5EF4-FFF2-40B4-BE49-F238E27FC236}">
                <a16:creationId xmlns:a16="http://schemas.microsoft.com/office/drawing/2014/main" id="{084485DE-C49B-4B00-B58D-6170FBE477FD}"/>
              </a:ext>
            </a:extLst>
          </p:cNvPr>
          <p:cNvSpPr>
            <a:spLocks noGrp="1"/>
          </p:cNvSpPr>
          <p:nvPr>
            <p:ph type="body" sz="quarter" idx="29" hasCustomPrompt="1"/>
          </p:nvPr>
        </p:nvSpPr>
        <p:spPr>
          <a:xfrm>
            <a:off x="3150567"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6" name="Espace réservé du texte 6">
            <a:extLst>
              <a:ext uri="{FF2B5EF4-FFF2-40B4-BE49-F238E27FC236}">
                <a16:creationId xmlns:a16="http://schemas.microsoft.com/office/drawing/2014/main" id="{8FAC638C-D037-47B5-A2D3-B689A0E75317}"/>
              </a:ext>
            </a:extLst>
          </p:cNvPr>
          <p:cNvSpPr>
            <a:spLocks noGrp="1"/>
          </p:cNvSpPr>
          <p:nvPr>
            <p:ph type="body" sz="quarter" idx="30" hasCustomPrompt="1"/>
          </p:nvPr>
        </p:nvSpPr>
        <p:spPr>
          <a:xfrm>
            <a:off x="3150567"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7" name="Espace réservé du texte 6">
            <a:extLst>
              <a:ext uri="{FF2B5EF4-FFF2-40B4-BE49-F238E27FC236}">
                <a16:creationId xmlns:a16="http://schemas.microsoft.com/office/drawing/2014/main" id="{BCBB00D8-F4CA-4503-AFB4-6935E50F1A30}"/>
              </a:ext>
            </a:extLst>
          </p:cNvPr>
          <p:cNvSpPr>
            <a:spLocks noGrp="1"/>
          </p:cNvSpPr>
          <p:nvPr>
            <p:ph type="body" sz="quarter" idx="31" hasCustomPrompt="1"/>
          </p:nvPr>
        </p:nvSpPr>
        <p:spPr>
          <a:xfrm>
            <a:off x="3150567" y="4581754"/>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2" name="Espace réservé du texte 6">
            <a:extLst>
              <a:ext uri="{FF2B5EF4-FFF2-40B4-BE49-F238E27FC236}">
                <a16:creationId xmlns:a16="http://schemas.microsoft.com/office/drawing/2014/main" id="{466F3304-30B1-4357-B802-6A687D0B9E64}"/>
              </a:ext>
            </a:extLst>
          </p:cNvPr>
          <p:cNvSpPr>
            <a:spLocks noGrp="1"/>
          </p:cNvSpPr>
          <p:nvPr>
            <p:ph type="body" sz="quarter" idx="32" hasCustomPrompt="1"/>
          </p:nvPr>
        </p:nvSpPr>
        <p:spPr>
          <a:xfrm>
            <a:off x="7512502"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3" name="Espace réservé du texte 6">
            <a:extLst>
              <a:ext uri="{FF2B5EF4-FFF2-40B4-BE49-F238E27FC236}">
                <a16:creationId xmlns:a16="http://schemas.microsoft.com/office/drawing/2014/main" id="{6A33E5C5-DEB2-4E8A-8A19-D6622B086DAE}"/>
              </a:ext>
            </a:extLst>
          </p:cNvPr>
          <p:cNvSpPr>
            <a:spLocks noGrp="1"/>
          </p:cNvSpPr>
          <p:nvPr>
            <p:ph type="body" sz="quarter" idx="33" hasCustomPrompt="1"/>
          </p:nvPr>
        </p:nvSpPr>
        <p:spPr>
          <a:xfrm>
            <a:off x="7512502"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4" name="Espace réservé du texte 6">
            <a:extLst>
              <a:ext uri="{FF2B5EF4-FFF2-40B4-BE49-F238E27FC236}">
                <a16:creationId xmlns:a16="http://schemas.microsoft.com/office/drawing/2014/main" id="{F21ADA1C-A3AB-4AC8-A63A-C3E2AE470954}"/>
              </a:ext>
            </a:extLst>
          </p:cNvPr>
          <p:cNvSpPr>
            <a:spLocks noGrp="1"/>
          </p:cNvSpPr>
          <p:nvPr>
            <p:ph type="body" sz="quarter" idx="34" hasCustomPrompt="1"/>
          </p:nvPr>
        </p:nvSpPr>
        <p:spPr>
          <a:xfrm>
            <a:off x="7512502"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253176128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Sommaire_violet">
    <p:spTree>
      <p:nvGrpSpPr>
        <p:cNvPr id="1" name=""/>
        <p:cNvGrpSpPr/>
        <p:nvPr/>
      </p:nvGrpSpPr>
      <p:grpSpPr>
        <a:xfrm>
          <a:off x="0" y="0"/>
          <a:ext cx="0" cy="0"/>
          <a:chOff x="0" y="0"/>
          <a:chExt cx="0" cy="0"/>
        </a:xfrm>
      </p:grpSpPr>
      <p:sp>
        <p:nvSpPr>
          <p:cNvPr id="27" name="Titre 1">
            <a:extLst>
              <a:ext uri="{FF2B5EF4-FFF2-40B4-BE49-F238E27FC236}">
                <a16:creationId xmlns:a16="http://schemas.microsoft.com/office/drawing/2014/main" id="{6B3716BC-8FD3-496D-ACC7-678BE5DE6EEE}"/>
              </a:ext>
            </a:extLst>
          </p:cNvPr>
          <p:cNvSpPr>
            <a:spLocks noGrp="1"/>
          </p:cNvSpPr>
          <p:nvPr>
            <p:ph type="title" hasCustomPrompt="1"/>
          </p:nvPr>
        </p:nvSpPr>
        <p:spPr>
          <a:xfrm>
            <a:off x="502595" y="496971"/>
            <a:ext cx="11186809" cy="5406942"/>
          </a:xfrm>
          <a:prstGeom prst="rect">
            <a:avLst/>
          </a:prstGeom>
          <a:solidFill>
            <a:schemeClr val="accent2"/>
          </a:solidFill>
        </p:spPr>
        <p:txBody>
          <a:bodyPr lIns="396000" tIns="180000">
            <a:normAutofit/>
          </a:bodyPr>
          <a:lstStyle>
            <a:lvl1pPr algn="l">
              <a:defRPr sz="2500"/>
            </a:lvl1pPr>
          </a:lstStyle>
          <a:p>
            <a:r>
              <a:rPr lang="fr-FR" dirty="0"/>
              <a:t>SOMMAIRE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3198747" y="125463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3195322"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4" name="Espace réservé du texte 2">
            <a:extLst>
              <a:ext uri="{FF2B5EF4-FFF2-40B4-BE49-F238E27FC236}">
                <a16:creationId xmlns:a16="http://schemas.microsoft.com/office/drawing/2014/main" id="{32F40D82-1D3E-C543-A9C8-76923BEA9D35}"/>
              </a:ext>
            </a:extLst>
          </p:cNvPr>
          <p:cNvSpPr>
            <a:spLocks noGrp="1"/>
          </p:cNvSpPr>
          <p:nvPr>
            <p:ph type="body" idx="13" hasCustomPrompt="1"/>
          </p:nvPr>
        </p:nvSpPr>
        <p:spPr>
          <a:xfrm>
            <a:off x="3198747" y="2272799"/>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4">
            <a:extLst>
              <a:ext uri="{FF2B5EF4-FFF2-40B4-BE49-F238E27FC236}">
                <a16:creationId xmlns:a16="http://schemas.microsoft.com/office/drawing/2014/main" id="{86A352DF-AB9E-9B4F-AED0-504809360DD9}"/>
              </a:ext>
            </a:extLst>
          </p:cNvPr>
          <p:cNvSpPr>
            <a:spLocks noGrp="1"/>
          </p:cNvSpPr>
          <p:nvPr>
            <p:ph type="body" sz="quarter" idx="14" hasCustomPrompt="1"/>
          </p:nvPr>
        </p:nvSpPr>
        <p:spPr>
          <a:xfrm>
            <a:off x="3195322"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7" name="Espace réservé du texte 2">
            <a:extLst>
              <a:ext uri="{FF2B5EF4-FFF2-40B4-BE49-F238E27FC236}">
                <a16:creationId xmlns:a16="http://schemas.microsoft.com/office/drawing/2014/main" id="{9F35C531-5E0C-2348-94D4-E0DD456C2743}"/>
              </a:ext>
            </a:extLst>
          </p:cNvPr>
          <p:cNvSpPr>
            <a:spLocks noGrp="1"/>
          </p:cNvSpPr>
          <p:nvPr>
            <p:ph type="body" idx="15" hasCustomPrompt="1"/>
          </p:nvPr>
        </p:nvSpPr>
        <p:spPr>
          <a:xfrm>
            <a:off x="3198747" y="3290961"/>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8" name="Espace réservé du texte 4">
            <a:extLst>
              <a:ext uri="{FF2B5EF4-FFF2-40B4-BE49-F238E27FC236}">
                <a16:creationId xmlns:a16="http://schemas.microsoft.com/office/drawing/2014/main" id="{115F9863-8A3D-CA4E-B187-7654539E5CA0}"/>
              </a:ext>
            </a:extLst>
          </p:cNvPr>
          <p:cNvSpPr>
            <a:spLocks noGrp="1"/>
          </p:cNvSpPr>
          <p:nvPr>
            <p:ph type="body" sz="quarter" idx="16" hasCustomPrompt="1"/>
          </p:nvPr>
        </p:nvSpPr>
        <p:spPr>
          <a:xfrm>
            <a:off x="3195322"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20" name="Espace réservé du texte 2">
            <a:extLst>
              <a:ext uri="{FF2B5EF4-FFF2-40B4-BE49-F238E27FC236}">
                <a16:creationId xmlns:a16="http://schemas.microsoft.com/office/drawing/2014/main" id="{023166E1-6828-4A45-B43D-B0C2EE9820E9}"/>
              </a:ext>
            </a:extLst>
          </p:cNvPr>
          <p:cNvSpPr>
            <a:spLocks noGrp="1"/>
          </p:cNvSpPr>
          <p:nvPr>
            <p:ph type="body" idx="17" hasCustomPrompt="1"/>
          </p:nvPr>
        </p:nvSpPr>
        <p:spPr>
          <a:xfrm>
            <a:off x="3198747" y="431560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21" name="Espace réservé du texte 4">
            <a:extLst>
              <a:ext uri="{FF2B5EF4-FFF2-40B4-BE49-F238E27FC236}">
                <a16:creationId xmlns:a16="http://schemas.microsoft.com/office/drawing/2014/main" id="{507F5AEF-E57D-BC4A-AC62-A4381DC446A5}"/>
              </a:ext>
            </a:extLst>
          </p:cNvPr>
          <p:cNvSpPr>
            <a:spLocks noGrp="1"/>
          </p:cNvSpPr>
          <p:nvPr>
            <p:ph type="body" sz="quarter" idx="18" hasCustomPrompt="1"/>
          </p:nvPr>
        </p:nvSpPr>
        <p:spPr>
          <a:xfrm>
            <a:off x="3195322" y="486969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39" name="Espace réservé du texte 2">
            <a:extLst>
              <a:ext uri="{FF2B5EF4-FFF2-40B4-BE49-F238E27FC236}">
                <a16:creationId xmlns:a16="http://schemas.microsoft.com/office/drawing/2014/main" id="{961AF32D-B3C4-B445-80F7-88D960D0C1D1}"/>
              </a:ext>
            </a:extLst>
          </p:cNvPr>
          <p:cNvSpPr>
            <a:spLocks noGrp="1"/>
          </p:cNvSpPr>
          <p:nvPr>
            <p:ph type="body" idx="19" hasCustomPrompt="1"/>
          </p:nvPr>
        </p:nvSpPr>
        <p:spPr>
          <a:xfrm>
            <a:off x="7554360" y="125463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0" name="Espace réservé du texte 4">
            <a:extLst>
              <a:ext uri="{FF2B5EF4-FFF2-40B4-BE49-F238E27FC236}">
                <a16:creationId xmlns:a16="http://schemas.microsoft.com/office/drawing/2014/main" id="{E72F3648-22FD-2C45-9AA6-7AC920990BE6}"/>
              </a:ext>
            </a:extLst>
          </p:cNvPr>
          <p:cNvSpPr>
            <a:spLocks noGrp="1"/>
          </p:cNvSpPr>
          <p:nvPr>
            <p:ph type="body" sz="quarter" idx="20" hasCustomPrompt="1"/>
          </p:nvPr>
        </p:nvSpPr>
        <p:spPr>
          <a:xfrm>
            <a:off x="7550935"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2" name="Espace réservé du texte 2">
            <a:extLst>
              <a:ext uri="{FF2B5EF4-FFF2-40B4-BE49-F238E27FC236}">
                <a16:creationId xmlns:a16="http://schemas.microsoft.com/office/drawing/2014/main" id="{35295063-CF4F-3C4D-B623-028D3714E8AF}"/>
              </a:ext>
            </a:extLst>
          </p:cNvPr>
          <p:cNvSpPr>
            <a:spLocks noGrp="1"/>
          </p:cNvSpPr>
          <p:nvPr>
            <p:ph type="body" idx="21" hasCustomPrompt="1"/>
          </p:nvPr>
        </p:nvSpPr>
        <p:spPr>
          <a:xfrm>
            <a:off x="7554360" y="2272799"/>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3" name="Espace réservé du texte 4">
            <a:extLst>
              <a:ext uri="{FF2B5EF4-FFF2-40B4-BE49-F238E27FC236}">
                <a16:creationId xmlns:a16="http://schemas.microsoft.com/office/drawing/2014/main" id="{DC69E802-F70E-CD47-80B7-94A25976D0D6}"/>
              </a:ext>
            </a:extLst>
          </p:cNvPr>
          <p:cNvSpPr>
            <a:spLocks noGrp="1"/>
          </p:cNvSpPr>
          <p:nvPr>
            <p:ph type="body" sz="quarter" idx="22" hasCustomPrompt="1"/>
          </p:nvPr>
        </p:nvSpPr>
        <p:spPr>
          <a:xfrm>
            <a:off x="7550935"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5" name="Espace réservé du texte 2">
            <a:extLst>
              <a:ext uri="{FF2B5EF4-FFF2-40B4-BE49-F238E27FC236}">
                <a16:creationId xmlns:a16="http://schemas.microsoft.com/office/drawing/2014/main" id="{63405BB2-EA8B-DF4F-B40D-37B864F7C344}"/>
              </a:ext>
            </a:extLst>
          </p:cNvPr>
          <p:cNvSpPr>
            <a:spLocks noGrp="1"/>
          </p:cNvSpPr>
          <p:nvPr>
            <p:ph type="body" idx="23" hasCustomPrompt="1"/>
          </p:nvPr>
        </p:nvSpPr>
        <p:spPr>
          <a:xfrm>
            <a:off x="7554360" y="3290961"/>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6" name="Espace réservé du texte 4">
            <a:extLst>
              <a:ext uri="{FF2B5EF4-FFF2-40B4-BE49-F238E27FC236}">
                <a16:creationId xmlns:a16="http://schemas.microsoft.com/office/drawing/2014/main" id="{C96A372E-23AB-1645-B4A8-AAF1D6AE633B}"/>
              </a:ext>
            </a:extLst>
          </p:cNvPr>
          <p:cNvSpPr>
            <a:spLocks noGrp="1"/>
          </p:cNvSpPr>
          <p:nvPr>
            <p:ph type="body" sz="quarter" idx="24" hasCustomPrompt="1"/>
          </p:nvPr>
        </p:nvSpPr>
        <p:spPr>
          <a:xfrm>
            <a:off x="7550935"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7" name="Espace réservé du numéro de diapositive 6">
            <a:extLst>
              <a:ext uri="{FF2B5EF4-FFF2-40B4-BE49-F238E27FC236}">
                <a16:creationId xmlns:a16="http://schemas.microsoft.com/office/drawing/2014/main" id="{E04447C2-B2BB-094A-A2D2-3EFA71DA32C1}"/>
              </a:ext>
            </a:extLst>
          </p:cNvPr>
          <p:cNvSpPr>
            <a:spLocks noGrp="1"/>
          </p:cNvSpPr>
          <p:nvPr>
            <p:ph type="sldNum" sz="quarter" idx="28"/>
          </p:nvPr>
        </p:nvSpPr>
        <p:spPr/>
        <p:txBody>
          <a:bodyPr/>
          <a:lstStyle/>
          <a:p>
            <a:fld id="{975A587B-5814-4D9B-9598-FE9CB954CB01}" type="slidenum">
              <a:rPr lang="fr-FR" smtClean="0"/>
              <a:pPr/>
              <a:t>‹N°›</a:t>
            </a:fld>
            <a:endParaRPr lang="fr-FR" dirty="0"/>
          </a:p>
        </p:txBody>
      </p:sp>
      <p:sp>
        <p:nvSpPr>
          <p:cNvPr id="31" name="Espace réservé du texte 6">
            <a:extLst>
              <a:ext uri="{FF2B5EF4-FFF2-40B4-BE49-F238E27FC236}">
                <a16:creationId xmlns:a16="http://schemas.microsoft.com/office/drawing/2014/main" id="{A1BD8D2E-882B-4115-BB0A-4A38D47DF6BA}"/>
              </a:ext>
            </a:extLst>
          </p:cNvPr>
          <p:cNvSpPr>
            <a:spLocks noGrp="1"/>
          </p:cNvSpPr>
          <p:nvPr>
            <p:ph type="body" sz="quarter" idx="27" hasCustomPrompt="1"/>
          </p:nvPr>
        </p:nvSpPr>
        <p:spPr>
          <a:xfrm>
            <a:off x="3150567"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5" name="Espace réservé du texte 6">
            <a:extLst>
              <a:ext uri="{FF2B5EF4-FFF2-40B4-BE49-F238E27FC236}">
                <a16:creationId xmlns:a16="http://schemas.microsoft.com/office/drawing/2014/main" id="{084485DE-C49B-4B00-B58D-6170FBE477FD}"/>
              </a:ext>
            </a:extLst>
          </p:cNvPr>
          <p:cNvSpPr>
            <a:spLocks noGrp="1"/>
          </p:cNvSpPr>
          <p:nvPr>
            <p:ph type="body" sz="quarter" idx="29" hasCustomPrompt="1"/>
          </p:nvPr>
        </p:nvSpPr>
        <p:spPr>
          <a:xfrm>
            <a:off x="3150567"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6" name="Espace réservé du texte 6">
            <a:extLst>
              <a:ext uri="{FF2B5EF4-FFF2-40B4-BE49-F238E27FC236}">
                <a16:creationId xmlns:a16="http://schemas.microsoft.com/office/drawing/2014/main" id="{8FAC638C-D037-47B5-A2D3-B689A0E75317}"/>
              </a:ext>
            </a:extLst>
          </p:cNvPr>
          <p:cNvSpPr>
            <a:spLocks noGrp="1"/>
          </p:cNvSpPr>
          <p:nvPr>
            <p:ph type="body" sz="quarter" idx="30" hasCustomPrompt="1"/>
          </p:nvPr>
        </p:nvSpPr>
        <p:spPr>
          <a:xfrm>
            <a:off x="3150567"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7" name="Espace réservé du texte 6">
            <a:extLst>
              <a:ext uri="{FF2B5EF4-FFF2-40B4-BE49-F238E27FC236}">
                <a16:creationId xmlns:a16="http://schemas.microsoft.com/office/drawing/2014/main" id="{BCBB00D8-F4CA-4503-AFB4-6935E50F1A30}"/>
              </a:ext>
            </a:extLst>
          </p:cNvPr>
          <p:cNvSpPr>
            <a:spLocks noGrp="1"/>
          </p:cNvSpPr>
          <p:nvPr>
            <p:ph type="body" sz="quarter" idx="31" hasCustomPrompt="1"/>
          </p:nvPr>
        </p:nvSpPr>
        <p:spPr>
          <a:xfrm>
            <a:off x="3150567" y="4581754"/>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2" name="Espace réservé du texte 6">
            <a:extLst>
              <a:ext uri="{FF2B5EF4-FFF2-40B4-BE49-F238E27FC236}">
                <a16:creationId xmlns:a16="http://schemas.microsoft.com/office/drawing/2014/main" id="{466F3304-30B1-4357-B802-6A687D0B9E64}"/>
              </a:ext>
            </a:extLst>
          </p:cNvPr>
          <p:cNvSpPr>
            <a:spLocks noGrp="1"/>
          </p:cNvSpPr>
          <p:nvPr>
            <p:ph type="body" sz="quarter" idx="32" hasCustomPrompt="1"/>
          </p:nvPr>
        </p:nvSpPr>
        <p:spPr>
          <a:xfrm>
            <a:off x="7512502"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3" name="Espace réservé du texte 6">
            <a:extLst>
              <a:ext uri="{FF2B5EF4-FFF2-40B4-BE49-F238E27FC236}">
                <a16:creationId xmlns:a16="http://schemas.microsoft.com/office/drawing/2014/main" id="{6A33E5C5-DEB2-4E8A-8A19-D6622B086DAE}"/>
              </a:ext>
            </a:extLst>
          </p:cNvPr>
          <p:cNvSpPr>
            <a:spLocks noGrp="1"/>
          </p:cNvSpPr>
          <p:nvPr>
            <p:ph type="body" sz="quarter" idx="33" hasCustomPrompt="1"/>
          </p:nvPr>
        </p:nvSpPr>
        <p:spPr>
          <a:xfrm>
            <a:off x="7512502"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4" name="Espace réservé du texte 6">
            <a:extLst>
              <a:ext uri="{FF2B5EF4-FFF2-40B4-BE49-F238E27FC236}">
                <a16:creationId xmlns:a16="http://schemas.microsoft.com/office/drawing/2014/main" id="{F21ADA1C-A3AB-4AC8-A63A-C3E2AE470954}"/>
              </a:ext>
            </a:extLst>
          </p:cNvPr>
          <p:cNvSpPr>
            <a:spLocks noGrp="1"/>
          </p:cNvSpPr>
          <p:nvPr>
            <p:ph type="body" sz="quarter" idx="34" hasCustomPrompt="1"/>
          </p:nvPr>
        </p:nvSpPr>
        <p:spPr>
          <a:xfrm>
            <a:off x="7512502"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288544952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Sommaire_brique">
    <p:spTree>
      <p:nvGrpSpPr>
        <p:cNvPr id="1" name=""/>
        <p:cNvGrpSpPr/>
        <p:nvPr/>
      </p:nvGrpSpPr>
      <p:grpSpPr>
        <a:xfrm>
          <a:off x="0" y="0"/>
          <a:ext cx="0" cy="0"/>
          <a:chOff x="0" y="0"/>
          <a:chExt cx="0" cy="0"/>
        </a:xfrm>
      </p:grpSpPr>
      <p:sp>
        <p:nvSpPr>
          <p:cNvPr id="27" name="Titre 1">
            <a:extLst>
              <a:ext uri="{FF2B5EF4-FFF2-40B4-BE49-F238E27FC236}">
                <a16:creationId xmlns:a16="http://schemas.microsoft.com/office/drawing/2014/main" id="{6B3716BC-8FD3-496D-ACC7-678BE5DE6EEE}"/>
              </a:ext>
            </a:extLst>
          </p:cNvPr>
          <p:cNvSpPr>
            <a:spLocks noGrp="1"/>
          </p:cNvSpPr>
          <p:nvPr>
            <p:ph type="title" hasCustomPrompt="1"/>
          </p:nvPr>
        </p:nvSpPr>
        <p:spPr>
          <a:xfrm>
            <a:off x="502595" y="496971"/>
            <a:ext cx="11186809" cy="5406942"/>
          </a:xfrm>
          <a:prstGeom prst="rect">
            <a:avLst/>
          </a:prstGeom>
          <a:solidFill>
            <a:srgbClr val="E04F39"/>
          </a:solidFill>
        </p:spPr>
        <p:txBody>
          <a:bodyPr lIns="396000" tIns="180000">
            <a:normAutofit/>
          </a:bodyPr>
          <a:lstStyle>
            <a:lvl1pPr algn="l">
              <a:defRPr sz="2500"/>
            </a:lvl1pPr>
          </a:lstStyle>
          <a:p>
            <a:r>
              <a:rPr lang="fr-FR" dirty="0"/>
              <a:t>SOMMAIRE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3198747" y="125463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3195322"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4" name="Espace réservé du texte 2">
            <a:extLst>
              <a:ext uri="{FF2B5EF4-FFF2-40B4-BE49-F238E27FC236}">
                <a16:creationId xmlns:a16="http://schemas.microsoft.com/office/drawing/2014/main" id="{32F40D82-1D3E-C543-A9C8-76923BEA9D35}"/>
              </a:ext>
            </a:extLst>
          </p:cNvPr>
          <p:cNvSpPr>
            <a:spLocks noGrp="1"/>
          </p:cNvSpPr>
          <p:nvPr>
            <p:ph type="body" idx="13" hasCustomPrompt="1"/>
          </p:nvPr>
        </p:nvSpPr>
        <p:spPr>
          <a:xfrm>
            <a:off x="3198747" y="2272799"/>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4">
            <a:extLst>
              <a:ext uri="{FF2B5EF4-FFF2-40B4-BE49-F238E27FC236}">
                <a16:creationId xmlns:a16="http://schemas.microsoft.com/office/drawing/2014/main" id="{86A352DF-AB9E-9B4F-AED0-504809360DD9}"/>
              </a:ext>
            </a:extLst>
          </p:cNvPr>
          <p:cNvSpPr>
            <a:spLocks noGrp="1"/>
          </p:cNvSpPr>
          <p:nvPr>
            <p:ph type="body" sz="quarter" idx="14" hasCustomPrompt="1"/>
          </p:nvPr>
        </p:nvSpPr>
        <p:spPr>
          <a:xfrm>
            <a:off x="3195322"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7" name="Espace réservé du texte 2">
            <a:extLst>
              <a:ext uri="{FF2B5EF4-FFF2-40B4-BE49-F238E27FC236}">
                <a16:creationId xmlns:a16="http://schemas.microsoft.com/office/drawing/2014/main" id="{9F35C531-5E0C-2348-94D4-E0DD456C2743}"/>
              </a:ext>
            </a:extLst>
          </p:cNvPr>
          <p:cNvSpPr>
            <a:spLocks noGrp="1"/>
          </p:cNvSpPr>
          <p:nvPr>
            <p:ph type="body" idx="15" hasCustomPrompt="1"/>
          </p:nvPr>
        </p:nvSpPr>
        <p:spPr>
          <a:xfrm>
            <a:off x="3198747" y="3290961"/>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8" name="Espace réservé du texte 4">
            <a:extLst>
              <a:ext uri="{FF2B5EF4-FFF2-40B4-BE49-F238E27FC236}">
                <a16:creationId xmlns:a16="http://schemas.microsoft.com/office/drawing/2014/main" id="{115F9863-8A3D-CA4E-B187-7654539E5CA0}"/>
              </a:ext>
            </a:extLst>
          </p:cNvPr>
          <p:cNvSpPr>
            <a:spLocks noGrp="1"/>
          </p:cNvSpPr>
          <p:nvPr>
            <p:ph type="body" sz="quarter" idx="16" hasCustomPrompt="1"/>
          </p:nvPr>
        </p:nvSpPr>
        <p:spPr>
          <a:xfrm>
            <a:off x="3195322"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20" name="Espace réservé du texte 2">
            <a:extLst>
              <a:ext uri="{FF2B5EF4-FFF2-40B4-BE49-F238E27FC236}">
                <a16:creationId xmlns:a16="http://schemas.microsoft.com/office/drawing/2014/main" id="{023166E1-6828-4A45-B43D-B0C2EE9820E9}"/>
              </a:ext>
            </a:extLst>
          </p:cNvPr>
          <p:cNvSpPr>
            <a:spLocks noGrp="1"/>
          </p:cNvSpPr>
          <p:nvPr>
            <p:ph type="body" idx="17" hasCustomPrompt="1"/>
          </p:nvPr>
        </p:nvSpPr>
        <p:spPr>
          <a:xfrm>
            <a:off x="3198747" y="431560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21" name="Espace réservé du texte 4">
            <a:extLst>
              <a:ext uri="{FF2B5EF4-FFF2-40B4-BE49-F238E27FC236}">
                <a16:creationId xmlns:a16="http://schemas.microsoft.com/office/drawing/2014/main" id="{507F5AEF-E57D-BC4A-AC62-A4381DC446A5}"/>
              </a:ext>
            </a:extLst>
          </p:cNvPr>
          <p:cNvSpPr>
            <a:spLocks noGrp="1"/>
          </p:cNvSpPr>
          <p:nvPr>
            <p:ph type="body" sz="quarter" idx="18" hasCustomPrompt="1"/>
          </p:nvPr>
        </p:nvSpPr>
        <p:spPr>
          <a:xfrm>
            <a:off x="3195322" y="486969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39" name="Espace réservé du texte 2">
            <a:extLst>
              <a:ext uri="{FF2B5EF4-FFF2-40B4-BE49-F238E27FC236}">
                <a16:creationId xmlns:a16="http://schemas.microsoft.com/office/drawing/2014/main" id="{961AF32D-B3C4-B445-80F7-88D960D0C1D1}"/>
              </a:ext>
            </a:extLst>
          </p:cNvPr>
          <p:cNvSpPr>
            <a:spLocks noGrp="1"/>
          </p:cNvSpPr>
          <p:nvPr>
            <p:ph type="body" idx="19" hasCustomPrompt="1"/>
          </p:nvPr>
        </p:nvSpPr>
        <p:spPr>
          <a:xfrm>
            <a:off x="7554360" y="125463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0" name="Espace réservé du texte 4">
            <a:extLst>
              <a:ext uri="{FF2B5EF4-FFF2-40B4-BE49-F238E27FC236}">
                <a16:creationId xmlns:a16="http://schemas.microsoft.com/office/drawing/2014/main" id="{E72F3648-22FD-2C45-9AA6-7AC920990BE6}"/>
              </a:ext>
            </a:extLst>
          </p:cNvPr>
          <p:cNvSpPr>
            <a:spLocks noGrp="1"/>
          </p:cNvSpPr>
          <p:nvPr>
            <p:ph type="body" sz="quarter" idx="20" hasCustomPrompt="1"/>
          </p:nvPr>
        </p:nvSpPr>
        <p:spPr>
          <a:xfrm>
            <a:off x="7550935"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2" name="Espace réservé du texte 2">
            <a:extLst>
              <a:ext uri="{FF2B5EF4-FFF2-40B4-BE49-F238E27FC236}">
                <a16:creationId xmlns:a16="http://schemas.microsoft.com/office/drawing/2014/main" id="{35295063-CF4F-3C4D-B623-028D3714E8AF}"/>
              </a:ext>
            </a:extLst>
          </p:cNvPr>
          <p:cNvSpPr>
            <a:spLocks noGrp="1"/>
          </p:cNvSpPr>
          <p:nvPr>
            <p:ph type="body" idx="21" hasCustomPrompt="1"/>
          </p:nvPr>
        </p:nvSpPr>
        <p:spPr>
          <a:xfrm>
            <a:off x="7554360" y="2272799"/>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3" name="Espace réservé du texte 4">
            <a:extLst>
              <a:ext uri="{FF2B5EF4-FFF2-40B4-BE49-F238E27FC236}">
                <a16:creationId xmlns:a16="http://schemas.microsoft.com/office/drawing/2014/main" id="{DC69E802-F70E-CD47-80B7-94A25976D0D6}"/>
              </a:ext>
            </a:extLst>
          </p:cNvPr>
          <p:cNvSpPr>
            <a:spLocks noGrp="1"/>
          </p:cNvSpPr>
          <p:nvPr>
            <p:ph type="body" sz="quarter" idx="22" hasCustomPrompt="1"/>
          </p:nvPr>
        </p:nvSpPr>
        <p:spPr>
          <a:xfrm>
            <a:off x="7550935"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5" name="Espace réservé du texte 2">
            <a:extLst>
              <a:ext uri="{FF2B5EF4-FFF2-40B4-BE49-F238E27FC236}">
                <a16:creationId xmlns:a16="http://schemas.microsoft.com/office/drawing/2014/main" id="{63405BB2-EA8B-DF4F-B40D-37B864F7C344}"/>
              </a:ext>
            </a:extLst>
          </p:cNvPr>
          <p:cNvSpPr>
            <a:spLocks noGrp="1"/>
          </p:cNvSpPr>
          <p:nvPr>
            <p:ph type="body" idx="23" hasCustomPrompt="1"/>
          </p:nvPr>
        </p:nvSpPr>
        <p:spPr>
          <a:xfrm>
            <a:off x="7554360" y="3290961"/>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6" name="Espace réservé du texte 4">
            <a:extLst>
              <a:ext uri="{FF2B5EF4-FFF2-40B4-BE49-F238E27FC236}">
                <a16:creationId xmlns:a16="http://schemas.microsoft.com/office/drawing/2014/main" id="{C96A372E-23AB-1645-B4A8-AAF1D6AE633B}"/>
              </a:ext>
            </a:extLst>
          </p:cNvPr>
          <p:cNvSpPr>
            <a:spLocks noGrp="1"/>
          </p:cNvSpPr>
          <p:nvPr>
            <p:ph type="body" sz="quarter" idx="24" hasCustomPrompt="1"/>
          </p:nvPr>
        </p:nvSpPr>
        <p:spPr>
          <a:xfrm>
            <a:off x="7550935"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7" name="Espace réservé du numéro de diapositive 6">
            <a:extLst>
              <a:ext uri="{FF2B5EF4-FFF2-40B4-BE49-F238E27FC236}">
                <a16:creationId xmlns:a16="http://schemas.microsoft.com/office/drawing/2014/main" id="{E04447C2-B2BB-094A-A2D2-3EFA71DA32C1}"/>
              </a:ext>
            </a:extLst>
          </p:cNvPr>
          <p:cNvSpPr>
            <a:spLocks noGrp="1"/>
          </p:cNvSpPr>
          <p:nvPr>
            <p:ph type="sldNum" sz="quarter" idx="28"/>
          </p:nvPr>
        </p:nvSpPr>
        <p:spPr/>
        <p:txBody>
          <a:bodyPr/>
          <a:lstStyle/>
          <a:p>
            <a:fld id="{975A587B-5814-4D9B-9598-FE9CB954CB01}" type="slidenum">
              <a:rPr lang="fr-FR" smtClean="0"/>
              <a:pPr/>
              <a:t>‹N°›</a:t>
            </a:fld>
            <a:endParaRPr lang="fr-FR" dirty="0"/>
          </a:p>
        </p:txBody>
      </p:sp>
      <p:sp>
        <p:nvSpPr>
          <p:cNvPr id="31" name="Espace réservé du texte 6">
            <a:extLst>
              <a:ext uri="{FF2B5EF4-FFF2-40B4-BE49-F238E27FC236}">
                <a16:creationId xmlns:a16="http://schemas.microsoft.com/office/drawing/2014/main" id="{A1BD8D2E-882B-4115-BB0A-4A38D47DF6BA}"/>
              </a:ext>
            </a:extLst>
          </p:cNvPr>
          <p:cNvSpPr>
            <a:spLocks noGrp="1"/>
          </p:cNvSpPr>
          <p:nvPr>
            <p:ph type="body" sz="quarter" idx="27" hasCustomPrompt="1"/>
          </p:nvPr>
        </p:nvSpPr>
        <p:spPr>
          <a:xfrm>
            <a:off x="3150567"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5" name="Espace réservé du texte 6">
            <a:extLst>
              <a:ext uri="{FF2B5EF4-FFF2-40B4-BE49-F238E27FC236}">
                <a16:creationId xmlns:a16="http://schemas.microsoft.com/office/drawing/2014/main" id="{084485DE-C49B-4B00-B58D-6170FBE477FD}"/>
              </a:ext>
            </a:extLst>
          </p:cNvPr>
          <p:cNvSpPr>
            <a:spLocks noGrp="1"/>
          </p:cNvSpPr>
          <p:nvPr>
            <p:ph type="body" sz="quarter" idx="29" hasCustomPrompt="1"/>
          </p:nvPr>
        </p:nvSpPr>
        <p:spPr>
          <a:xfrm>
            <a:off x="3150567"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6" name="Espace réservé du texte 6">
            <a:extLst>
              <a:ext uri="{FF2B5EF4-FFF2-40B4-BE49-F238E27FC236}">
                <a16:creationId xmlns:a16="http://schemas.microsoft.com/office/drawing/2014/main" id="{8FAC638C-D037-47B5-A2D3-B689A0E75317}"/>
              </a:ext>
            </a:extLst>
          </p:cNvPr>
          <p:cNvSpPr>
            <a:spLocks noGrp="1"/>
          </p:cNvSpPr>
          <p:nvPr>
            <p:ph type="body" sz="quarter" idx="30" hasCustomPrompt="1"/>
          </p:nvPr>
        </p:nvSpPr>
        <p:spPr>
          <a:xfrm>
            <a:off x="3150567"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7" name="Espace réservé du texte 6">
            <a:extLst>
              <a:ext uri="{FF2B5EF4-FFF2-40B4-BE49-F238E27FC236}">
                <a16:creationId xmlns:a16="http://schemas.microsoft.com/office/drawing/2014/main" id="{BCBB00D8-F4CA-4503-AFB4-6935E50F1A30}"/>
              </a:ext>
            </a:extLst>
          </p:cNvPr>
          <p:cNvSpPr>
            <a:spLocks noGrp="1"/>
          </p:cNvSpPr>
          <p:nvPr>
            <p:ph type="body" sz="quarter" idx="31" hasCustomPrompt="1"/>
          </p:nvPr>
        </p:nvSpPr>
        <p:spPr>
          <a:xfrm>
            <a:off x="3150567" y="4581754"/>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2" name="Espace réservé du texte 6">
            <a:extLst>
              <a:ext uri="{FF2B5EF4-FFF2-40B4-BE49-F238E27FC236}">
                <a16:creationId xmlns:a16="http://schemas.microsoft.com/office/drawing/2014/main" id="{466F3304-30B1-4357-B802-6A687D0B9E64}"/>
              </a:ext>
            </a:extLst>
          </p:cNvPr>
          <p:cNvSpPr>
            <a:spLocks noGrp="1"/>
          </p:cNvSpPr>
          <p:nvPr>
            <p:ph type="body" sz="quarter" idx="32" hasCustomPrompt="1"/>
          </p:nvPr>
        </p:nvSpPr>
        <p:spPr>
          <a:xfrm>
            <a:off x="7512502"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3" name="Espace réservé du texte 6">
            <a:extLst>
              <a:ext uri="{FF2B5EF4-FFF2-40B4-BE49-F238E27FC236}">
                <a16:creationId xmlns:a16="http://schemas.microsoft.com/office/drawing/2014/main" id="{6A33E5C5-DEB2-4E8A-8A19-D6622B086DAE}"/>
              </a:ext>
            </a:extLst>
          </p:cNvPr>
          <p:cNvSpPr>
            <a:spLocks noGrp="1"/>
          </p:cNvSpPr>
          <p:nvPr>
            <p:ph type="body" sz="quarter" idx="33" hasCustomPrompt="1"/>
          </p:nvPr>
        </p:nvSpPr>
        <p:spPr>
          <a:xfrm>
            <a:off x="7512502"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4" name="Espace réservé du texte 6">
            <a:extLst>
              <a:ext uri="{FF2B5EF4-FFF2-40B4-BE49-F238E27FC236}">
                <a16:creationId xmlns:a16="http://schemas.microsoft.com/office/drawing/2014/main" id="{F21ADA1C-A3AB-4AC8-A63A-C3E2AE470954}"/>
              </a:ext>
            </a:extLst>
          </p:cNvPr>
          <p:cNvSpPr>
            <a:spLocks noGrp="1"/>
          </p:cNvSpPr>
          <p:nvPr>
            <p:ph type="body" sz="quarter" idx="34" hasCustomPrompt="1"/>
          </p:nvPr>
        </p:nvSpPr>
        <p:spPr>
          <a:xfrm>
            <a:off x="7512502"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150530705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Sommaire_rose">
    <p:spTree>
      <p:nvGrpSpPr>
        <p:cNvPr id="1" name=""/>
        <p:cNvGrpSpPr/>
        <p:nvPr/>
      </p:nvGrpSpPr>
      <p:grpSpPr>
        <a:xfrm>
          <a:off x="0" y="0"/>
          <a:ext cx="0" cy="0"/>
          <a:chOff x="0" y="0"/>
          <a:chExt cx="0" cy="0"/>
        </a:xfrm>
      </p:grpSpPr>
      <p:sp>
        <p:nvSpPr>
          <p:cNvPr id="27" name="Titre 1">
            <a:extLst>
              <a:ext uri="{FF2B5EF4-FFF2-40B4-BE49-F238E27FC236}">
                <a16:creationId xmlns:a16="http://schemas.microsoft.com/office/drawing/2014/main" id="{6B3716BC-8FD3-496D-ACC7-678BE5DE6EEE}"/>
              </a:ext>
            </a:extLst>
          </p:cNvPr>
          <p:cNvSpPr>
            <a:spLocks noGrp="1"/>
          </p:cNvSpPr>
          <p:nvPr>
            <p:ph type="title" hasCustomPrompt="1"/>
          </p:nvPr>
        </p:nvSpPr>
        <p:spPr>
          <a:xfrm>
            <a:off x="502595" y="496971"/>
            <a:ext cx="11186809" cy="5406942"/>
          </a:xfrm>
          <a:prstGeom prst="rect">
            <a:avLst/>
          </a:prstGeom>
          <a:solidFill>
            <a:srgbClr val="E11A81"/>
          </a:solidFill>
        </p:spPr>
        <p:txBody>
          <a:bodyPr lIns="396000" tIns="180000">
            <a:normAutofit/>
          </a:bodyPr>
          <a:lstStyle>
            <a:lvl1pPr algn="l">
              <a:defRPr sz="2500"/>
            </a:lvl1pPr>
          </a:lstStyle>
          <a:p>
            <a:r>
              <a:rPr lang="fr-FR" dirty="0"/>
              <a:t>SOMMAIRE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3198747" y="125463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3195322"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4" name="Espace réservé du texte 2">
            <a:extLst>
              <a:ext uri="{FF2B5EF4-FFF2-40B4-BE49-F238E27FC236}">
                <a16:creationId xmlns:a16="http://schemas.microsoft.com/office/drawing/2014/main" id="{32F40D82-1D3E-C543-A9C8-76923BEA9D35}"/>
              </a:ext>
            </a:extLst>
          </p:cNvPr>
          <p:cNvSpPr>
            <a:spLocks noGrp="1"/>
          </p:cNvSpPr>
          <p:nvPr>
            <p:ph type="body" idx="13" hasCustomPrompt="1"/>
          </p:nvPr>
        </p:nvSpPr>
        <p:spPr>
          <a:xfrm>
            <a:off x="3198747" y="2272799"/>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4">
            <a:extLst>
              <a:ext uri="{FF2B5EF4-FFF2-40B4-BE49-F238E27FC236}">
                <a16:creationId xmlns:a16="http://schemas.microsoft.com/office/drawing/2014/main" id="{86A352DF-AB9E-9B4F-AED0-504809360DD9}"/>
              </a:ext>
            </a:extLst>
          </p:cNvPr>
          <p:cNvSpPr>
            <a:spLocks noGrp="1"/>
          </p:cNvSpPr>
          <p:nvPr>
            <p:ph type="body" sz="quarter" idx="14" hasCustomPrompt="1"/>
          </p:nvPr>
        </p:nvSpPr>
        <p:spPr>
          <a:xfrm>
            <a:off x="3195322"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7" name="Espace réservé du texte 2">
            <a:extLst>
              <a:ext uri="{FF2B5EF4-FFF2-40B4-BE49-F238E27FC236}">
                <a16:creationId xmlns:a16="http://schemas.microsoft.com/office/drawing/2014/main" id="{9F35C531-5E0C-2348-94D4-E0DD456C2743}"/>
              </a:ext>
            </a:extLst>
          </p:cNvPr>
          <p:cNvSpPr>
            <a:spLocks noGrp="1"/>
          </p:cNvSpPr>
          <p:nvPr>
            <p:ph type="body" idx="15" hasCustomPrompt="1"/>
          </p:nvPr>
        </p:nvSpPr>
        <p:spPr>
          <a:xfrm>
            <a:off x="3198747" y="3290961"/>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8" name="Espace réservé du texte 4">
            <a:extLst>
              <a:ext uri="{FF2B5EF4-FFF2-40B4-BE49-F238E27FC236}">
                <a16:creationId xmlns:a16="http://schemas.microsoft.com/office/drawing/2014/main" id="{115F9863-8A3D-CA4E-B187-7654539E5CA0}"/>
              </a:ext>
            </a:extLst>
          </p:cNvPr>
          <p:cNvSpPr>
            <a:spLocks noGrp="1"/>
          </p:cNvSpPr>
          <p:nvPr>
            <p:ph type="body" sz="quarter" idx="16" hasCustomPrompt="1"/>
          </p:nvPr>
        </p:nvSpPr>
        <p:spPr>
          <a:xfrm>
            <a:off x="3195322"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20" name="Espace réservé du texte 2">
            <a:extLst>
              <a:ext uri="{FF2B5EF4-FFF2-40B4-BE49-F238E27FC236}">
                <a16:creationId xmlns:a16="http://schemas.microsoft.com/office/drawing/2014/main" id="{023166E1-6828-4A45-B43D-B0C2EE9820E9}"/>
              </a:ext>
            </a:extLst>
          </p:cNvPr>
          <p:cNvSpPr>
            <a:spLocks noGrp="1"/>
          </p:cNvSpPr>
          <p:nvPr>
            <p:ph type="body" idx="17" hasCustomPrompt="1"/>
          </p:nvPr>
        </p:nvSpPr>
        <p:spPr>
          <a:xfrm>
            <a:off x="3198747" y="431560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21" name="Espace réservé du texte 4">
            <a:extLst>
              <a:ext uri="{FF2B5EF4-FFF2-40B4-BE49-F238E27FC236}">
                <a16:creationId xmlns:a16="http://schemas.microsoft.com/office/drawing/2014/main" id="{507F5AEF-E57D-BC4A-AC62-A4381DC446A5}"/>
              </a:ext>
            </a:extLst>
          </p:cNvPr>
          <p:cNvSpPr>
            <a:spLocks noGrp="1"/>
          </p:cNvSpPr>
          <p:nvPr>
            <p:ph type="body" sz="quarter" idx="18" hasCustomPrompt="1"/>
          </p:nvPr>
        </p:nvSpPr>
        <p:spPr>
          <a:xfrm>
            <a:off x="3195322" y="486969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39" name="Espace réservé du texte 2">
            <a:extLst>
              <a:ext uri="{FF2B5EF4-FFF2-40B4-BE49-F238E27FC236}">
                <a16:creationId xmlns:a16="http://schemas.microsoft.com/office/drawing/2014/main" id="{961AF32D-B3C4-B445-80F7-88D960D0C1D1}"/>
              </a:ext>
            </a:extLst>
          </p:cNvPr>
          <p:cNvSpPr>
            <a:spLocks noGrp="1"/>
          </p:cNvSpPr>
          <p:nvPr>
            <p:ph type="body" idx="19" hasCustomPrompt="1"/>
          </p:nvPr>
        </p:nvSpPr>
        <p:spPr>
          <a:xfrm>
            <a:off x="7554360" y="125463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0" name="Espace réservé du texte 4">
            <a:extLst>
              <a:ext uri="{FF2B5EF4-FFF2-40B4-BE49-F238E27FC236}">
                <a16:creationId xmlns:a16="http://schemas.microsoft.com/office/drawing/2014/main" id="{E72F3648-22FD-2C45-9AA6-7AC920990BE6}"/>
              </a:ext>
            </a:extLst>
          </p:cNvPr>
          <p:cNvSpPr>
            <a:spLocks noGrp="1"/>
          </p:cNvSpPr>
          <p:nvPr>
            <p:ph type="body" sz="quarter" idx="20" hasCustomPrompt="1"/>
          </p:nvPr>
        </p:nvSpPr>
        <p:spPr>
          <a:xfrm>
            <a:off x="7550935"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2" name="Espace réservé du texte 2">
            <a:extLst>
              <a:ext uri="{FF2B5EF4-FFF2-40B4-BE49-F238E27FC236}">
                <a16:creationId xmlns:a16="http://schemas.microsoft.com/office/drawing/2014/main" id="{35295063-CF4F-3C4D-B623-028D3714E8AF}"/>
              </a:ext>
            </a:extLst>
          </p:cNvPr>
          <p:cNvSpPr>
            <a:spLocks noGrp="1"/>
          </p:cNvSpPr>
          <p:nvPr>
            <p:ph type="body" idx="21" hasCustomPrompt="1"/>
          </p:nvPr>
        </p:nvSpPr>
        <p:spPr>
          <a:xfrm>
            <a:off x="7554360" y="2272799"/>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3" name="Espace réservé du texte 4">
            <a:extLst>
              <a:ext uri="{FF2B5EF4-FFF2-40B4-BE49-F238E27FC236}">
                <a16:creationId xmlns:a16="http://schemas.microsoft.com/office/drawing/2014/main" id="{DC69E802-F70E-CD47-80B7-94A25976D0D6}"/>
              </a:ext>
            </a:extLst>
          </p:cNvPr>
          <p:cNvSpPr>
            <a:spLocks noGrp="1"/>
          </p:cNvSpPr>
          <p:nvPr>
            <p:ph type="body" sz="quarter" idx="22" hasCustomPrompt="1"/>
          </p:nvPr>
        </p:nvSpPr>
        <p:spPr>
          <a:xfrm>
            <a:off x="7550935"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5" name="Espace réservé du texte 2">
            <a:extLst>
              <a:ext uri="{FF2B5EF4-FFF2-40B4-BE49-F238E27FC236}">
                <a16:creationId xmlns:a16="http://schemas.microsoft.com/office/drawing/2014/main" id="{63405BB2-EA8B-DF4F-B40D-37B864F7C344}"/>
              </a:ext>
            </a:extLst>
          </p:cNvPr>
          <p:cNvSpPr>
            <a:spLocks noGrp="1"/>
          </p:cNvSpPr>
          <p:nvPr>
            <p:ph type="body" idx="23" hasCustomPrompt="1"/>
          </p:nvPr>
        </p:nvSpPr>
        <p:spPr>
          <a:xfrm>
            <a:off x="7554360" y="3290961"/>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6" name="Espace réservé du texte 4">
            <a:extLst>
              <a:ext uri="{FF2B5EF4-FFF2-40B4-BE49-F238E27FC236}">
                <a16:creationId xmlns:a16="http://schemas.microsoft.com/office/drawing/2014/main" id="{C96A372E-23AB-1645-B4A8-AAF1D6AE633B}"/>
              </a:ext>
            </a:extLst>
          </p:cNvPr>
          <p:cNvSpPr>
            <a:spLocks noGrp="1"/>
          </p:cNvSpPr>
          <p:nvPr>
            <p:ph type="body" sz="quarter" idx="24" hasCustomPrompt="1"/>
          </p:nvPr>
        </p:nvSpPr>
        <p:spPr>
          <a:xfrm>
            <a:off x="7550935"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7" name="Espace réservé du numéro de diapositive 6">
            <a:extLst>
              <a:ext uri="{FF2B5EF4-FFF2-40B4-BE49-F238E27FC236}">
                <a16:creationId xmlns:a16="http://schemas.microsoft.com/office/drawing/2014/main" id="{E04447C2-B2BB-094A-A2D2-3EFA71DA32C1}"/>
              </a:ext>
            </a:extLst>
          </p:cNvPr>
          <p:cNvSpPr>
            <a:spLocks noGrp="1"/>
          </p:cNvSpPr>
          <p:nvPr>
            <p:ph type="sldNum" sz="quarter" idx="28"/>
          </p:nvPr>
        </p:nvSpPr>
        <p:spPr/>
        <p:txBody>
          <a:bodyPr/>
          <a:lstStyle/>
          <a:p>
            <a:fld id="{975A587B-5814-4D9B-9598-FE9CB954CB01}" type="slidenum">
              <a:rPr lang="fr-FR" smtClean="0"/>
              <a:pPr/>
              <a:t>‹N°›</a:t>
            </a:fld>
            <a:endParaRPr lang="fr-FR" dirty="0"/>
          </a:p>
        </p:txBody>
      </p:sp>
      <p:sp>
        <p:nvSpPr>
          <p:cNvPr id="31" name="Espace réservé du texte 6">
            <a:extLst>
              <a:ext uri="{FF2B5EF4-FFF2-40B4-BE49-F238E27FC236}">
                <a16:creationId xmlns:a16="http://schemas.microsoft.com/office/drawing/2014/main" id="{A1BD8D2E-882B-4115-BB0A-4A38D47DF6BA}"/>
              </a:ext>
            </a:extLst>
          </p:cNvPr>
          <p:cNvSpPr>
            <a:spLocks noGrp="1"/>
          </p:cNvSpPr>
          <p:nvPr>
            <p:ph type="body" sz="quarter" idx="27" hasCustomPrompt="1"/>
          </p:nvPr>
        </p:nvSpPr>
        <p:spPr>
          <a:xfrm>
            <a:off x="3150567"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5" name="Espace réservé du texte 6">
            <a:extLst>
              <a:ext uri="{FF2B5EF4-FFF2-40B4-BE49-F238E27FC236}">
                <a16:creationId xmlns:a16="http://schemas.microsoft.com/office/drawing/2014/main" id="{084485DE-C49B-4B00-B58D-6170FBE477FD}"/>
              </a:ext>
            </a:extLst>
          </p:cNvPr>
          <p:cNvSpPr>
            <a:spLocks noGrp="1"/>
          </p:cNvSpPr>
          <p:nvPr>
            <p:ph type="body" sz="quarter" idx="29" hasCustomPrompt="1"/>
          </p:nvPr>
        </p:nvSpPr>
        <p:spPr>
          <a:xfrm>
            <a:off x="3150567"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6" name="Espace réservé du texte 6">
            <a:extLst>
              <a:ext uri="{FF2B5EF4-FFF2-40B4-BE49-F238E27FC236}">
                <a16:creationId xmlns:a16="http://schemas.microsoft.com/office/drawing/2014/main" id="{8FAC638C-D037-47B5-A2D3-B689A0E75317}"/>
              </a:ext>
            </a:extLst>
          </p:cNvPr>
          <p:cNvSpPr>
            <a:spLocks noGrp="1"/>
          </p:cNvSpPr>
          <p:nvPr>
            <p:ph type="body" sz="quarter" idx="30" hasCustomPrompt="1"/>
          </p:nvPr>
        </p:nvSpPr>
        <p:spPr>
          <a:xfrm>
            <a:off x="3150567"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7" name="Espace réservé du texte 6">
            <a:extLst>
              <a:ext uri="{FF2B5EF4-FFF2-40B4-BE49-F238E27FC236}">
                <a16:creationId xmlns:a16="http://schemas.microsoft.com/office/drawing/2014/main" id="{BCBB00D8-F4CA-4503-AFB4-6935E50F1A30}"/>
              </a:ext>
            </a:extLst>
          </p:cNvPr>
          <p:cNvSpPr>
            <a:spLocks noGrp="1"/>
          </p:cNvSpPr>
          <p:nvPr>
            <p:ph type="body" sz="quarter" idx="31" hasCustomPrompt="1"/>
          </p:nvPr>
        </p:nvSpPr>
        <p:spPr>
          <a:xfrm>
            <a:off x="3150567" y="4581754"/>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2" name="Espace réservé du texte 6">
            <a:extLst>
              <a:ext uri="{FF2B5EF4-FFF2-40B4-BE49-F238E27FC236}">
                <a16:creationId xmlns:a16="http://schemas.microsoft.com/office/drawing/2014/main" id="{466F3304-30B1-4357-B802-6A687D0B9E64}"/>
              </a:ext>
            </a:extLst>
          </p:cNvPr>
          <p:cNvSpPr>
            <a:spLocks noGrp="1"/>
          </p:cNvSpPr>
          <p:nvPr>
            <p:ph type="body" sz="quarter" idx="32" hasCustomPrompt="1"/>
          </p:nvPr>
        </p:nvSpPr>
        <p:spPr>
          <a:xfrm>
            <a:off x="7512502"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3" name="Espace réservé du texte 6">
            <a:extLst>
              <a:ext uri="{FF2B5EF4-FFF2-40B4-BE49-F238E27FC236}">
                <a16:creationId xmlns:a16="http://schemas.microsoft.com/office/drawing/2014/main" id="{6A33E5C5-DEB2-4E8A-8A19-D6622B086DAE}"/>
              </a:ext>
            </a:extLst>
          </p:cNvPr>
          <p:cNvSpPr>
            <a:spLocks noGrp="1"/>
          </p:cNvSpPr>
          <p:nvPr>
            <p:ph type="body" sz="quarter" idx="33" hasCustomPrompt="1"/>
          </p:nvPr>
        </p:nvSpPr>
        <p:spPr>
          <a:xfrm>
            <a:off x="7512502"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4" name="Espace réservé du texte 6">
            <a:extLst>
              <a:ext uri="{FF2B5EF4-FFF2-40B4-BE49-F238E27FC236}">
                <a16:creationId xmlns:a16="http://schemas.microsoft.com/office/drawing/2014/main" id="{F21ADA1C-A3AB-4AC8-A63A-C3E2AE470954}"/>
              </a:ext>
            </a:extLst>
          </p:cNvPr>
          <p:cNvSpPr>
            <a:spLocks noGrp="1"/>
          </p:cNvSpPr>
          <p:nvPr>
            <p:ph type="body" sz="quarter" idx="34" hasCustomPrompt="1"/>
          </p:nvPr>
        </p:nvSpPr>
        <p:spPr>
          <a:xfrm>
            <a:off x="7512502"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43146421"/>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Sommaire_parme">
    <p:spTree>
      <p:nvGrpSpPr>
        <p:cNvPr id="1" name=""/>
        <p:cNvGrpSpPr/>
        <p:nvPr/>
      </p:nvGrpSpPr>
      <p:grpSpPr>
        <a:xfrm>
          <a:off x="0" y="0"/>
          <a:ext cx="0" cy="0"/>
          <a:chOff x="0" y="0"/>
          <a:chExt cx="0" cy="0"/>
        </a:xfrm>
      </p:grpSpPr>
      <p:sp>
        <p:nvSpPr>
          <p:cNvPr id="27" name="Titre 1">
            <a:extLst>
              <a:ext uri="{FF2B5EF4-FFF2-40B4-BE49-F238E27FC236}">
                <a16:creationId xmlns:a16="http://schemas.microsoft.com/office/drawing/2014/main" id="{6B3716BC-8FD3-496D-ACC7-678BE5DE6EEE}"/>
              </a:ext>
            </a:extLst>
          </p:cNvPr>
          <p:cNvSpPr>
            <a:spLocks noGrp="1"/>
          </p:cNvSpPr>
          <p:nvPr>
            <p:ph type="title" hasCustomPrompt="1"/>
          </p:nvPr>
        </p:nvSpPr>
        <p:spPr>
          <a:xfrm>
            <a:off x="502595" y="496971"/>
            <a:ext cx="11186809" cy="5406942"/>
          </a:xfrm>
          <a:prstGeom prst="rect">
            <a:avLst/>
          </a:prstGeom>
          <a:solidFill>
            <a:schemeClr val="accent5"/>
          </a:solidFill>
        </p:spPr>
        <p:txBody>
          <a:bodyPr lIns="396000" tIns="180000">
            <a:normAutofit/>
          </a:bodyPr>
          <a:lstStyle>
            <a:lvl1pPr algn="l">
              <a:defRPr sz="2500"/>
            </a:lvl1pPr>
          </a:lstStyle>
          <a:p>
            <a:r>
              <a:rPr lang="fr-FR" dirty="0"/>
              <a:t>SOMMAIRE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3198747" y="125463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3195322"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4" name="Espace réservé du texte 2">
            <a:extLst>
              <a:ext uri="{FF2B5EF4-FFF2-40B4-BE49-F238E27FC236}">
                <a16:creationId xmlns:a16="http://schemas.microsoft.com/office/drawing/2014/main" id="{32F40D82-1D3E-C543-A9C8-76923BEA9D35}"/>
              </a:ext>
            </a:extLst>
          </p:cNvPr>
          <p:cNvSpPr>
            <a:spLocks noGrp="1"/>
          </p:cNvSpPr>
          <p:nvPr>
            <p:ph type="body" idx="13" hasCustomPrompt="1"/>
          </p:nvPr>
        </p:nvSpPr>
        <p:spPr>
          <a:xfrm>
            <a:off x="3198747" y="2272799"/>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4">
            <a:extLst>
              <a:ext uri="{FF2B5EF4-FFF2-40B4-BE49-F238E27FC236}">
                <a16:creationId xmlns:a16="http://schemas.microsoft.com/office/drawing/2014/main" id="{86A352DF-AB9E-9B4F-AED0-504809360DD9}"/>
              </a:ext>
            </a:extLst>
          </p:cNvPr>
          <p:cNvSpPr>
            <a:spLocks noGrp="1"/>
          </p:cNvSpPr>
          <p:nvPr>
            <p:ph type="body" sz="quarter" idx="14" hasCustomPrompt="1"/>
          </p:nvPr>
        </p:nvSpPr>
        <p:spPr>
          <a:xfrm>
            <a:off x="3195322"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7" name="Espace réservé du texte 2">
            <a:extLst>
              <a:ext uri="{FF2B5EF4-FFF2-40B4-BE49-F238E27FC236}">
                <a16:creationId xmlns:a16="http://schemas.microsoft.com/office/drawing/2014/main" id="{9F35C531-5E0C-2348-94D4-E0DD456C2743}"/>
              </a:ext>
            </a:extLst>
          </p:cNvPr>
          <p:cNvSpPr>
            <a:spLocks noGrp="1"/>
          </p:cNvSpPr>
          <p:nvPr>
            <p:ph type="body" idx="15" hasCustomPrompt="1"/>
          </p:nvPr>
        </p:nvSpPr>
        <p:spPr>
          <a:xfrm>
            <a:off x="3198747" y="3290961"/>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8" name="Espace réservé du texte 4">
            <a:extLst>
              <a:ext uri="{FF2B5EF4-FFF2-40B4-BE49-F238E27FC236}">
                <a16:creationId xmlns:a16="http://schemas.microsoft.com/office/drawing/2014/main" id="{115F9863-8A3D-CA4E-B187-7654539E5CA0}"/>
              </a:ext>
            </a:extLst>
          </p:cNvPr>
          <p:cNvSpPr>
            <a:spLocks noGrp="1"/>
          </p:cNvSpPr>
          <p:nvPr>
            <p:ph type="body" sz="quarter" idx="16" hasCustomPrompt="1"/>
          </p:nvPr>
        </p:nvSpPr>
        <p:spPr>
          <a:xfrm>
            <a:off x="3195322"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20" name="Espace réservé du texte 2">
            <a:extLst>
              <a:ext uri="{FF2B5EF4-FFF2-40B4-BE49-F238E27FC236}">
                <a16:creationId xmlns:a16="http://schemas.microsoft.com/office/drawing/2014/main" id="{023166E1-6828-4A45-B43D-B0C2EE9820E9}"/>
              </a:ext>
            </a:extLst>
          </p:cNvPr>
          <p:cNvSpPr>
            <a:spLocks noGrp="1"/>
          </p:cNvSpPr>
          <p:nvPr>
            <p:ph type="body" idx="17" hasCustomPrompt="1"/>
          </p:nvPr>
        </p:nvSpPr>
        <p:spPr>
          <a:xfrm>
            <a:off x="3198747" y="431560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21" name="Espace réservé du texte 4">
            <a:extLst>
              <a:ext uri="{FF2B5EF4-FFF2-40B4-BE49-F238E27FC236}">
                <a16:creationId xmlns:a16="http://schemas.microsoft.com/office/drawing/2014/main" id="{507F5AEF-E57D-BC4A-AC62-A4381DC446A5}"/>
              </a:ext>
            </a:extLst>
          </p:cNvPr>
          <p:cNvSpPr>
            <a:spLocks noGrp="1"/>
          </p:cNvSpPr>
          <p:nvPr>
            <p:ph type="body" sz="quarter" idx="18" hasCustomPrompt="1"/>
          </p:nvPr>
        </p:nvSpPr>
        <p:spPr>
          <a:xfrm>
            <a:off x="3195322" y="486969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39" name="Espace réservé du texte 2">
            <a:extLst>
              <a:ext uri="{FF2B5EF4-FFF2-40B4-BE49-F238E27FC236}">
                <a16:creationId xmlns:a16="http://schemas.microsoft.com/office/drawing/2014/main" id="{961AF32D-B3C4-B445-80F7-88D960D0C1D1}"/>
              </a:ext>
            </a:extLst>
          </p:cNvPr>
          <p:cNvSpPr>
            <a:spLocks noGrp="1"/>
          </p:cNvSpPr>
          <p:nvPr>
            <p:ph type="body" idx="19" hasCustomPrompt="1"/>
          </p:nvPr>
        </p:nvSpPr>
        <p:spPr>
          <a:xfrm>
            <a:off x="7554360" y="125463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0" name="Espace réservé du texte 4">
            <a:extLst>
              <a:ext uri="{FF2B5EF4-FFF2-40B4-BE49-F238E27FC236}">
                <a16:creationId xmlns:a16="http://schemas.microsoft.com/office/drawing/2014/main" id="{E72F3648-22FD-2C45-9AA6-7AC920990BE6}"/>
              </a:ext>
            </a:extLst>
          </p:cNvPr>
          <p:cNvSpPr>
            <a:spLocks noGrp="1"/>
          </p:cNvSpPr>
          <p:nvPr>
            <p:ph type="body" sz="quarter" idx="20" hasCustomPrompt="1"/>
          </p:nvPr>
        </p:nvSpPr>
        <p:spPr>
          <a:xfrm>
            <a:off x="7550935"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2" name="Espace réservé du texte 2">
            <a:extLst>
              <a:ext uri="{FF2B5EF4-FFF2-40B4-BE49-F238E27FC236}">
                <a16:creationId xmlns:a16="http://schemas.microsoft.com/office/drawing/2014/main" id="{35295063-CF4F-3C4D-B623-028D3714E8AF}"/>
              </a:ext>
            </a:extLst>
          </p:cNvPr>
          <p:cNvSpPr>
            <a:spLocks noGrp="1"/>
          </p:cNvSpPr>
          <p:nvPr>
            <p:ph type="body" idx="21" hasCustomPrompt="1"/>
          </p:nvPr>
        </p:nvSpPr>
        <p:spPr>
          <a:xfrm>
            <a:off x="7554360" y="2272799"/>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3" name="Espace réservé du texte 4">
            <a:extLst>
              <a:ext uri="{FF2B5EF4-FFF2-40B4-BE49-F238E27FC236}">
                <a16:creationId xmlns:a16="http://schemas.microsoft.com/office/drawing/2014/main" id="{DC69E802-F70E-CD47-80B7-94A25976D0D6}"/>
              </a:ext>
            </a:extLst>
          </p:cNvPr>
          <p:cNvSpPr>
            <a:spLocks noGrp="1"/>
          </p:cNvSpPr>
          <p:nvPr>
            <p:ph type="body" sz="quarter" idx="22" hasCustomPrompt="1"/>
          </p:nvPr>
        </p:nvSpPr>
        <p:spPr>
          <a:xfrm>
            <a:off x="7550935"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5" name="Espace réservé du texte 2">
            <a:extLst>
              <a:ext uri="{FF2B5EF4-FFF2-40B4-BE49-F238E27FC236}">
                <a16:creationId xmlns:a16="http://schemas.microsoft.com/office/drawing/2014/main" id="{63405BB2-EA8B-DF4F-B40D-37B864F7C344}"/>
              </a:ext>
            </a:extLst>
          </p:cNvPr>
          <p:cNvSpPr>
            <a:spLocks noGrp="1"/>
          </p:cNvSpPr>
          <p:nvPr>
            <p:ph type="body" idx="23" hasCustomPrompt="1"/>
          </p:nvPr>
        </p:nvSpPr>
        <p:spPr>
          <a:xfrm>
            <a:off x="7554360" y="3290961"/>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6" name="Espace réservé du texte 4">
            <a:extLst>
              <a:ext uri="{FF2B5EF4-FFF2-40B4-BE49-F238E27FC236}">
                <a16:creationId xmlns:a16="http://schemas.microsoft.com/office/drawing/2014/main" id="{C96A372E-23AB-1645-B4A8-AAF1D6AE633B}"/>
              </a:ext>
            </a:extLst>
          </p:cNvPr>
          <p:cNvSpPr>
            <a:spLocks noGrp="1"/>
          </p:cNvSpPr>
          <p:nvPr>
            <p:ph type="body" sz="quarter" idx="24" hasCustomPrompt="1"/>
          </p:nvPr>
        </p:nvSpPr>
        <p:spPr>
          <a:xfrm>
            <a:off x="7550935"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7" name="Espace réservé du numéro de diapositive 6">
            <a:extLst>
              <a:ext uri="{FF2B5EF4-FFF2-40B4-BE49-F238E27FC236}">
                <a16:creationId xmlns:a16="http://schemas.microsoft.com/office/drawing/2014/main" id="{E04447C2-B2BB-094A-A2D2-3EFA71DA32C1}"/>
              </a:ext>
            </a:extLst>
          </p:cNvPr>
          <p:cNvSpPr>
            <a:spLocks noGrp="1"/>
          </p:cNvSpPr>
          <p:nvPr>
            <p:ph type="sldNum" sz="quarter" idx="28"/>
          </p:nvPr>
        </p:nvSpPr>
        <p:spPr/>
        <p:txBody>
          <a:bodyPr/>
          <a:lstStyle/>
          <a:p>
            <a:fld id="{975A587B-5814-4D9B-9598-FE9CB954CB01}" type="slidenum">
              <a:rPr lang="fr-FR" smtClean="0"/>
              <a:pPr/>
              <a:t>‹N°›</a:t>
            </a:fld>
            <a:endParaRPr lang="fr-FR" dirty="0"/>
          </a:p>
        </p:txBody>
      </p:sp>
      <p:sp>
        <p:nvSpPr>
          <p:cNvPr id="31" name="Espace réservé du texte 6">
            <a:extLst>
              <a:ext uri="{FF2B5EF4-FFF2-40B4-BE49-F238E27FC236}">
                <a16:creationId xmlns:a16="http://schemas.microsoft.com/office/drawing/2014/main" id="{A1BD8D2E-882B-4115-BB0A-4A38D47DF6BA}"/>
              </a:ext>
            </a:extLst>
          </p:cNvPr>
          <p:cNvSpPr>
            <a:spLocks noGrp="1"/>
          </p:cNvSpPr>
          <p:nvPr>
            <p:ph type="body" sz="quarter" idx="27" hasCustomPrompt="1"/>
          </p:nvPr>
        </p:nvSpPr>
        <p:spPr>
          <a:xfrm>
            <a:off x="3150567"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5" name="Espace réservé du texte 6">
            <a:extLst>
              <a:ext uri="{FF2B5EF4-FFF2-40B4-BE49-F238E27FC236}">
                <a16:creationId xmlns:a16="http://schemas.microsoft.com/office/drawing/2014/main" id="{084485DE-C49B-4B00-B58D-6170FBE477FD}"/>
              </a:ext>
            </a:extLst>
          </p:cNvPr>
          <p:cNvSpPr>
            <a:spLocks noGrp="1"/>
          </p:cNvSpPr>
          <p:nvPr>
            <p:ph type="body" sz="quarter" idx="29" hasCustomPrompt="1"/>
          </p:nvPr>
        </p:nvSpPr>
        <p:spPr>
          <a:xfrm>
            <a:off x="3150567"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6" name="Espace réservé du texte 6">
            <a:extLst>
              <a:ext uri="{FF2B5EF4-FFF2-40B4-BE49-F238E27FC236}">
                <a16:creationId xmlns:a16="http://schemas.microsoft.com/office/drawing/2014/main" id="{8FAC638C-D037-47B5-A2D3-B689A0E75317}"/>
              </a:ext>
            </a:extLst>
          </p:cNvPr>
          <p:cNvSpPr>
            <a:spLocks noGrp="1"/>
          </p:cNvSpPr>
          <p:nvPr>
            <p:ph type="body" sz="quarter" idx="30" hasCustomPrompt="1"/>
          </p:nvPr>
        </p:nvSpPr>
        <p:spPr>
          <a:xfrm>
            <a:off x="3150567"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7" name="Espace réservé du texte 6">
            <a:extLst>
              <a:ext uri="{FF2B5EF4-FFF2-40B4-BE49-F238E27FC236}">
                <a16:creationId xmlns:a16="http://schemas.microsoft.com/office/drawing/2014/main" id="{BCBB00D8-F4CA-4503-AFB4-6935E50F1A30}"/>
              </a:ext>
            </a:extLst>
          </p:cNvPr>
          <p:cNvSpPr>
            <a:spLocks noGrp="1"/>
          </p:cNvSpPr>
          <p:nvPr>
            <p:ph type="body" sz="quarter" idx="31" hasCustomPrompt="1"/>
          </p:nvPr>
        </p:nvSpPr>
        <p:spPr>
          <a:xfrm>
            <a:off x="3150567" y="4581754"/>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2" name="Espace réservé du texte 6">
            <a:extLst>
              <a:ext uri="{FF2B5EF4-FFF2-40B4-BE49-F238E27FC236}">
                <a16:creationId xmlns:a16="http://schemas.microsoft.com/office/drawing/2014/main" id="{466F3304-30B1-4357-B802-6A687D0B9E64}"/>
              </a:ext>
            </a:extLst>
          </p:cNvPr>
          <p:cNvSpPr>
            <a:spLocks noGrp="1"/>
          </p:cNvSpPr>
          <p:nvPr>
            <p:ph type="body" sz="quarter" idx="32" hasCustomPrompt="1"/>
          </p:nvPr>
        </p:nvSpPr>
        <p:spPr>
          <a:xfrm>
            <a:off x="7512502"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3" name="Espace réservé du texte 6">
            <a:extLst>
              <a:ext uri="{FF2B5EF4-FFF2-40B4-BE49-F238E27FC236}">
                <a16:creationId xmlns:a16="http://schemas.microsoft.com/office/drawing/2014/main" id="{6A33E5C5-DEB2-4E8A-8A19-D6622B086DAE}"/>
              </a:ext>
            </a:extLst>
          </p:cNvPr>
          <p:cNvSpPr>
            <a:spLocks noGrp="1"/>
          </p:cNvSpPr>
          <p:nvPr>
            <p:ph type="body" sz="quarter" idx="33" hasCustomPrompt="1"/>
          </p:nvPr>
        </p:nvSpPr>
        <p:spPr>
          <a:xfrm>
            <a:off x="7512502"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4" name="Espace réservé du texte 6">
            <a:extLst>
              <a:ext uri="{FF2B5EF4-FFF2-40B4-BE49-F238E27FC236}">
                <a16:creationId xmlns:a16="http://schemas.microsoft.com/office/drawing/2014/main" id="{F21ADA1C-A3AB-4AC8-A63A-C3E2AE470954}"/>
              </a:ext>
            </a:extLst>
          </p:cNvPr>
          <p:cNvSpPr>
            <a:spLocks noGrp="1"/>
          </p:cNvSpPr>
          <p:nvPr>
            <p:ph type="body" sz="quarter" idx="34" hasCustomPrompt="1"/>
          </p:nvPr>
        </p:nvSpPr>
        <p:spPr>
          <a:xfrm>
            <a:off x="7512502"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53158355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Sommaire_vertclair">
    <p:spTree>
      <p:nvGrpSpPr>
        <p:cNvPr id="1" name=""/>
        <p:cNvGrpSpPr/>
        <p:nvPr/>
      </p:nvGrpSpPr>
      <p:grpSpPr>
        <a:xfrm>
          <a:off x="0" y="0"/>
          <a:ext cx="0" cy="0"/>
          <a:chOff x="0" y="0"/>
          <a:chExt cx="0" cy="0"/>
        </a:xfrm>
      </p:grpSpPr>
      <p:sp>
        <p:nvSpPr>
          <p:cNvPr id="27" name="Titre 1">
            <a:extLst>
              <a:ext uri="{FF2B5EF4-FFF2-40B4-BE49-F238E27FC236}">
                <a16:creationId xmlns:a16="http://schemas.microsoft.com/office/drawing/2014/main" id="{6B3716BC-8FD3-496D-ACC7-678BE5DE6EEE}"/>
              </a:ext>
            </a:extLst>
          </p:cNvPr>
          <p:cNvSpPr>
            <a:spLocks noGrp="1"/>
          </p:cNvSpPr>
          <p:nvPr>
            <p:ph type="title" hasCustomPrompt="1"/>
          </p:nvPr>
        </p:nvSpPr>
        <p:spPr>
          <a:xfrm>
            <a:off x="502595" y="496971"/>
            <a:ext cx="11186809" cy="5406942"/>
          </a:xfrm>
          <a:prstGeom prst="rect">
            <a:avLst/>
          </a:prstGeom>
          <a:solidFill>
            <a:schemeClr val="accent6"/>
          </a:solidFill>
        </p:spPr>
        <p:txBody>
          <a:bodyPr lIns="396000" tIns="180000">
            <a:normAutofit/>
          </a:bodyPr>
          <a:lstStyle>
            <a:lvl1pPr algn="l">
              <a:defRPr sz="2500"/>
            </a:lvl1pPr>
          </a:lstStyle>
          <a:p>
            <a:r>
              <a:rPr lang="fr-FR" dirty="0"/>
              <a:t>SOMMAIRE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3198747" y="125463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3195322"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4" name="Espace réservé du texte 2">
            <a:extLst>
              <a:ext uri="{FF2B5EF4-FFF2-40B4-BE49-F238E27FC236}">
                <a16:creationId xmlns:a16="http://schemas.microsoft.com/office/drawing/2014/main" id="{32F40D82-1D3E-C543-A9C8-76923BEA9D35}"/>
              </a:ext>
            </a:extLst>
          </p:cNvPr>
          <p:cNvSpPr>
            <a:spLocks noGrp="1"/>
          </p:cNvSpPr>
          <p:nvPr>
            <p:ph type="body" idx="13" hasCustomPrompt="1"/>
          </p:nvPr>
        </p:nvSpPr>
        <p:spPr>
          <a:xfrm>
            <a:off x="3198747" y="2272799"/>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4">
            <a:extLst>
              <a:ext uri="{FF2B5EF4-FFF2-40B4-BE49-F238E27FC236}">
                <a16:creationId xmlns:a16="http://schemas.microsoft.com/office/drawing/2014/main" id="{86A352DF-AB9E-9B4F-AED0-504809360DD9}"/>
              </a:ext>
            </a:extLst>
          </p:cNvPr>
          <p:cNvSpPr>
            <a:spLocks noGrp="1"/>
          </p:cNvSpPr>
          <p:nvPr>
            <p:ph type="body" sz="quarter" idx="14" hasCustomPrompt="1"/>
          </p:nvPr>
        </p:nvSpPr>
        <p:spPr>
          <a:xfrm>
            <a:off x="3195322"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7" name="Espace réservé du texte 2">
            <a:extLst>
              <a:ext uri="{FF2B5EF4-FFF2-40B4-BE49-F238E27FC236}">
                <a16:creationId xmlns:a16="http://schemas.microsoft.com/office/drawing/2014/main" id="{9F35C531-5E0C-2348-94D4-E0DD456C2743}"/>
              </a:ext>
            </a:extLst>
          </p:cNvPr>
          <p:cNvSpPr>
            <a:spLocks noGrp="1"/>
          </p:cNvSpPr>
          <p:nvPr>
            <p:ph type="body" idx="15" hasCustomPrompt="1"/>
          </p:nvPr>
        </p:nvSpPr>
        <p:spPr>
          <a:xfrm>
            <a:off x="3198747" y="3290961"/>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8" name="Espace réservé du texte 4">
            <a:extLst>
              <a:ext uri="{FF2B5EF4-FFF2-40B4-BE49-F238E27FC236}">
                <a16:creationId xmlns:a16="http://schemas.microsoft.com/office/drawing/2014/main" id="{115F9863-8A3D-CA4E-B187-7654539E5CA0}"/>
              </a:ext>
            </a:extLst>
          </p:cNvPr>
          <p:cNvSpPr>
            <a:spLocks noGrp="1"/>
          </p:cNvSpPr>
          <p:nvPr>
            <p:ph type="body" sz="quarter" idx="16" hasCustomPrompt="1"/>
          </p:nvPr>
        </p:nvSpPr>
        <p:spPr>
          <a:xfrm>
            <a:off x="3195322"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20" name="Espace réservé du texte 2">
            <a:extLst>
              <a:ext uri="{FF2B5EF4-FFF2-40B4-BE49-F238E27FC236}">
                <a16:creationId xmlns:a16="http://schemas.microsoft.com/office/drawing/2014/main" id="{023166E1-6828-4A45-B43D-B0C2EE9820E9}"/>
              </a:ext>
            </a:extLst>
          </p:cNvPr>
          <p:cNvSpPr>
            <a:spLocks noGrp="1"/>
          </p:cNvSpPr>
          <p:nvPr>
            <p:ph type="body" idx="17" hasCustomPrompt="1"/>
          </p:nvPr>
        </p:nvSpPr>
        <p:spPr>
          <a:xfrm>
            <a:off x="3198747" y="431560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21" name="Espace réservé du texte 4">
            <a:extLst>
              <a:ext uri="{FF2B5EF4-FFF2-40B4-BE49-F238E27FC236}">
                <a16:creationId xmlns:a16="http://schemas.microsoft.com/office/drawing/2014/main" id="{507F5AEF-E57D-BC4A-AC62-A4381DC446A5}"/>
              </a:ext>
            </a:extLst>
          </p:cNvPr>
          <p:cNvSpPr>
            <a:spLocks noGrp="1"/>
          </p:cNvSpPr>
          <p:nvPr>
            <p:ph type="body" sz="quarter" idx="18" hasCustomPrompt="1"/>
          </p:nvPr>
        </p:nvSpPr>
        <p:spPr>
          <a:xfrm>
            <a:off x="3195322" y="486969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39" name="Espace réservé du texte 2">
            <a:extLst>
              <a:ext uri="{FF2B5EF4-FFF2-40B4-BE49-F238E27FC236}">
                <a16:creationId xmlns:a16="http://schemas.microsoft.com/office/drawing/2014/main" id="{961AF32D-B3C4-B445-80F7-88D960D0C1D1}"/>
              </a:ext>
            </a:extLst>
          </p:cNvPr>
          <p:cNvSpPr>
            <a:spLocks noGrp="1"/>
          </p:cNvSpPr>
          <p:nvPr>
            <p:ph type="body" idx="19" hasCustomPrompt="1"/>
          </p:nvPr>
        </p:nvSpPr>
        <p:spPr>
          <a:xfrm>
            <a:off x="7554360" y="125463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0" name="Espace réservé du texte 4">
            <a:extLst>
              <a:ext uri="{FF2B5EF4-FFF2-40B4-BE49-F238E27FC236}">
                <a16:creationId xmlns:a16="http://schemas.microsoft.com/office/drawing/2014/main" id="{E72F3648-22FD-2C45-9AA6-7AC920990BE6}"/>
              </a:ext>
            </a:extLst>
          </p:cNvPr>
          <p:cNvSpPr>
            <a:spLocks noGrp="1"/>
          </p:cNvSpPr>
          <p:nvPr>
            <p:ph type="body" sz="quarter" idx="20" hasCustomPrompt="1"/>
          </p:nvPr>
        </p:nvSpPr>
        <p:spPr>
          <a:xfrm>
            <a:off x="7550935"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2" name="Espace réservé du texte 2">
            <a:extLst>
              <a:ext uri="{FF2B5EF4-FFF2-40B4-BE49-F238E27FC236}">
                <a16:creationId xmlns:a16="http://schemas.microsoft.com/office/drawing/2014/main" id="{35295063-CF4F-3C4D-B623-028D3714E8AF}"/>
              </a:ext>
            </a:extLst>
          </p:cNvPr>
          <p:cNvSpPr>
            <a:spLocks noGrp="1"/>
          </p:cNvSpPr>
          <p:nvPr>
            <p:ph type="body" idx="21" hasCustomPrompt="1"/>
          </p:nvPr>
        </p:nvSpPr>
        <p:spPr>
          <a:xfrm>
            <a:off x="7554360" y="2272799"/>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3" name="Espace réservé du texte 4">
            <a:extLst>
              <a:ext uri="{FF2B5EF4-FFF2-40B4-BE49-F238E27FC236}">
                <a16:creationId xmlns:a16="http://schemas.microsoft.com/office/drawing/2014/main" id="{DC69E802-F70E-CD47-80B7-94A25976D0D6}"/>
              </a:ext>
            </a:extLst>
          </p:cNvPr>
          <p:cNvSpPr>
            <a:spLocks noGrp="1"/>
          </p:cNvSpPr>
          <p:nvPr>
            <p:ph type="body" sz="quarter" idx="22" hasCustomPrompt="1"/>
          </p:nvPr>
        </p:nvSpPr>
        <p:spPr>
          <a:xfrm>
            <a:off x="7550935"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5" name="Espace réservé du texte 2">
            <a:extLst>
              <a:ext uri="{FF2B5EF4-FFF2-40B4-BE49-F238E27FC236}">
                <a16:creationId xmlns:a16="http://schemas.microsoft.com/office/drawing/2014/main" id="{63405BB2-EA8B-DF4F-B40D-37B864F7C344}"/>
              </a:ext>
            </a:extLst>
          </p:cNvPr>
          <p:cNvSpPr>
            <a:spLocks noGrp="1"/>
          </p:cNvSpPr>
          <p:nvPr>
            <p:ph type="body" idx="23" hasCustomPrompt="1"/>
          </p:nvPr>
        </p:nvSpPr>
        <p:spPr>
          <a:xfrm>
            <a:off x="7554360" y="3290961"/>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6" name="Espace réservé du texte 4">
            <a:extLst>
              <a:ext uri="{FF2B5EF4-FFF2-40B4-BE49-F238E27FC236}">
                <a16:creationId xmlns:a16="http://schemas.microsoft.com/office/drawing/2014/main" id="{C96A372E-23AB-1645-B4A8-AAF1D6AE633B}"/>
              </a:ext>
            </a:extLst>
          </p:cNvPr>
          <p:cNvSpPr>
            <a:spLocks noGrp="1"/>
          </p:cNvSpPr>
          <p:nvPr>
            <p:ph type="body" sz="quarter" idx="24" hasCustomPrompt="1"/>
          </p:nvPr>
        </p:nvSpPr>
        <p:spPr>
          <a:xfrm>
            <a:off x="7550935"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7" name="Espace réservé du numéro de diapositive 6">
            <a:extLst>
              <a:ext uri="{FF2B5EF4-FFF2-40B4-BE49-F238E27FC236}">
                <a16:creationId xmlns:a16="http://schemas.microsoft.com/office/drawing/2014/main" id="{E04447C2-B2BB-094A-A2D2-3EFA71DA32C1}"/>
              </a:ext>
            </a:extLst>
          </p:cNvPr>
          <p:cNvSpPr>
            <a:spLocks noGrp="1"/>
          </p:cNvSpPr>
          <p:nvPr>
            <p:ph type="sldNum" sz="quarter" idx="28"/>
          </p:nvPr>
        </p:nvSpPr>
        <p:spPr/>
        <p:txBody>
          <a:bodyPr/>
          <a:lstStyle/>
          <a:p>
            <a:fld id="{975A587B-5814-4D9B-9598-FE9CB954CB01}" type="slidenum">
              <a:rPr lang="fr-FR" smtClean="0"/>
              <a:pPr/>
              <a:t>‹N°›</a:t>
            </a:fld>
            <a:endParaRPr lang="fr-FR" dirty="0"/>
          </a:p>
        </p:txBody>
      </p:sp>
      <p:sp>
        <p:nvSpPr>
          <p:cNvPr id="31" name="Espace réservé du texte 6">
            <a:extLst>
              <a:ext uri="{FF2B5EF4-FFF2-40B4-BE49-F238E27FC236}">
                <a16:creationId xmlns:a16="http://schemas.microsoft.com/office/drawing/2014/main" id="{A1BD8D2E-882B-4115-BB0A-4A38D47DF6BA}"/>
              </a:ext>
            </a:extLst>
          </p:cNvPr>
          <p:cNvSpPr>
            <a:spLocks noGrp="1"/>
          </p:cNvSpPr>
          <p:nvPr>
            <p:ph type="body" sz="quarter" idx="27" hasCustomPrompt="1"/>
          </p:nvPr>
        </p:nvSpPr>
        <p:spPr>
          <a:xfrm>
            <a:off x="3150567"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5" name="Espace réservé du texte 6">
            <a:extLst>
              <a:ext uri="{FF2B5EF4-FFF2-40B4-BE49-F238E27FC236}">
                <a16:creationId xmlns:a16="http://schemas.microsoft.com/office/drawing/2014/main" id="{084485DE-C49B-4B00-B58D-6170FBE477FD}"/>
              </a:ext>
            </a:extLst>
          </p:cNvPr>
          <p:cNvSpPr>
            <a:spLocks noGrp="1"/>
          </p:cNvSpPr>
          <p:nvPr>
            <p:ph type="body" sz="quarter" idx="29" hasCustomPrompt="1"/>
          </p:nvPr>
        </p:nvSpPr>
        <p:spPr>
          <a:xfrm>
            <a:off x="3150567"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6" name="Espace réservé du texte 6">
            <a:extLst>
              <a:ext uri="{FF2B5EF4-FFF2-40B4-BE49-F238E27FC236}">
                <a16:creationId xmlns:a16="http://schemas.microsoft.com/office/drawing/2014/main" id="{8FAC638C-D037-47B5-A2D3-B689A0E75317}"/>
              </a:ext>
            </a:extLst>
          </p:cNvPr>
          <p:cNvSpPr>
            <a:spLocks noGrp="1"/>
          </p:cNvSpPr>
          <p:nvPr>
            <p:ph type="body" sz="quarter" idx="30" hasCustomPrompt="1"/>
          </p:nvPr>
        </p:nvSpPr>
        <p:spPr>
          <a:xfrm>
            <a:off x="3150567"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7" name="Espace réservé du texte 6">
            <a:extLst>
              <a:ext uri="{FF2B5EF4-FFF2-40B4-BE49-F238E27FC236}">
                <a16:creationId xmlns:a16="http://schemas.microsoft.com/office/drawing/2014/main" id="{BCBB00D8-F4CA-4503-AFB4-6935E50F1A30}"/>
              </a:ext>
            </a:extLst>
          </p:cNvPr>
          <p:cNvSpPr>
            <a:spLocks noGrp="1"/>
          </p:cNvSpPr>
          <p:nvPr>
            <p:ph type="body" sz="quarter" idx="31" hasCustomPrompt="1"/>
          </p:nvPr>
        </p:nvSpPr>
        <p:spPr>
          <a:xfrm>
            <a:off x="3150567" y="4581754"/>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2" name="Espace réservé du texte 6">
            <a:extLst>
              <a:ext uri="{FF2B5EF4-FFF2-40B4-BE49-F238E27FC236}">
                <a16:creationId xmlns:a16="http://schemas.microsoft.com/office/drawing/2014/main" id="{466F3304-30B1-4357-B802-6A687D0B9E64}"/>
              </a:ext>
            </a:extLst>
          </p:cNvPr>
          <p:cNvSpPr>
            <a:spLocks noGrp="1"/>
          </p:cNvSpPr>
          <p:nvPr>
            <p:ph type="body" sz="quarter" idx="32" hasCustomPrompt="1"/>
          </p:nvPr>
        </p:nvSpPr>
        <p:spPr>
          <a:xfrm>
            <a:off x="7512502"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3" name="Espace réservé du texte 6">
            <a:extLst>
              <a:ext uri="{FF2B5EF4-FFF2-40B4-BE49-F238E27FC236}">
                <a16:creationId xmlns:a16="http://schemas.microsoft.com/office/drawing/2014/main" id="{6A33E5C5-DEB2-4E8A-8A19-D6622B086DAE}"/>
              </a:ext>
            </a:extLst>
          </p:cNvPr>
          <p:cNvSpPr>
            <a:spLocks noGrp="1"/>
          </p:cNvSpPr>
          <p:nvPr>
            <p:ph type="body" sz="quarter" idx="33" hasCustomPrompt="1"/>
          </p:nvPr>
        </p:nvSpPr>
        <p:spPr>
          <a:xfrm>
            <a:off x="7512502"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4" name="Espace réservé du texte 6">
            <a:extLst>
              <a:ext uri="{FF2B5EF4-FFF2-40B4-BE49-F238E27FC236}">
                <a16:creationId xmlns:a16="http://schemas.microsoft.com/office/drawing/2014/main" id="{F21ADA1C-A3AB-4AC8-A63A-C3E2AE470954}"/>
              </a:ext>
            </a:extLst>
          </p:cNvPr>
          <p:cNvSpPr>
            <a:spLocks noGrp="1"/>
          </p:cNvSpPr>
          <p:nvPr>
            <p:ph type="body" sz="quarter" idx="34" hasCustomPrompt="1"/>
          </p:nvPr>
        </p:nvSpPr>
        <p:spPr>
          <a:xfrm>
            <a:off x="7512502"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46455639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407113"/>
          </a:xfrm>
          <a:prstGeom prst="rect">
            <a:avLst/>
          </a:prstGeom>
          <a:solidFill>
            <a:schemeClr val="tx1"/>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1"/>
            <a:ext cx="2880000" cy="1299879"/>
          </a:xfrm>
          <a:prstGeom prst="rect">
            <a:avLst/>
          </a:prstGeo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8" y="3000049"/>
            <a:ext cx="7560000" cy="1692000"/>
          </a:xfrm>
          <a:prstGeom prst="rect">
            <a:avLst/>
          </a:prstGeo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8"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a:xfrm>
            <a:off x="395469" y="6229647"/>
            <a:ext cx="720000" cy="288000"/>
          </a:xfrm>
        </p:spPr>
        <p:txBody>
          <a:body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98819712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Ouverture de chapitre_bleu">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407113"/>
          </a:xfrm>
          <a:prstGeom prst="rect">
            <a:avLst/>
          </a:prstGeom>
          <a:solidFill>
            <a:srgbClr val="0084B2"/>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1"/>
            <a:ext cx="2880000" cy="1299879"/>
          </a:xfrm>
          <a:prstGeom prst="rect">
            <a:avLst/>
          </a:prstGeo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8" y="3000049"/>
            <a:ext cx="7560000" cy="1692000"/>
          </a:xfrm>
          <a:prstGeom prst="rect">
            <a:avLst/>
          </a:prstGeo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1904740393"/>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Ouverture de chapitre_vert">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58700"/>
            <a:ext cx="11185200" cy="5407113"/>
          </a:xfrm>
          <a:prstGeom prst="rect">
            <a:avLst/>
          </a:prstGeom>
          <a:solidFill>
            <a:srgbClr val="008972"/>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1"/>
            <a:ext cx="2880000" cy="1299879"/>
          </a:xfrm>
          <a:prstGeom prst="rect">
            <a:avLst/>
          </a:prstGeo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8" y="3000049"/>
            <a:ext cx="7560000" cy="1692000"/>
          </a:xfrm>
          <a:prstGeom prst="rect">
            <a:avLst/>
          </a:prstGeo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18215607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3F6F96-4547-B148-9067-FD9FAD58CCD0}"/>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B24B8337-FB9A-814A-9299-73AEAC5DD7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21592D87-090C-5644-A024-37EC64BBAE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fr-FR"/>
              <a:t>Modifier les styles du texte du masque
Deuxième niveau
Troisième niveau
Quatrième niveau
Cinquième niveau</a:t>
            </a:r>
          </a:p>
        </p:txBody>
      </p:sp>
      <p:sp>
        <p:nvSpPr>
          <p:cNvPr id="5" name="Espace réservé de la date 4">
            <a:extLst>
              <a:ext uri="{FF2B5EF4-FFF2-40B4-BE49-F238E27FC236}">
                <a16:creationId xmlns:a16="http://schemas.microsoft.com/office/drawing/2014/main" id="{1DEF825B-4942-3447-8275-457CAC57D3AA}"/>
              </a:ext>
            </a:extLst>
          </p:cNvPr>
          <p:cNvSpPr>
            <a:spLocks noGrp="1"/>
          </p:cNvSpPr>
          <p:nvPr>
            <p:ph type="dt" sz="half" idx="10"/>
          </p:nvPr>
        </p:nvSpPr>
        <p:spPr/>
        <p:txBody>
          <a:bodyPr/>
          <a:lstStyle/>
          <a:p>
            <a:fld id="{901CE5C7-E4CC-2A48-AA13-3BEB29300A4E}" type="datetime1">
              <a:rPr lang="fr-FR" smtClean="0"/>
              <a:t>12/06/2026</a:t>
            </a:fld>
            <a:endParaRPr lang="fr-FR"/>
          </a:p>
        </p:txBody>
      </p:sp>
      <p:sp>
        <p:nvSpPr>
          <p:cNvPr id="6" name="Espace réservé du pied de page 5">
            <a:extLst>
              <a:ext uri="{FF2B5EF4-FFF2-40B4-BE49-F238E27FC236}">
                <a16:creationId xmlns:a16="http://schemas.microsoft.com/office/drawing/2014/main" id="{81FF931D-C8B6-B745-999C-77666D6B79FE}"/>
              </a:ext>
            </a:extLst>
          </p:cNvPr>
          <p:cNvSpPr>
            <a:spLocks noGrp="1"/>
          </p:cNvSpPr>
          <p:nvPr>
            <p:ph type="ftr" sz="quarter" idx="11"/>
          </p:nvPr>
        </p:nvSpPr>
        <p:spPr/>
        <p:txBody>
          <a:bodyPr/>
          <a:lstStyle/>
          <a:p>
            <a:r>
              <a:rPr lang="fr-FR"/>
              <a:t>Version au 12/04/2023 Philippe QUIQUE</a:t>
            </a:r>
          </a:p>
        </p:txBody>
      </p:sp>
      <p:sp>
        <p:nvSpPr>
          <p:cNvPr id="7" name="Espace réservé du numéro de diapositive 6">
            <a:extLst>
              <a:ext uri="{FF2B5EF4-FFF2-40B4-BE49-F238E27FC236}">
                <a16:creationId xmlns:a16="http://schemas.microsoft.com/office/drawing/2014/main" id="{1EFB7AF3-9C2C-1B43-9184-70D19D725F7E}"/>
              </a:ext>
            </a:extLst>
          </p:cNvPr>
          <p:cNvSpPr>
            <a:spLocks noGrp="1"/>
          </p:cNvSpPr>
          <p:nvPr>
            <p:ph type="sldNum" sz="quarter" idx="12"/>
          </p:nvPr>
        </p:nvSpPr>
        <p:spPr/>
        <p:txBody>
          <a:bodyPr/>
          <a:lstStyle/>
          <a:p>
            <a:fld id="{33A02DD4-E014-1C48-820E-6C0C65C54B98}" type="slidenum">
              <a:rPr lang="fr-FR" smtClean="0"/>
              <a:t>‹N°›</a:t>
            </a:fld>
            <a:endParaRPr lang="fr-FR"/>
          </a:p>
        </p:txBody>
      </p:sp>
    </p:spTree>
    <p:extLst>
      <p:ext uri="{BB962C8B-B14F-4D97-AF65-F5344CB8AC3E}">
        <p14:creationId xmlns:p14="http://schemas.microsoft.com/office/powerpoint/2010/main" val="3862146892"/>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Ouverture de chapitre_violet">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522200"/>
            <a:ext cx="11185200" cy="5407113"/>
          </a:xfrm>
          <a:prstGeom prst="rect">
            <a:avLst/>
          </a:prstGeom>
          <a:solidFill>
            <a:schemeClr val="accent2"/>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1"/>
            <a:ext cx="2880000" cy="1299879"/>
          </a:xfrm>
          <a:prstGeom prst="rect">
            <a:avLst/>
          </a:prstGeo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8" y="3000049"/>
            <a:ext cx="7560000" cy="1692000"/>
          </a:xfrm>
          <a:prstGeom prst="rect">
            <a:avLst/>
          </a:prstGeo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1038864769"/>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Ouverture de chapitre_briqu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407113"/>
          </a:xfrm>
          <a:prstGeom prst="rect">
            <a:avLst/>
          </a:prstGeom>
          <a:solidFill>
            <a:srgbClr val="E04F39"/>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1"/>
            <a:ext cx="2880000" cy="1299879"/>
          </a:xfrm>
          <a:prstGeom prst="rect">
            <a:avLst/>
          </a:prstGeo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8" y="3000049"/>
            <a:ext cx="7560000" cy="1692000"/>
          </a:xfrm>
          <a:prstGeom prst="rect">
            <a:avLst/>
          </a:prstGeo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248313179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Ouverture de chapitre_ros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407113"/>
          </a:xfrm>
          <a:prstGeom prst="rect">
            <a:avLst/>
          </a:prstGeom>
          <a:solidFill>
            <a:srgbClr val="E11A81"/>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1"/>
            <a:ext cx="2880000" cy="1299879"/>
          </a:xfrm>
          <a:prstGeom prst="rect">
            <a:avLst/>
          </a:prstGeo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8" y="3000049"/>
            <a:ext cx="7560000" cy="1692000"/>
          </a:xfrm>
          <a:prstGeom prst="rect">
            <a:avLst/>
          </a:prstGeo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3703917953"/>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Ouverture de chapitre_parm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407113"/>
          </a:xfrm>
          <a:prstGeom prst="rect">
            <a:avLst/>
          </a:prstGeom>
          <a:solidFill>
            <a:schemeClr val="accent5"/>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1"/>
            <a:ext cx="2880000" cy="1299879"/>
          </a:xfrm>
          <a:prstGeom prst="rect">
            <a:avLst/>
          </a:prstGeo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8" y="3000049"/>
            <a:ext cx="7560000" cy="1692000"/>
          </a:xfrm>
          <a:prstGeom prst="rect">
            <a:avLst/>
          </a:prstGeo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1138023643"/>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Ouverture de chapitre_vertclair">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522200"/>
            <a:ext cx="11185200" cy="5407113"/>
          </a:xfrm>
          <a:prstGeom prst="rect">
            <a:avLst/>
          </a:prstGeom>
          <a:solidFill>
            <a:schemeClr val="accent6"/>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1"/>
            <a:ext cx="2880000" cy="1299879"/>
          </a:xfrm>
          <a:prstGeom prst="rect">
            <a:avLst/>
          </a:prstGeo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8" y="3000049"/>
            <a:ext cx="7560000" cy="1692000"/>
          </a:xfrm>
          <a:prstGeom prst="rect">
            <a:avLst/>
          </a:prstGeo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2562674774"/>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Ouverture de sous-parti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407113"/>
          </a:xfrm>
          <a:prstGeom prst="rect">
            <a:avLst/>
          </a:prstGeom>
          <a:solidFill>
            <a:schemeClr val="tx1"/>
          </a:solidFill>
        </p:spPr>
        <p:txBody>
          <a:bodyPr/>
          <a:lstStyle>
            <a:lvl1pPr marL="0" indent="0">
              <a:buNone/>
              <a:defRPr/>
            </a:lvl1pPr>
          </a:lstStyle>
          <a:p>
            <a:pPr lvl="0"/>
            <a:r>
              <a:rPr lang="fr-FR" dirty="0"/>
              <a:t> </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8" y="3000049"/>
            <a:ext cx="7560000" cy="1692000"/>
          </a:xfrm>
          <a:prstGeom prst="rect">
            <a:avLst/>
          </a:prstGeom>
        </p:spPr>
        <p:txBody>
          <a:bodyPr anchor="t"/>
          <a:lstStyle>
            <a:lvl1pPr marL="0" indent="0">
              <a:lnSpc>
                <a:spcPct val="120000"/>
              </a:lnSpc>
              <a:buNone/>
              <a:defRPr sz="3800" b="0"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DE LA SOUS-PARTIE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flipH="1">
            <a:off x="1376760" y="2968283"/>
            <a:ext cx="45719" cy="1738378"/>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88815896"/>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Ouverture de sous-partie_bleu">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407113"/>
          </a:xfrm>
          <a:prstGeom prst="rect">
            <a:avLst/>
          </a:prstGeom>
          <a:solidFill>
            <a:schemeClr val="tx2"/>
          </a:solidFill>
        </p:spPr>
        <p:txBody>
          <a:bodyPr/>
          <a:lstStyle>
            <a:lvl1pPr marL="0" indent="0">
              <a:buNone/>
              <a:defRPr/>
            </a:lvl1pPr>
          </a:lstStyle>
          <a:p>
            <a:pPr lvl="0"/>
            <a:r>
              <a:rPr lang="fr-FR" dirty="0"/>
              <a:t> </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8"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8" y="3000049"/>
            <a:ext cx="7560000" cy="1692000"/>
          </a:xfrm>
          <a:prstGeom prst="rect">
            <a:avLst/>
          </a:prstGeom>
        </p:spPr>
        <p:txBody>
          <a:bodyPr anchor="t"/>
          <a:lstStyle>
            <a:lvl1pPr marL="0" marR="0" indent="0" algn="l" defTabSz="914400" rtl="0" eaLnBrk="1" fontAlgn="auto" latinLnBrk="0" hangingPunct="1">
              <a:lnSpc>
                <a:spcPct val="120000"/>
              </a:lnSpc>
              <a:spcBef>
                <a:spcPts val="0"/>
              </a:spcBef>
              <a:spcAft>
                <a:spcPts val="600"/>
              </a:spcAft>
              <a:buClr>
                <a:schemeClr val="tx2"/>
              </a:buClr>
              <a:buSzTx/>
              <a:buFont typeface="Symbol" panose="05050102010706020507" pitchFamily="18" charset="2"/>
              <a:buNone/>
              <a:tabLst/>
              <a:defRPr sz="3800" b="0"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914400" rtl="0" eaLnBrk="1" fontAlgn="auto" latinLnBrk="0" hangingPunct="1">
              <a:lnSpc>
                <a:spcPct val="120000"/>
              </a:lnSpc>
              <a:spcBef>
                <a:spcPts val="0"/>
              </a:spcBef>
              <a:spcAft>
                <a:spcPts val="600"/>
              </a:spcAft>
              <a:buClr>
                <a:schemeClr val="tx2"/>
              </a:buClr>
              <a:buSzTx/>
              <a:buFont typeface="Symbol" panose="05050102010706020507" pitchFamily="18" charset="2"/>
              <a:buNone/>
              <a:tabLst/>
              <a:defRPr/>
            </a:pPr>
            <a:r>
              <a:rPr lang="fr-FR" dirty="0"/>
              <a:t>TITRE DE LA SOUS-PARTIE SUR PLUSIEURS LIGNES</a:t>
            </a:r>
          </a:p>
          <a:p>
            <a:pPr lvl="0"/>
            <a:endParaRPr lang="fr-FR" dirty="0"/>
          </a:p>
        </p:txBody>
      </p:sp>
      <p:sp>
        <p:nvSpPr>
          <p:cNvPr id="9"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flipH="1">
            <a:off x="1376760" y="2968283"/>
            <a:ext cx="45719" cy="1738378"/>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4272179658"/>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Ouverture de sous-partie_vert">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58700"/>
            <a:ext cx="11185200" cy="5407113"/>
          </a:xfrm>
          <a:prstGeom prst="rect">
            <a:avLst/>
          </a:prstGeom>
          <a:solidFill>
            <a:srgbClr val="008972"/>
          </a:solidFill>
        </p:spPr>
        <p:txBody>
          <a:bodyPr/>
          <a:lstStyle>
            <a:lvl1pPr marL="0" indent="0">
              <a:buNone/>
              <a:defRPr/>
            </a:lvl1pPr>
          </a:lstStyle>
          <a:p>
            <a:pPr lvl="0"/>
            <a:r>
              <a:rPr lang="fr-FR" dirty="0"/>
              <a:t> </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8"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8" y="3000049"/>
            <a:ext cx="7560000" cy="1692000"/>
          </a:xfrm>
          <a:prstGeom prst="rect">
            <a:avLst/>
          </a:prstGeom>
        </p:spPr>
        <p:txBody>
          <a:bodyPr anchor="t"/>
          <a:lstStyle>
            <a:lvl1pPr marL="0" marR="0" indent="0" algn="l" defTabSz="914400" rtl="0" eaLnBrk="1" fontAlgn="auto" latinLnBrk="0" hangingPunct="1">
              <a:lnSpc>
                <a:spcPct val="120000"/>
              </a:lnSpc>
              <a:spcBef>
                <a:spcPts val="0"/>
              </a:spcBef>
              <a:spcAft>
                <a:spcPts val="600"/>
              </a:spcAft>
              <a:buClr>
                <a:schemeClr val="tx2"/>
              </a:buClr>
              <a:buSzTx/>
              <a:buFont typeface="Symbol" panose="05050102010706020507" pitchFamily="18" charset="2"/>
              <a:buNone/>
              <a:tabLst/>
              <a:defRPr sz="3800" b="0"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914400" rtl="0" eaLnBrk="1" fontAlgn="auto" latinLnBrk="0" hangingPunct="1">
              <a:lnSpc>
                <a:spcPct val="120000"/>
              </a:lnSpc>
              <a:spcBef>
                <a:spcPts val="0"/>
              </a:spcBef>
              <a:spcAft>
                <a:spcPts val="600"/>
              </a:spcAft>
              <a:buClr>
                <a:schemeClr val="tx2"/>
              </a:buClr>
              <a:buSzTx/>
              <a:buFont typeface="Symbol" panose="05050102010706020507" pitchFamily="18" charset="2"/>
              <a:buNone/>
              <a:tabLst/>
              <a:defRPr/>
            </a:pPr>
            <a:r>
              <a:rPr lang="fr-FR" dirty="0"/>
              <a:t>TITRE DE LA SOUS-PARTIE SUR PLUSIEURS LIGNES</a:t>
            </a:r>
          </a:p>
          <a:p>
            <a:pPr lvl="0"/>
            <a:endParaRPr lang="fr-FR" dirty="0"/>
          </a:p>
        </p:txBody>
      </p:sp>
      <p:sp>
        <p:nvSpPr>
          <p:cNvPr id="9"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flipH="1">
            <a:off x="1376760" y="2968283"/>
            <a:ext cx="45719" cy="1738378"/>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1240399756"/>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Ouverture de sous-partie_violet">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407113"/>
          </a:xfrm>
          <a:prstGeom prst="rect">
            <a:avLst/>
          </a:prstGeom>
          <a:solidFill>
            <a:schemeClr val="accent2"/>
          </a:solidFill>
        </p:spPr>
        <p:txBody>
          <a:bodyPr/>
          <a:lstStyle>
            <a:lvl1pPr marL="0" indent="0">
              <a:buNone/>
              <a:defRPr/>
            </a:lvl1pPr>
          </a:lstStyle>
          <a:p>
            <a:pPr lvl="0"/>
            <a:r>
              <a:rPr lang="fr-FR" dirty="0"/>
              <a:t> </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8"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8" y="3000049"/>
            <a:ext cx="7560000" cy="1692000"/>
          </a:xfrm>
          <a:prstGeom prst="rect">
            <a:avLst/>
          </a:prstGeom>
        </p:spPr>
        <p:txBody>
          <a:bodyPr anchor="t"/>
          <a:lstStyle>
            <a:lvl1pPr marL="0" marR="0" indent="0" algn="l" defTabSz="914400" rtl="0" eaLnBrk="1" fontAlgn="auto" latinLnBrk="0" hangingPunct="1">
              <a:lnSpc>
                <a:spcPct val="120000"/>
              </a:lnSpc>
              <a:spcBef>
                <a:spcPts val="0"/>
              </a:spcBef>
              <a:spcAft>
                <a:spcPts val="600"/>
              </a:spcAft>
              <a:buClr>
                <a:schemeClr val="tx2"/>
              </a:buClr>
              <a:buSzTx/>
              <a:buFont typeface="Symbol" panose="05050102010706020507" pitchFamily="18" charset="2"/>
              <a:buNone/>
              <a:tabLst/>
              <a:defRPr sz="3800" b="0"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914400" rtl="0" eaLnBrk="1" fontAlgn="auto" latinLnBrk="0" hangingPunct="1">
              <a:lnSpc>
                <a:spcPct val="120000"/>
              </a:lnSpc>
              <a:spcBef>
                <a:spcPts val="0"/>
              </a:spcBef>
              <a:spcAft>
                <a:spcPts val="600"/>
              </a:spcAft>
              <a:buClr>
                <a:schemeClr val="tx2"/>
              </a:buClr>
              <a:buSzTx/>
              <a:buFont typeface="Symbol" panose="05050102010706020507" pitchFamily="18" charset="2"/>
              <a:buNone/>
              <a:tabLst/>
              <a:defRPr/>
            </a:pPr>
            <a:r>
              <a:rPr lang="fr-FR" dirty="0"/>
              <a:t>TITRE DE LA SOUS-PARTIE SUR PLUSIEURS LIGNES</a:t>
            </a:r>
          </a:p>
          <a:p>
            <a:pPr lvl="0"/>
            <a:endParaRPr lang="fr-FR" dirty="0"/>
          </a:p>
        </p:txBody>
      </p:sp>
      <p:sp>
        <p:nvSpPr>
          <p:cNvPr id="9"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flipH="1">
            <a:off x="1376760" y="2968283"/>
            <a:ext cx="45719" cy="1738378"/>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3977455542"/>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Ouverture de sous-partie_briqu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407113"/>
          </a:xfrm>
          <a:prstGeom prst="rect">
            <a:avLst/>
          </a:prstGeom>
          <a:solidFill>
            <a:srgbClr val="E04F39"/>
          </a:solidFill>
        </p:spPr>
        <p:txBody>
          <a:bodyPr/>
          <a:lstStyle>
            <a:lvl1pPr marL="0" indent="0">
              <a:buNone/>
              <a:defRPr/>
            </a:lvl1pPr>
          </a:lstStyle>
          <a:p>
            <a:pPr lvl="0"/>
            <a:r>
              <a:rPr lang="fr-FR" dirty="0"/>
              <a:t> </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8"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8" y="3000049"/>
            <a:ext cx="7560000" cy="1692000"/>
          </a:xfrm>
          <a:prstGeom prst="rect">
            <a:avLst/>
          </a:prstGeom>
        </p:spPr>
        <p:txBody>
          <a:bodyPr anchor="t"/>
          <a:lstStyle>
            <a:lvl1pPr marL="0" marR="0" indent="0" algn="l" defTabSz="914400" rtl="0" eaLnBrk="1" fontAlgn="auto" latinLnBrk="0" hangingPunct="1">
              <a:lnSpc>
                <a:spcPct val="120000"/>
              </a:lnSpc>
              <a:spcBef>
                <a:spcPts val="0"/>
              </a:spcBef>
              <a:spcAft>
                <a:spcPts val="600"/>
              </a:spcAft>
              <a:buClr>
                <a:schemeClr val="tx2"/>
              </a:buClr>
              <a:buSzTx/>
              <a:buFont typeface="Symbol" panose="05050102010706020507" pitchFamily="18" charset="2"/>
              <a:buNone/>
              <a:tabLst/>
              <a:defRPr sz="3800" b="0"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914400" rtl="0" eaLnBrk="1" fontAlgn="auto" latinLnBrk="0" hangingPunct="1">
              <a:lnSpc>
                <a:spcPct val="120000"/>
              </a:lnSpc>
              <a:spcBef>
                <a:spcPts val="0"/>
              </a:spcBef>
              <a:spcAft>
                <a:spcPts val="600"/>
              </a:spcAft>
              <a:buClr>
                <a:schemeClr val="tx2"/>
              </a:buClr>
              <a:buSzTx/>
              <a:buFont typeface="Symbol" panose="05050102010706020507" pitchFamily="18" charset="2"/>
              <a:buNone/>
              <a:tabLst/>
              <a:defRPr/>
            </a:pPr>
            <a:r>
              <a:rPr lang="fr-FR" dirty="0"/>
              <a:t>TITRE DE LA SOUS-PARTIE SUR PLUSIEURS LIGNES</a:t>
            </a:r>
          </a:p>
          <a:p>
            <a:pPr lvl="0"/>
            <a:endParaRPr lang="fr-FR" dirty="0"/>
          </a:p>
        </p:txBody>
      </p:sp>
      <p:sp>
        <p:nvSpPr>
          <p:cNvPr id="9"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flipH="1">
            <a:off x="1376760" y="2968283"/>
            <a:ext cx="45719" cy="1738378"/>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42721661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image" Target="../media/image1.png"/><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theme" Target="../theme/theme3.xml"/><Relationship Id="rId2" Type="http://schemas.openxmlformats.org/officeDocument/2006/relationships/slideLayout" Target="../slideLayouts/slideLayout29.xml"/><Relationship Id="rId16" Type="http://schemas.openxmlformats.org/officeDocument/2006/relationships/image" Target="../media/image4.png"/><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5" Type="http://schemas.openxmlformats.org/officeDocument/2006/relationships/image" Target="../media/image3.png"/><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image" Target="../media/image5.png"/><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theme" Target="../theme/theme4.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5" Type="http://schemas.openxmlformats.org/officeDocument/2006/relationships/image" Target="../media/image3.png"/><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 Id="rId14" Type="http://schemas.openxmlformats.org/officeDocument/2006/relationships/image" Target="../media/image2.png"/></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8.png"/><Relationship Id="rId2" Type="http://schemas.openxmlformats.org/officeDocument/2006/relationships/theme" Target="../theme/theme5.xml"/><Relationship Id="rId1" Type="http://schemas.openxmlformats.org/officeDocument/2006/relationships/slideLayout" Target="../slideLayouts/slideLayout50.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3.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8.xml"/><Relationship Id="rId3" Type="http://schemas.openxmlformats.org/officeDocument/2006/relationships/slideLayout" Target="../slideLayouts/slideLayout53.xml"/><Relationship Id="rId7" Type="http://schemas.openxmlformats.org/officeDocument/2006/relationships/slideLayout" Target="../slideLayouts/slideLayout57.xml"/><Relationship Id="rId12" Type="http://schemas.openxmlformats.org/officeDocument/2006/relationships/theme" Target="../theme/theme6.xml"/><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5" Type="http://schemas.openxmlformats.org/officeDocument/2006/relationships/slideLayout" Target="../slideLayouts/slideLayout55.xml"/><Relationship Id="rId10" Type="http://schemas.openxmlformats.org/officeDocument/2006/relationships/slideLayout" Target="../slideLayouts/slideLayout60.xml"/><Relationship Id="rId4" Type="http://schemas.openxmlformats.org/officeDocument/2006/relationships/slideLayout" Target="../slideLayouts/slideLayout54.xml"/><Relationship Id="rId9" Type="http://schemas.openxmlformats.org/officeDocument/2006/relationships/slideLayout" Target="../slideLayouts/slideLayout59.xml"/></Relationships>
</file>

<file path=ppt/slideMasters/_rels/slideMaster7.xml.rels><?xml version="1.0" encoding="UTF-8" standalone="yes"?>
<Relationships xmlns="http://schemas.openxmlformats.org/package/2006/relationships"><Relationship Id="rId26" Type="http://schemas.openxmlformats.org/officeDocument/2006/relationships/slideLayout" Target="../slideLayouts/slideLayout87.xml"/><Relationship Id="rId21" Type="http://schemas.openxmlformats.org/officeDocument/2006/relationships/slideLayout" Target="../slideLayouts/slideLayout82.xml"/><Relationship Id="rId42" Type="http://schemas.openxmlformats.org/officeDocument/2006/relationships/slideLayout" Target="../slideLayouts/slideLayout103.xml"/><Relationship Id="rId47" Type="http://schemas.openxmlformats.org/officeDocument/2006/relationships/slideLayout" Target="../slideLayouts/slideLayout108.xml"/><Relationship Id="rId63" Type="http://schemas.openxmlformats.org/officeDocument/2006/relationships/slideLayout" Target="../slideLayouts/slideLayout124.xml"/><Relationship Id="rId68" Type="http://schemas.openxmlformats.org/officeDocument/2006/relationships/slideLayout" Target="../slideLayouts/slideLayout129.xml"/><Relationship Id="rId84" Type="http://schemas.openxmlformats.org/officeDocument/2006/relationships/slideLayout" Target="../slideLayouts/slideLayout145.xml"/><Relationship Id="rId89" Type="http://schemas.openxmlformats.org/officeDocument/2006/relationships/slideLayout" Target="../slideLayouts/slideLayout150.xml"/><Relationship Id="rId16" Type="http://schemas.openxmlformats.org/officeDocument/2006/relationships/slideLayout" Target="../slideLayouts/slideLayout77.xml"/><Relationship Id="rId11" Type="http://schemas.openxmlformats.org/officeDocument/2006/relationships/slideLayout" Target="../slideLayouts/slideLayout72.xml"/><Relationship Id="rId32" Type="http://schemas.openxmlformats.org/officeDocument/2006/relationships/slideLayout" Target="../slideLayouts/slideLayout93.xml"/><Relationship Id="rId37" Type="http://schemas.openxmlformats.org/officeDocument/2006/relationships/slideLayout" Target="../slideLayouts/slideLayout98.xml"/><Relationship Id="rId53" Type="http://schemas.openxmlformats.org/officeDocument/2006/relationships/slideLayout" Target="../slideLayouts/slideLayout114.xml"/><Relationship Id="rId58" Type="http://schemas.openxmlformats.org/officeDocument/2006/relationships/slideLayout" Target="../slideLayouts/slideLayout119.xml"/><Relationship Id="rId74" Type="http://schemas.openxmlformats.org/officeDocument/2006/relationships/slideLayout" Target="../slideLayouts/slideLayout135.xml"/><Relationship Id="rId79" Type="http://schemas.openxmlformats.org/officeDocument/2006/relationships/slideLayout" Target="../slideLayouts/slideLayout140.xml"/><Relationship Id="rId5" Type="http://schemas.openxmlformats.org/officeDocument/2006/relationships/slideLayout" Target="../slideLayouts/slideLayout66.xml"/><Relationship Id="rId90" Type="http://schemas.openxmlformats.org/officeDocument/2006/relationships/slideLayout" Target="../slideLayouts/slideLayout151.xml"/><Relationship Id="rId22" Type="http://schemas.openxmlformats.org/officeDocument/2006/relationships/slideLayout" Target="../slideLayouts/slideLayout83.xml"/><Relationship Id="rId27" Type="http://schemas.openxmlformats.org/officeDocument/2006/relationships/slideLayout" Target="../slideLayouts/slideLayout88.xml"/><Relationship Id="rId43" Type="http://schemas.openxmlformats.org/officeDocument/2006/relationships/slideLayout" Target="../slideLayouts/slideLayout104.xml"/><Relationship Id="rId48" Type="http://schemas.openxmlformats.org/officeDocument/2006/relationships/slideLayout" Target="../slideLayouts/slideLayout109.xml"/><Relationship Id="rId64" Type="http://schemas.openxmlformats.org/officeDocument/2006/relationships/slideLayout" Target="../slideLayouts/slideLayout125.xml"/><Relationship Id="rId69" Type="http://schemas.openxmlformats.org/officeDocument/2006/relationships/slideLayout" Target="../slideLayouts/slideLayout130.xml"/><Relationship Id="rId8" Type="http://schemas.openxmlformats.org/officeDocument/2006/relationships/slideLayout" Target="../slideLayouts/slideLayout69.xml"/><Relationship Id="rId51" Type="http://schemas.openxmlformats.org/officeDocument/2006/relationships/slideLayout" Target="../slideLayouts/slideLayout112.xml"/><Relationship Id="rId72" Type="http://schemas.openxmlformats.org/officeDocument/2006/relationships/slideLayout" Target="../slideLayouts/slideLayout133.xml"/><Relationship Id="rId80" Type="http://schemas.openxmlformats.org/officeDocument/2006/relationships/slideLayout" Target="../slideLayouts/slideLayout141.xml"/><Relationship Id="rId85" Type="http://schemas.openxmlformats.org/officeDocument/2006/relationships/slideLayout" Target="../slideLayouts/slideLayout146.xml"/><Relationship Id="rId93" Type="http://schemas.openxmlformats.org/officeDocument/2006/relationships/image" Target="../media/image9.png"/><Relationship Id="rId3" Type="http://schemas.openxmlformats.org/officeDocument/2006/relationships/slideLayout" Target="../slideLayouts/slideLayout64.xml"/><Relationship Id="rId12" Type="http://schemas.openxmlformats.org/officeDocument/2006/relationships/slideLayout" Target="../slideLayouts/slideLayout73.xml"/><Relationship Id="rId17" Type="http://schemas.openxmlformats.org/officeDocument/2006/relationships/slideLayout" Target="../slideLayouts/slideLayout78.xml"/><Relationship Id="rId25" Type="http://schemas.openxmlformats.org/officeDocument/2006/relationships/slideLayout" Target="../slideLayouts/slideLayout86.xml"/><Relationship Id="rId33" Type="http://schemas.openxmlformats.org/officeDocument/2006/relationships/slideLayout" Target="../slideLayouts/slideLayout94.xml"/><Relationship Id="rId38" Type="http://schemas.openxmlformats.org/officeDocument/2006/relationships/slideLayout" Target="../slideLayouts/slideLayout99.xml"/><Relationship Id="rId46" Type="http://schemas.openxmlformats.org/officeDocument/2006/relationships/slideLayout" Target="../slideLayouts/slideLayout107.xml"/><Relationship Id="rId59" Type="http://schemas.openxmlformats.org/officeDocument/2006/relationships/slideLayout" Target="../slideLayouts/slideLayout120.xml"/><Relationship Id="rId67" Type="http://schemas.openxmlformats.org/officeDocument/2006/relationships/slideLayout" Target="../slideLayouts/slideLayout128.xml"/><Relationship Id="rId20" Type="http://schemas.openxmlformats.org/officeDocument/2006/relationships/slideLayout" Target="../slideLayouts/slideLayout81.xml"/><Relationship Id="rId41" Type="http://schemas.openxmlformats.org/officeDocument/2006/relationships/slideLayout" Target="../slideLayouts/slideLayout102.xml"/><Relationship Id="rId54" Type="http://schemas.openxmlformats.org/officeDocument/2006/relationships/slideLayout" Target="../slideLayouts/slideLayout115.xml"/><Relationship Id="rId62" Type="http://schemas.openxmlformats.org/officeDocument/2006/relationships/slideLayout" Target="../slideLayouts/slideLayout123.xml"/><Relationship Id="rId70" Type="http://schemas.openxmlformats.org/officeDocument/2006/relationships/slideLayout" Target="../slideLayouts/slideLayout131.xml"/><Relationship Id="rId75" Type="http://schemas.openxmlformats.org/officeDocument/2006/relationships/slideLayout" Target="../slideLayouts/slideLayout136.xml"/><Relationship Id="rId83" Type="http://schemas.openxmlformats.org/officeDocument/2006/relationships/slideLayout" Target="../slideLayouts/slideLayout144.xml"/><Relationship Id="rId88" Type="http://schemas.openxmlformats.org/officeDocument/2006/relationships/slideLayout" Target="../slideLayouts/slideLayout149.xml"/><Relationship Id="rId91" Type="http://schemas.openxmlformats.org/officeDocument/2006/relationships/slideLayout" Target="../slideLayouts/slideLayout152.xml"/><Relationship Id="rId1" Type="http://schemas.openxmlformats.org/officeDocument/2006/relationships/slideLayout" Target="../slideLayouts/slideLayout62.xml"/><Relationship Id="rId6" Type="http://schemas.openxmlformats.org/officeDocument/2006/relationships/slideLayout" Target="../slideLayouts/slideLayout67.xml"/><Relationship Id="rId15" Type="http://schemas.openxmlformats.org/officeDocument/2006/relationships/slideLayout" Target="../slideLayouts/slideLayout76.xml"/><Relationship Id="rId23" Type="http://schemas.openxmlformats.org/officeDocument/2006/relationships/slideLayout" Target="../slideLayouts/slideLayout84.xml"/><Relationship Id="rId28" Type="http://schemas.openxmlformats.org/officeDocument/2006/relationships/slideLayout" Target="../slideLayouts/slideLayout89.xml"/><Relationship Id="rId36" Type="http://schemas.openxmlformats.org/officeDocument/2006/relationships/slideLayout" Target="../slideLayouts/slideLayout97.xml"/><Relationship Id="rId49" Type="http://schemas.openxmlformats.org/officeDocument/2006/relationships/slideLayout" Target="../slideLayouts/slideLayout110.xml"/><Relationship Id="rId57" Type="http://schemas.openxmlformats.org/officeDocument/2006/relationships/slideLayout" Target="../slideLayouts/slideLayout118.xml"/><Relationship Id="rId10" Type="http://schemas.openxmlformats.org/officeDocument/2006/relationships/slideLayout" Target="../slideLayouts/slideLayout71.xml"/><Relationship Id="rId31" Type="http://schemas.openxmlformats.org/officeDocument/2006/relationships/slideLayout" Target="../slideLayouts/slideLayout92.xml"/><Relationship Id="rId44" Type="http://schemas.openxmlformats.org/officeDocument/2006/relationships/slideLayout" Target="../slideLayouts/slideLayout105.xml"/><Relationship Id="rId52" Type="http://schemas.openxmlformats.org/officeDocument/2006/relationships/slideLayout" Target="../slideLayouts/slideLayout113.xml"/><Relationship Id="rId60" Type="http://schemas.openxmlformats.org/officeDocument/2006/relationships/slideLayout" Target="../slideLayouts/slideLayout121.xml"/><Relationship Id="rId65" Type="http://schemas.openxmlformats.org/officeDocument/2006/relationships/slideLayout" Target="../slideLayouts/slideLayout126.xml"/><Relationship Id="rId73" Type="http://schemas.openxmlformats.org/officeDocument/2006/relationships/slideLayout" Target="../slideLayouts/slideLayout134.xml"/><Relationship Id="rId78" Type="http://schemas.openxmlformats.org/officeDocument/2006/relationships/slideLayout" Target="../slideLayouts/slideLayout139.xml"/><Relationship Id="rId81" Type="http://schemas.openxmlformats.org/officeDocument/2006/relationships/slideLayout" Target="../slideLayouts/slideLayout142.xml"/><Relationship Id="rId86" Type="http://schemas.openxmlformats.org/officeDocument/2006/relationships/slideLayout" Target="../slideLayouts/slideLayout147.xml"/><Relationship Id="rId4" Type="http://schemas.openxmlformats.org/officeDocument/2006/relationships/slideLayout" Target="../slideLayouts/slideLayout65.xml"/><Relationship Id="rId9" Type="http://schemas.openxmlformats.org/officeDocument/2006/relationships/slideLayout" Target="../slideLayouts/slideLayout70.xml"/><Relationship Id="rId13" Type="http://schemas.openxmlformats.org/officeDocument/2006/relationships/slideLayout" Target="../slideLayouts/slideLayout74.xml"/><Relationship Id="rId18" Type="http://schemas.openxmlformats.org/officeDocument/2006/relationships/slideLayout" Target="../slideLayouts/slideLayout79.xml"/><Relationship Id="rId39" Type="http://schemas.openxmlformats.org/officeDocument/2006/relationships/slideLayout" Target="../slideLayouts/slideLayout100.xml"/><Relationship Id="rId34" Type="http://schemas.openxmlformats.org/officeDocument/2006/relationships/slideLayout" Target="../slideLayouts/slideLayout95.xml"/><Relationship Id="rId50" Type="http://schemas.openxmlformats.org/officeDocument/2006/relationships/slideLayout" Target="../slideLayouts/slideLayout111.xml"/><Relationship Id="rId55" Type="http://schemas.openxmlformats.org/officeDocument/2006/relationships/slideLayout" Target="../slideLayouts/slideLayout116.xml"/><Relationship Id="rId76" Type="http://schemas.openxmlformats.org/officeDocument/2006/relationships/slideLayout" Target="../slideLayouts/slideLayout137.xml"/><Relationship Id="rId7" Type="http://schemas.openxmlformats.org/officeDocument/2006/relationships/slideLayout" Target="../slideLayouts/slideLayout68.xml"/><Relationship Id="rId71" Type="http://schemas.openxmlformats.org/officeDocument/2006/relationships/slideLayout" Target="../slideLayouts/slideLayout132.xml"/><Relationship Id="rId92" Type="http://schemas.openxmlformats.org/officeDocument/2006/relationships/theme" Target="../theme/theme7.xml"/><Relationship Id="rId2" Type="http://schemas.openxmlformats.org/officeDocument/2006/relationships/slideLayout" Target="../slideLayouts/slideLayout63.xml"/><Relationship Id="rId29" Type="http://schemas.openxmlformats.org/officeDocument/2006/relationships/slideLayout" Target="../slideLayouts/slideLayout90.xml"/><Relationship Id="rId24" Type="http://schemas.openxmlformats.org/officeDocument/2006/relationships/slideLayout" Target="../slideLayouts/slideLayout85.xml"/><Relationship Id="rId40" Type="http://schemas.openxmlformats.org/officeDocument/2006/relationships/slideLayout" Target="../slideLayouts/slideLayout101.xml"/><Relationship Id="rId45" Type="http://schemas.openxmlformats.org/officeDocument/2006/relationships/slideLayout" Target="../slideLayouts/slideLayout106.xml"/><Relationship Id="rId66" Type="http://schemas.openxmlformats.org/officeDocument/2006/relationships/slideLayout" Target="../slideLayouts/slideLayout127.xml"/><Relationship Id="rId87" Type="http://schemas.openxmlformats.org/officeDocument/2006/relationships/slideLayout" Target="../slideLayouts/slideLayout148.xml"/><Relationship Id="rId61" Type="http://schemas.openxmlformats.org/officeDocument/2006/relationships/slideLayout" Target="../slideLayouts/slideLayout122.xml"/><Relationship Id="rId82" Type="http://schemas.openxmlformats.org/officeDocument/2006/relationships/slideLayout" Target="../slideLayouts/slideLayout143.xml"/><Relationship Id="rId19" Type="http://schemas.openxmlformats.org/officeDocument/2006/relationships/slideLayout" Target="../slideLayouts/slideLayout80.xml"/><Relationship Id="rId14" Type="http://schemas.openxmlformats.org/officeDocument/2006/relationships/slideLayout" Target="../slideLayouts/slideLayout75.xml"/><Relationship Id="rId30" Type="http://schemas.openxmlformats.org/officeDocument/2006/relationships/slideLayout" Target="../slideLayouts/slideLayout91.xml"/><Relationship Id="rId35" Type="http://schemas.openxmlformats.org/officeDocument/2006/relationships/slideLayout" Target="../slideLayouts/slideLayout96.xml"/><Relationship Id="rId56" Type="http://schemas.openxmlformats.org/officeDocument/2006/relationships/slideLayout" Target="../slideLayouts/slideLayout117.xml"/><Relationship Id="rId77" Type="http://schemas.openxmlformats.org/officeDocument/2006/relationships/slideLayout" Target="../slideLayouts/slideLayout1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A1B8E3EE-A8D0-3140-BAF8-873F1B0CA6B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7028D72E-4FCC-BD40-A787-E077A80F380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BE6FCDE7-641A-1145-98D7-CBF50DCC3E9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6A351F-601D-804E-96BC-93830D57244F}" type="datetime1">
              <a:rPr lang="fr-FR" smtClean="0"/>
              <a:t>12/06/2026</a:t>
            </a:fld>
            <a:endParaRPr lang="fr-FR"/>
          </a:p>
        </p:txBody>
      </p:sp>
      <p:sp>
        <p:nvSpPr>
          <p:cNvPr id="5" name="Espace réservé du pied de page 4">
            <a:extLst>
              <a:ext uri="{FF2B5EF4-FFF2-40B4-BE49-F238E27FC236}">
                <a16:creationId xmlns:a16="http://schemas.microsoft.com/office/drawing/2014/main" id="{391EF916-B1B9-054C-8785-2E3D1F85F85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r-FR"/>
              <a:t>Version au 12/04/2023 Philippe QUIQUE</a:t>
            </a:r>
          </a:p>
        </p:txBody>
      </p:sp>
      <p:sp>
        <p:nvSpPr>
          <p:cNvPr id="6" name="Espace réservé du numéro de diapositive 5">
            <a:extLst>
              <a:ext uri="{FF2B5EF4-FFF2-40B4-BE49-F238E27FC236}">
                <a16:creationId xmlns:a16="http://schemas.microsoft.com/office/drawing/2014/main" id="{629DF50F-040A-A14E-8D4A-A3465B5F94A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A02DD4-E014-1C48-820E-6C0C65C54B98}" type="slidenum">
              <a:rPr lang="fr-FR" smtClean="0"/>
              <a:t>‹N°›</a:t>
            </a:fld>
            <a:endParaRPr lang="fr-FR"/>
          </a:p>
        </p:txBody>
      </p:sp>
    </p:spTree>
    <p:extLst>
      <p:ext uri="{BB962C8B-B14F-4D97-AF65-F5344CB8AC3E}">
        <p14:creationId xmlns:p14="http://schemas.microsoft.com/office/powerpoint/2010/main" val="24917340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D674E60-343E-435F-9DE3-AB66A58CE206}" type="datetime1">
              <a:rPr lang="fr-FR" smtClean="0"/>
              <a:t>12/06/2026</a:t>
            </a:fld>
            <a:endParaRPr lang="fr-F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fr-FR"/>
              <a:t>Jeanne Brousse 11 Juin 2026</a:t>
            </a: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E905D8E8-6A1B-4050-A821-8577E779D959}" type="slidenum">
              <a:rPr lang="fr-FR" smtClean="0"/>
              <a:t>‹N°›</a:t>
            </a:fld>
            <a:endParaRPr lang="fr-FR"/>
          </a:p>
        </p:txBody>
      </p:sp>
    </p:spTree>
    <p:extLst>
      <p:ext uri="{BB962C8B-B14F-4D97-AF65-F5344CB8AC3E}">
        <p14:creationId xmlns:p14="http://schemas.microsoft.com/office/powerpoint/2010/main" val="271897620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hf hd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25B3189-1DC2-441B-A013-E4BFA93C608B}" type="datetime1">
              <a:rPr lang="fr-FR" smtClean="0"/>
              <a:t>12/06/2026</a:t>
            </a:fld>
            <a:endParaRPr lang="fr-FR"/>
          </a:p>
        </p:txBody>
      </p:sp>
      <p:sp>
        <p:nvSpPr>
          <p:cNvPr id="5" name="Espace réservé du pied de page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r-FR"/>
              <a:t>Centre hospitalier de Versailles</a:t>
            </a:r>
          </a:p>
        </p:txBody>
      </p:sp>
      <p:sp>
        <p:nvSpPr>
          <p:cNvPr id="6" name="Espace réservé du numéro de diapositive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E0107A-BC3C-4D8A-80FC-AAC6947B027B}" type="slidenum">
              <a:rPr lang="fr-FR" smtClean="0"/>
              <a:t>‹N°›</a:t>
            </a:fld>
            <a:endParaRPr lang="fr-FR"/>
          </a:p>
        </p:txBody>
      </p:sp>
      <p:pic>
        <p:nvPicPr>
          <p:cNvPr id="7" name="Image 6"/>
          <p:cNvPicPr>
            <a:picLocks noChangeAspect="1"/>
          </p:cNvPicPr>
          <p:nvPr userDrawn="1"/>
        </p:nvPicPr>
        <p:blipFill rotWithShape="1">
          <a:blip r:embed="rId13" cstate="print">
            <a:extLst>
              <a:ext uri="{28A0092B-C50C-407E-A947-70E740481C1C}">
                <a14:useLocalDpi xmlns:a14="http://schemas.microsoft.com/office/drawing/2010/main" val="0"/>
              </a:ext>
            </a:extLst>
          </a:blip>
          <a:srcRect r="1219"/>
          <a:stretch/>
        </p:blipFill>
        <p:spPr>
          <a:xfrm>
            <a:off x="-107680" y="-2643167"/>
            <a:ext cx="12407360" cy="13288922"/>
          </a:xfrm>
          <a:prstGeom prst="rect">
            <a:avLst/>
          </a:prstGeom>
        </p:spPr>
      </p:pic>
      <p:pic>
        <p:nvPicPr>
          <p:cNvPr id="8" name="Image 7"/>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99128" y="178932"/>
            <a:ext cx="1276104" cy="1055515"/>
          </a:xfrm>
          <a:prstGeom prst="rect">
            <a:avLst/>
          </a:prstGeom>
        </p:spPr>
      </p:pic>
      <p:pic>
        <p:nvPicPr>
          <p:cNvPr id="9" name="Image 8"/>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1658112" y="172644"/>
            <a:ext cx="1717045" cy="1068088"/>
          </a:xfrm>
          <a:prstGeom prst="rect">
            <a:avLst/>
          </a:prstGeom>
        </p:spPr>
      </p:pic>
      <p:pic>
        <p:nvPicPr>
          <p:cNvPr id="10" name="Image 9"/>
          <p:cNvPicPr>
            <a:picLocks noChangeAspect="1"/>
          </p:cNvPicPr>
          <p:nvPr userDrawn="1"/>
        </p:nvPicPr>
        <p:blipFill rotWithShape="1">
          <a:blip r:embed="rId16" cstate="print">
            <a:extLst>
              <a:ext uri="{28A0092B-C50C-407E-A947-70E740481C1C}">
                <a14:useLocalDpi xmlns:a14="http://schemas.microsoft.com/office/drawing/2010/main" val="0"/>
              </a:ext>
            </a:extLst>
          </a:blip>
          <a:srcRect r="5868"/>
          <a:stretch/>
        </p:blipFill>
        <p:spPr>
          <a:xfrm>
            <a:off x="9715195" y="231056"/>
            <a:ext cx="2476805" cy="1003390"/>
          </a:xfrm>
          <a:prstGeom prst="rect">
            <a:avLst/>
          </a:prstGeom>
        </p:spPr>
      </p:pic>
      <p:pic>
        <p:nvPicPr>
          <p:cNvPr id="11" name="Image 10"/>
          <p:cNvPicPr>
            <a:picLocks noChangeAspect="1"/>
          </p:cNvPicPr>
          <p:nvPr userDrawn="1"/>
        </p:nvPicPr>
        <p:blipFill rotWithShape="1">
          <a:blip r:embed="rId16" cstate="print">
            <a:extLst>
              <a:ext uri="{28A0092B-C50C-407E-A947-70E740481C1C}">
                <a14:useLocalDpi xmlns:a14="http://schemas.microsoft.com/office/drawing/2010/main" val="0"/>
              </a:ext>
            </a:extLst>
          </a:blip>
          <a:srcRect r="5868"/>
          <a:stretch/>
        </p:blipFill>
        <p:spPr>
          <a:xfrm rot="10800000">
            <a:off x="0" y="5307500"/>
            <a:ext cx="2479299" cy="1004400"/>
          </a:xfrm>
          <a:prstGeom prst="rect">
            <a:avLst/>
          </a:prstGeom>
        </p:spPr>
      </p:pic>
    </p:spTree>
    <p:extLst>
      <p:ext uri="{BB962C8B-B14F-4D97-AF65-F5344CB8AC3E}">
        <p14:creationId xmlns:p14="http://schemas.microsoft.com/office/powerpoint/2010/main" val="2387643921"/>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845037A-98D2-4D75-B157-AD1EECB4449A}" type="datetime1">
              <a:rPr lang="fr-FR" smtClean="0"/>
              <a:t>12/06/2026</a:t>
            </a:fld>
            <a:endParaRPr lang="fr-FR"/>
          </a:p>
        </p:txBody>
      </p:sp>
      <p:sp>
        <p:nvSpPr>
          <p:cNvPr id="5" name="Espace réservé du pied de page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r-FR"/>
              <a:t>Centre hospitalier de Versailles</a:t>
            </a:r>
          </a:p>
        </p:txBody>
      </p:sp>
      <p:sp>
        <p:nvSpPr>
          <p:cNvPr id="6" name="Espace réservé du numéro de diapositive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320734B-02ED-45E5-838C-EC71F3D84CAD}" type="slidenum">
              <a:rPr lang="fr-FR" smtClean="0"/>
              <a:t>‹N°›</a:t>
            </a:fld>
            <a:endParaRPr lang="fr-FR"/>
          </a:p>
        </p:txBody>
      </p:sp>
      <p:sp>
        <p:nvSpPr>
          <p:cNvPr id="8" name="Espace réservé de la date 2"/>
          <p:cNvSpPr txBox="1">
            <a:spLocks/>
          </p:cNvSpPr>
          <p:nvPr userDrawn="1"/>
        </p:nvSpPr>
        <p:spPr>
          <a:xfrm>
            <a:off x="838200" y="6356351"/>
            <a:ext cx="27432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fr-FR" sz="1800" dirty="0"/>
          </a:p>
        </p:txBody>
      </p:sp>
      <p:sp>
        <p:nvSpPr>
          <p:cNvPr id="9" name="Espace réservé du numéro de diapositive 4"/>
          <p:cNvSpPr txBox="1">
            <a:spLocks/>
          </p:cNvSpPr>
          <p:nvPr userDrawn="1"/>
        </p:nvSpPr>
        <p:spPr>
          <a:xfrm>
            <a:off x="8610600" y="6356351"/>
            <a:ext cx="27432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fr-FR" sz="1800" dirty="0"/>
          </a:p>
        </p:txBody>
      </p:sp>
      <p:pic>
        <p:nvPicPr>
          <p:cNvPr id="10" name="Image 9"/>
          <p:cNvPicPr>
            <a:picLocks noChangeAspect="1"/>
          </p:cNvPicPr>
          <p:nvPr userDrawn="1"/>
        </p:nvPicPr>
        <p:blipFill rotWithShape="1">
          <a:blip r:embed="rId13" cstate="print">
            <a:extLst>
              <a:ext uri="{28A0092B-C50C-407E-A947-70E740481C1C}">
                <a14:useLocalDpi xmlns:a14="http://schemas.microsoft.com/office/drawing/2010/main" val="0"/>
              </a:ext>
            </a:extLst>
          </a:blip>
          <a:srcRect l="5954" r="4019"/>
          <a:stretch/>
        </p:blipFill>
        <p:spPr>
          <a:xfrm>
            <a:off x="0" y="2056991"/>
            <a:ext cx="12192000" cy="3711448"/>
          </a:xfrm>
          <a:prstGeom prst="rect">
            <a:avLst/>
          </a:prstGeom>
        </p:spPr>
      </p:pic>
      <p:sp>
        <p:nvSpPr>
          <p:cNvPr id="11" name="Ellipse 10"/>
          <p:cNvSpPr/>
          <p:nvPr userDrawn="1"/>
        </p:nvSpPr>
        <p:spPr>
          <a:xfrm>
            <a:off x="3962400" y="2197100"/>
            <a:ext cx="4301067" cy="3098800"/>
          </a:xfrm>
          <a:prstGeom prst="ellipse">
            <a:avLst/>
          </a:prstGeom>
          <a:solidFill>
            <a:schemeClr val="bg1"/>
          </a:solidFill>
          <a:ln>
            <a:solidFill>
              <a:srgbClr val="0C7F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800"/>
          </a:p>
        </p:txBody>
      </p:sp>
      <p:pic>
        <p:nvPicPr>
          <p:cNvPr id="13" name="Image 12"/>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99128" y="178932"/>
            <a:ext cx="1276104" cy="1055515"/>
          </a:xfrm>
          <a:prstGeom prst="rect">
            <a:avLst/>
          </a:prstGeom>
        </p:spPr>
      </p:pic>
      <p:pic>
        <p:nvPicPr>
          <p:cNvPr id="14" name="Image 13"/>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1658112" y="172644"/>
            <a:ext cx="1717045" cy="1068088"/>
          </a:xfrm>
          <a:prstGeom prst="rect">
            <a:avLst/>
          </a:prstGeom>
        </p:spPr>
      </p:pic>
    </p:spTree>
    <p:extLst>
      <p:ext uri="{BB962C8B-B14F-4D97-AF65-F5344CB8AC3E}">
        <p14:creationId xmlns:p14="http://schemas.microsoft.com/office/powerpoint/2010/main" val="420377883"/>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Espace réservé de la date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308CC7A-38F5-4DEE-B277-ED969101900A}" type="datetime1">
              <a:rPr lang="fr-FR" smtClean="0"/>
              <a:t>12/06/2026</a:t>
            </a:fld>
            <a:endParaRPr lang="fr-FR"/>
          </a:p>
        </p:txBody>
      </p:sp>
      <p:sp>
        <p:nvSpPr>
          <p:cNvPr id="6" name="Espace réservé du numéro de diapositive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D1CB6F-59EB-422A-9544-6D0C75ADD6CC}" type="slidenum">
              <a:rPr lang="fr-FR" smtClean="0"/>
              <a:t>‹N°›</a:t>
            </a:fld>
            <a:endParaRPr lang="fr-FR"/>
          </a:p>
        </p:txBody>
      </p:sp>
      <p:sp>
        <p:nvSpPr>
          <p:cNvPr id="7" name="Title 1"/>
          <p:cNvSpPr txBox="1">
            <a:spLocks/>
          </p:cNvSpPr>
          <p:nvPr userDrawn="1"/>
        </p:nvSpPr>
        <p:spPr>
          <a:xfrm>
            <a:off x="-664471" y="3695464"/>
            <a:ext cx="5945660" cy="405587"/>
          </a:xfrm>
          <a:prstGeom prst="rect">
            <a:avLst/>
          </a:prstGeom>
        </p:spPr>
        <p:txBody>
          <a:bodyPr>
            <a:noAutofit/>
          </a:bodyPr>
          <a:lstStyle>
            <a:lvl1pPr marL="0" algn="l" defTabSz="914400" rtl="0" eaLnBrk="1" latinLnBrk="0" hangingPunct="1">
              <a:lnSpc>
                <a:spcPct val="90000"/>
              </a:lnSpc>
              <a:spcBef>
                <a:spcPct val="0"/>
              </a:spcBef>
              <a:buNone/>
              <a:defRPr lang="en-US" sz="3200" kern="1200" dirty="0">
                <a:solidFill>
                  <a:srgbClr val="0C7F75"/>
                </a:solidFill>
                <a:latin typeface="+mn-lt"/>
                <a:ea typeface="+mn-ea"/>
                <a:cs typeface="+mn-cs"/>
              </a:defRPr>
            </a:lvl1pPr>
          </a:lstStyle>
          <a:p>
            <a:pPr algn="ctr"/>
            <a:r>
              <a:rPr lang="fr-FR" sz="2000" b="1" dirty="0"/>
              <a:t>Merci pour votre attention</a:t>
            </a:r>
          </a:p>
        </p:txBody>
      </p:sp>
      <p:sp>
        <p:nvSpPr>
          <p:cNvPr id="10" name="Slide Number Placeholder 5"/>
          <p:cNvSpPr txBox="1">
            <a:spLocks/>
          </p:cNvSpPr>
          <p:nvPr userDrawn="1"/>
        </p:nvSpPr>
        <p:spPr>
          <a:xfrm>
            <a:off x="8610600" y="6356352"/>
            <a:ext cx="27432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44A110-A4D8-4836-B5F3-933D5D5A6461}" type="slidenum">
              <a:rPr lang="fr-FR" sz="1800" smtClean="0"/>
              <a:pPr/>
              <a:t>‹N°›</a:t>
            </a:fld>
            <a:endParaRPr lang="fr-FR" sz="1800"/>
          </a:p>
        </p:txBody>
      </p:sp>
      <p:pic>
        <p:nvPicPr>
          <p:cNvPr id="12" name="Imag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99128" y="178932"/>
            <a:ext cx="1276104" cy="1055515"/>
          </a:xfrm>
          <a:prstGeom prst="rect">
            <a:avLst/>
          </a:prstGeom>
        </p:spPr>
      </p:pic>
      <p:pic>
        <p:nvPicPr>
          <p:cNvPr id="13" name="Image 1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658112" y="172644"/>
            <a:ext cx="1717045" cy="1068088"/>
          </a:xfrm>
          <a:prstGeom prst="rect">
            <a:avLst/>
          </a:prstGeom>
        </p:spPr>
      </p:pic>
      <p:pic>
        <p:nvPicPr>
          <p:cNvPr id="14" name="Image 13"/>
          <p:cNvPicPr>
            <a:picLocks noChangeAspect="1"/>
          </p:cNvPicPr>
          <p:nvPr userDrawn="1"/>
        </p:nvPicPr>
        <p:blipFill rotWithShape="1">
          <a:blip r:embed="rId5" cstate="print">
            <a:extLst>
              <a:ext uri="{28A0092B-C50C-407E-A947-70E740481C1C}">
                <a14:useLocalDpi xmlns:a14="http://schemas.microsoft.com/office/drawing/2010/main" val="0"/>
              </a:ext>
            </a:extLst>
          </a:blip>
          <a:srcRect r="5868"/>
          <a:stretch/>
        </p:blipFill>
        <p:spPr>
          <a:xfrm>
            <a:off x="3299135" y="1546332"/>
            <a:ext cx="1444645" cy="585247"/>
          </a:xfrm>
          <a:prstGeom prst="rect">
            <a:avLst/>
          </a:prstGeom>
        </p:spPr>
      </p:pic>
      <p:pic>
        <p:nvPicPr>
          <p:cNvPr id="15" name="Image 14"/>
          <p:cNvPicPr>
            <a:picLocks noChangeAspect="1"/>
          </p:cNvPicPr>
          <p:nvPr userDrawn="1"/>
        </p:nvPicPr>
        <p:blipFill rotWithShape="1">
          <a:blip r:embed="rId6" cstate="print">
            <a:extLst>
              <a:ext uri="{28A0092B-C50C-407E-A947-70E740481C1C}">
                <a14:useLocalDpi xmlns:a14="http://schemas.microsoft.com/office/drawing/2010/main" val="0"/>
              </a:ext>
            </a:extLst>
          </a:blip>
          <a:srcRect r="5868"/>
          <a:stretch/>
        </p:blipFill>
        <p:spPr>
          <a:xfrm rot="10800000">
            <a:off x="0" y="6040917"/>
            <a:ext cx="1475232" cy="597638"/>
          </a:xfrm>
          <a:prstGeom prst="rect">
            <a:avLst/>
          </a:prstGeom>
        </p:spPr>
      </p:pic>
      <p:pic>
        <p:nvPicPr>
          <p:cNvPr id="2" name="Image 1"/>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4743781" y="-428367"/>
            <a:ext cx="7448220" cy="7902294"/>
          </a:xfrm>
          <a:prstGeom prst="rect">
            <a:avLst/>
          </a:prstGeom>
        </p:spPr>
      </p:pic>
    </p:spTree>
    <p:extLst>
      <p:ext uri="{BB962C8B-B14F-4D97-AF65-F5344CB8AC3E}">
        <p14:creationId xmlns:p14="http://schemas.microsoft.com/office/powerpoint/2010/main" val="4225595037"/>
      </p:ext>
    </p:extLst>
  </p:cSld>
  <p:clrMap bg1="lt1" tx1="dk1" bg2="lt2" tx2="dk2" accent1="accent1" accent2="accent2" accent3="accent3" accent4="accent4" accent5="accent5" accent6="accent6" hlink="hlink" folHlink="folHlink"/>
  <p:sldLayoutIdLst>
    <p:sldLayoutId id="2147483702" r:id="rId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bwMode="auto">
        <a:xfrm>
          <a:off x="0" y="0"/>
          <a:ext cx="0" cy="0"/>
          <a:chOff x="0" y="0"/>
          <a:chExt cx="0" cy="0"/>
        </a:xfrm>
      </p:grpSpPr>
      <p:sp>
        <p:nvSpPr>
          <p:cNvPr id="2" name="Espace réservé du titre 1"/>
          <p:cNvSpPr>
            <a:spLocks noGrp="1"/>
          </p:cNvSpPr>
          <p:nvPr>
            <p:ph type="title"/>
          </p:nvPr>
        </p:nvSpPr>
        <p:spPr bwMode="auto">
          <a:xfrm>
            <a:off x="838200" y="365125"/>
            <a:ext cx="10515600" cy="1325563"/>
          </a:xfrm>
          <a:prstGeom prst="rect">
            <a:avLst/>
          </a:prstGeom>
        </p:spPr>
        <p:txBody>
          <a:bodyPr vert="horz" lIns="91440" tIns="45720" rIns="91440" bIns="45720" rtlCol="0" anchor="ctr">
            <a:normAutofit/>
          </a:bodyPr>
          <a:lstStyle/>
          <a:p>
            <a:pPr>
              <a:defRPr/>
            </a:pPr>
            <a:r>
              <a:rPr lang="fr-FR"/>
              <a:t>Modifiez le style du titre</a:t>
            </a:r>
          </a:p>
        </p:txBody>
      </p:sp>
      <p:sp>
        <p:nvSpPr>
          <p:cNvPr id="3" name="Espace réservé du texte 2"/>
          <p:cNvSpPr>
            <a:spLocks noGrp="1"/>
          </p:cNvSpPr>
          <p:nvPr>
            <p:ph type="body" idx="1"/>
          </p:nvPr>
        </p:nvSpPr>
        <p:spPr bwMode="auto">
          <a:xfrm>
            <a:off x="838200" y="1825625"/>
            <a:ext cx="10515600" cy="4351338"/>
          </a:xfrm>
          <a:prstGeom prst="rect">
            <a:avLst/>
          </a:prstGeom>
        </p:spPr>
        <p:txBody>
          <a:bodyPr vert="horz" lIns="91440" tIns="45720" rIns="91440" bIns="45720" rtlCol="0">
            <a:normAutofit/>
          </a:bodyPr>
          <a:lstStyle/>
          <a:p>
            <a:pPr lvl="0">
              <a:defRPr/>
            </a:pPr>
            <a:r>
              <a:rPr lang="fr-FR"/>
              <a:t>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p>
        </p:txBody>
      </p:sp>
      <p:sp>
        <p:nvSpPr>
          <p:cNvPr id="4" name="Espace réservé de la date 3"/>
          <p:cNvSpPr>
            <a:spLocks noGrp="1"/>
          </p:cNvSpPr>
          <p:nvPr>
            <p:ph type="dt" sz="half" idx="2"/>
          </p:nvPr>
        </p:nvSpPr>
        <p:spPr bwMode="auto">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12ABA2D1-6883-451B-9B89-080DB87950EC}" type="datetime1">
              <a:rPr lang="fr-FR"/>
              <a:t>12/06/2026</a:t>
            </a:fld>
            <a:endParaRPr lang="fr-FR"/>
          </a:p>
        </p:txBody>
      </p:sp>
      <p:sp>
        <p:nvSpPr>
          <p:cNvPr id="5" name="Espace réservé du pied de page 4"/>
          <p:cNvSpPr>
            <a:spLocks noGrp="1"/>
          </p:cNvSpPr>
          <p:nvPr>
            <p:ph type="ftr" sz="quarter" idx="3"/>
          </p:nvPr>
        </p:nvSpPr>
        <p:spPr bwMode="auto">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r>
              <a:rPr lang="fr-FR"/>
              <a:t>Médiateur de l'Assurance maladie </a:t>
            </a:r>
          </a:p>
        </p:txBody>
      </p:sp>
      <p:sp>
        <p:nvSpPr>
          <p:cNvPr id="6" name="Espace réservé du numéro de diapositive 5"/>
          <p:cNvSpPr>
            <a:spLocks noGrp="1"/>
          </p:cNvSpPr>
          <p:nvPr>
            <p:ph type="sldNum" sz="quarter" idx="4"/>
          </p:nvPr>
        </p:nvSpPr>
        <p:spPr bwMode="auto">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9C7C4562-8D4E-4DF8-9BFF-8016796A0B53}" type="slidenum">
              <a:rPr lang="fr-FR"/>
              <a:t>‹N°›</a:t>
            </a:fld>
            <a:endParaRPr lang="fr-FR"/>
          </a:p>
        </p:txBody>
      </p:sp>
    </p:spTree>
    <p:extLst>
      <p:ext uri="{BB962C8B-B14F-4D97-AF65-F5344CB8AC3E}">
        <p14:creationId xmlns:p14="http://schemas.microsoft.com/office/powerpoint/2010/main" val="700797346"/>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Lst>
  <p:hf hdr="0"/>
  <p:txStyles>
    <p:titleStyle>
      <a:lvl1pPr algn="l" defTabSz="914400">
        <a:lnSpc>
          <a:spcPct val="90000"/>
        </a:lnSpc>
        <a:spcBef>
          <a:spcPts val="0"/>
        </a:spcBef>
        <a:buNone/>
        <a:defRPr sz="4400">
          <a:solidFill>
            <a:schemeClr val="tx1"/>
          </a:solidFill>
          <a:latin typeface="+mj-lt"/>
          <a:ea typeface="+mj-ea"/>
          <a:cs typeface="+mj-cs"/>
        </a:defRPr>
      </a:lvl1pPr>
    </p:titleStyle>
    <p:bodyStyle>
      <a:lvl1pPr marL="228600" indent="-228600" algn="l" defTabSz="914400">
        <a:lnSpc>
          <a:spcPct val="90000"/>
        </a:lnSpc>
        <a:spcBef>
          <a:spcPts val="1000"/>
        </a:spcBef>
        <a:buFont typeface="Arial"/>
        <a:buChar char="•"/>
        <a:defRPr sz="2800">
          <a:solidFill>
            <a:schemeClr val="tx1"/>
          </a:solidFill>
          <a:latin typeface="+mn-lt"/>
          <a:ea typeface="+mn-ea"/>
          <a:cs typeface="+mn-cs"/>
        </a:defRPr>
      </a:lvl1pPr>
      <a:lvl2pPr marL="685800" indent="-228600" algn="l" defTabSz="914400">
        <a:lnSpc>
          <a:spcPct val="90000"/>
        </a:lnSpc>
        <a:spcBef>
          <a:spcPts val="500"/>
        </a:spcBef>
        <a:buFont typeface="Arial"/>
        <a:buChar char="•"/>
        <a:defRPr sz="2400">
          <a:solidFill>
            <a:schemeClr val="tx1"/>
          </a:solidFill>
          <a:latin typeface="+mn-lt"/>
          <a:ea typeface="+mn-ea"/>
          <a:cs typeface="+mn-cs"/>
        </a:defRPr>
      </a:lvl2pPr>
      <a:lvl3pPr marL="1143000" indent="-228600" algn="l" defTabSz="914400">
        <a:lnSpc>
          <a:spcPct val="90000"/>
        </a:lnSpc>
        <a:spcBef>
          <a:spcPts val="500"/>
        </a:spcBef>
        <a:buFont typeface="Arial"/>
        <a:buChar char="•"/>
        <a:defRPr sz="2000">
          <a:solidFill>
            <a:schemeClr val="tx1"/>
          </a:solidFill>
          <a:latin typeface="+mn-lt"/>
          <a:ea typeface="+mn-ea"/>
          <a:cs typeface="+mn-cs"/>
        </a:defRPr>
      </a:lvl3pPr>
      <a:lvl4pPr marL="1600200" indent="-228600" algn="l" defTabSz="914400">
        <a:lnSpc>
          <a:spcPct val="90000"/>
        </a:lnSpc>
        <a:spcBef>
          <a:spcPts val="500"/>
        </a:spcBef>
        <a:buFont typeface="Arial"/>
        <a:buChar char="•"/>
        <a:defRPr sz="1800">
          <a:solidFill>
            <a:schemeClr val="tx1"/>
          </a:solidFill>
          <a:latin typeface="+mn-lt"/>
          <a:ea typeface="+mn-ea"/>
          <a:cs typeface="+mn-cs"/>
        </a:defRPr>
      </a:lvl4pPr>
      <a:lvl5pPr marL="2057400" indent="-228600" algn="l" defTabSz="914400">
        <a:lnSpc>
          <a:spcPct val="90000"/>
        </a:lnSpc>
        <a:spcBef>
          <a:spcPts val="500"/>
        </a:spcBef>
        <a:buFont typeface="Arial"/>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p:bodyStyle>
    <p:otherStyle>
      <a:defPPr>
        <a:defRPr lang="fr-FR"/>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Image 7" descr="Une image contenant alimentation&#10;&#10;Description générée automatiquement">
            <a:extLst>
              <a:ext uri="{FF2B5EF4-FFF2-40B4-BE49-F238E27FC236}">
                <a16:creationId xmlns:a16="http://schemas.microsoft.com/office/drawing/2014/main" id="{8E264B87-B7E8-47BF-BC87-2D2E37668E67}"/>
              </a:ext>
            </a:extLst>
          </p:cNvPr>
          <p:cNvPicPr>
            <a:picLocks noChangeAspect="1"/>
          </p:cNvPicPr>
          <p:nvPr/>
        </p:nvPicPr>
        <p:blipFill>
          <a:blip r:embed="rId93"/>
          <a:stretch>
            <a:fillRect/>
          </a:stretch>
        </p:blipFill>
        <p:spPr>
          <a:xfrm>
            <a:off x="9595390" y="5907628"/>
            <a:ext cx="2099671" cy="961074"/>
          </a:xfrm>
          <a:prstGeom prst="rect">
            <a:avLst/>
          </a:prstGeom>
        </p:spPr>
      </p:pic>
      <p:sp>
        <p:nvSpPr>
          <p:cNvPr id="4" name="Espace réservé de la date 3">
            <a:extLst>
              <a:ext uri="{FF2B5EF4-FFF2-40B4-BE49-F238E27FC236}">
                <a16:creationId xmlns:a16="http://schemas.microsoft.com/office/drawing/2014/main" id="{FDD59078-F0EA-4B2B-B92A-CB1D0AA4F88E}"/>
              </a:ext>
            </a:extLst>
          </p:cNvPr>
          <p:cNvSpPr>
            <a:spLocks noGrp="1"/>
          </p:cNvSpPr>
          <p:nvPr>
            <p:ph type="dt" sz="half" idx="2"/>
          </p:nvPr>
        </p:nvSpPr>
        <p:spPr>
          <a:xfrm>
            <a:off x="1273095" y="6229647"/>
            <a:ext cx="1800000" cy="288000"/>
          </a:xfrm>
          <a:prstGeom prst="rect">
            <a:avLst/>
          </a:prstGeom>
        </p:spPr>
        <p:txBody>
          <a:bodyPr vert="horz" lIns="91440" tIns="45720" rIns="0" bIns="45720" rtlCol="0" anchor="ctr">
            <a:noAutofit/>
          </a:bodyPr>
          <a:lstStyle>
            <a:lvl1pPr algn="r">
              <a:defRPr sz="1200">
                <a:solidFill>
                  <a:schemeClr val="tx1"/>
                </a:solidFill>
              </a:defRPr>
            </a:lvl1pPr>
          </a:lstStyle>
          <a:p>
            <a:fld id="{A860558D-47B3-CE46-BCFD-EEB8EC94E2E9}" type="datetime1">
              <a:rPr lang="fr-FR" smtClean="0"/>
              <a:t>12/06/2026</a:t>
            </a:fld>
            <a:endParaRPr lang="fr-FR" dirty="0"/>
          </a:p>
        </p:txBody>
      </p:sp>
      <p:sp>
        <p:nvSpPr>
          <p:cNvPr id="6" name="Espace réservé du numéro de diapositive 5">
            <a:extLst>
              <a:ext uri="{FF2B5EF4-FFF2-40B4-BE49-F238E27FC236}">
                <a16:creationId xmlns:a16="http://schemas.microsoft.com/office/drawing/2014/main" id="{2A1B493F-9EAA-4161-9132-F480E263F13A}"/>
              </a:ext>
            </a:extLst>
          </p:cNvPr>
          <p:cNvSpPr>
            <a:spLocks noGrp="1"/>
          </p:cNvSpPr>
          <p:nvPr>
            <p:ph type="sldNum" sz="quarter" idx="4"/>
          </p:nvPr>
        </p:nvSpPr>
        <p:spPr>
          <a:xfrm>
            <a:off x="395469" y="6229647"/>
            <a:ext cx="720000" cy="288000"/>
          </a:xfrm>
          <a:prstGeom prst="rect">
            <a:avLst/>
          </a:prstGeom>
        </p:spPr>
        <p:txBody>
          <a:bodyPr vert="horz" lIns="91440" tIns="45720" rIns="91440" bIns="45720" rtlCol="0" anchor="ctr">
            <a:noAutofit/>
          </a:bodyPr>
          <a:lstStyle>
            <a:lvl1pPr algn="l">
              <a:defRPr sz="1200">
                <a:solidFill>
                  <a:schemeClr val="tx1"/>
                </a:solidFill>
              </a:defRPr>
            </a:lvl1pPr>
          </a:lstStyle>
          <a:p>
            <a:fld id="{975A587B-5814-4D9B-9598-FE9CB954CB01}" type="slidenum">
              <a:rPr lang="fr-FR" smtClean="0"/>
              <a:pPr/>
              <a:t>‹N°›</a:t>
            </a:fld>
            <a:endParaRPr lang="fr-FR" dirty="0"/>
          </a:p>
        </p:txBody>
      </p:sp>
      <p:sp>
        <p:nvSpPr>
          <p:cNvPr id="12" name="Espace réservé du titre 11">
            <a:extLst>
              <a:ext uri="{FF2B5EF4-FFF2-40B4-BE49-F238E27FC236}">
                <a16:creationId xmlns:a16="http://schemas.microsoft.com/office/drawing/2014/main" id="{55144D2C-A2A5-B94C-B384-9177ADFC1F15}"/>
              </a:ext>
            </a:extLst>
          </p:cNvPr>
          <p:cNvSpPr>
            <a:spLocks noGrp="1"/>
          </p:cNvSpPr>
          <p:nvPr>
            <p:ph type="title"/>
          </p:nvPr>
        </p:nvSpPr>
        <p:spPr>
          <a:xfrm>
            <a:off x="498660" y="494778"/>
            <a:ext cx="11196000" cy="1114817"/>
          </a:xfrm>
          <a:prstGeom prst="rect">
            <a:avLst/>
          </a:prstGeom>
          <a:solidFill>
            <a:schemeClr val="tx1"/>
          </a:solidFill>
          <a:ln w="3175">
            <a:noFill/>
          </a:ln>
        </p:spPr>
        <p:txBody>
          <a:bodyPr vert="horz" lIns="864000" tIns="72000" rIns="72000" bIns="72000" rtlCol="0" anchor="ctr">
            <a:normAutofit/>
          </a:bodyPr>
          <a:lstStyle/>
          <a:p>
            <a:r>
              <a:rPr lang="fr-FR" dirty="0"/>
              <a:t>Cliquez pour ajouter un titre</a:t>
            </a:r>
          </a:p>
        </p:txBody>
      </p:sp>
      <p:sp>
        <p:nvSpPr>
          <p:cNvPr id="2" name="Espace réservé du texte 1">
            <a:extLst>
              <a:ext uri="{FF2B5EF4-FFF2-40B4-BE49-F238E27FC236}">
                <a16:creationId xmlns:a16="http://schemas.microsoft.com/office/drawing/2014/main" id="{9D6D73F9-492D-4585-A4AD-255F5B73B76F}"/>
              </a:ext>
            </a:extLst>
          </p:cNvPr>
          <p:cNvSpPr>
            <a:spLocks noGrp="1"/>
          </p:cNvSpPr>
          <p:nvPr>
            <p:ph type="body" idx="1"/>
          </p:nvPr>
        </p:nvSpPr>
        <p:spPr>
          <a:xfrm>
            <a:off x="1273095" y="2087731"/>
            <a:ext cx="10421565" cy="3780000"/>
          </a:xfrm>
          <a:prstGeom prst="rect">
            <a:avLst/>
          </a:prstGeom>
          <a:ln w="3175">
            <a:noFill/>
          </a:ln>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3"/>
            <a:endParaRPr lang="fr-FR" dirty="0"/>
          </a:p>
          <a:p>
            <a:pPr lvl="4"/>
            <a:endParaRPr lang="fr-FR" dirty="0"/>
          </a:p>
        </p:txBody>
      </p:sp>
    </p:spTree>
    <p:extLst>
      <p:ext uri="{BB962C8B-B14F-4D97-AF65-F5344CB8AC3E}">
        <p14:creationId xmlns:p14="http://schemas.microsoft.com/office/powerpoint/2010/main" val="1266638492"/>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 id="2147483727" r:id="rId12"/>
    <p:sldLayoutId id="2147483728" r:id="rId13"/>
    <p:sldLayoutId id="2147483729" r:id="rId14"/>
    <p:sldLayoutId id="2147483730" r:id="rId15"/>
    <p:sldLayoutId id="2147483731" r:id="rId16"/>
    <p:sldLayoutId id="2147483732" r:id="rId17"/>
    <p:sldLayoutId id="2147483733" r:id="rId18"/>
    <p:sldLayoutId id="2147483734" r:id="rId19"/>
    <p:sldLayoutId id="2147483735" r:id="rId20"/>
    <p:sldLayoutId id="2147483736" r:id="rId21"/>
    <p:sldLayoutId id="2147483737" r:id="rId22"/>
    <p:sldLayoutId id="2147483738" r:id="rId23"/>
    <p:sldLayoutId id="2147483739" r:id="rId24"/>
    <p:sldLayoutId id="2147483740" r:id="rId25"/>
    <p:sldLayoutId id="2147483741" r:id="rId26"/>
    <p:sldLayoutId id="2147483742" r:id="rId27"/>
    <p:sldLayoutId id="2147483743" r:id="rId28"/>
    <p:sldLayoutId id="2147483744" r:id="rId29"/>
    <p:sldLayoutId id="2147483745" r:id="rId30"/>
    <p:sldLayoutId id="2147483746" r:id="rId31"/>
    <p:sldLayoutId id="2147483747" r:id="rId32"/>
    <p:sldLayoutId id="2147483748" r:id="rId33"/>
    <p:sldLayoutId id="2147483749" r:id="rId34"/>
    <p:sldLayoutId id="2147483750" r:id="rId35"/>
    <p:sldLayoutId id="2147483751" r:id="rId36"/>
    <p:sldLayoutId id="2147483752" r:id="rId37"/>
    <p:sldLayoutId id="2147483753" r:id="rId38"/>
    <p:sldLayoutId id="2147483754" r:id="rId39"/>
    <p:sldLayoutId id="2147483755" r:id="rId40"/>
    <p:sldLayoutId id="2147483756" r:id="rId41"/>
    <p:sldLayoutId id="2147483757" r:id="rId42"/>
    <p:sldLayoutId id="2147483758" r:id="rId43"/>
    <p:sldLayoutId id="2147483759" r:id="rId44"/>
    <p:sldLayoutId id="2147483760" r:id="rId45"/>
    <p:sldLayoutId id="2147483761" r:id="rId46"/>
    <p:sldLayoutId id="2147483762" r:id="rId47"/>
    <p:sldLayoutId id="2147483763" r:id="rId48"/>
    <p:sldLayoutId id="2147483764" r:id="rId49"/>
    <p:sldLayoutId id="2147483765" r:id="rId50"/>
    <p:sldLayoutId id="2147483766" r:id="rId51"/>
    <p:sldLayoutId id="2147483767" r:id="rId52"/>
    <p:sldLayoutId id="2147483768" r:id="rId53"/>
    <p:sldLayoutId id="2147483769" r:id="rId54"/>
    <p:sldLayoutId id="2147483770" r:id="rId55"/>
    <p:sldLayoutId id="2147483771" r:id="rId56"/>
    <p:sldLayoutId id="2147483772" r:id="rId57"/>
    <p:sldLayoutId id="2147483773" r:id="rId58"/>
    <p:sldLayoutId id="2147483774" r:id="rId59"/>
    <p:sldLayoutId id="2147483775" r:id="rId60"/>
    <p:sldLayoutId id="2147483776" r:id="rId61"/>
    <p:sldLayoutId id="2147483777" r:id="rId62"/>
    <p:sldLayoutId id="2147483778" r:id="rId63"/>
    <p:sldLayoutId id="2147483779" r:id="rId64"/>
    <p:sldLayoutId id="2147483780" r:id="rId65"/>
    <p:sldLayoutId id="2147483781" r:id="rId66"/>
    <p:sldLayoutId id="2147483782" r:id="rId67"/>
    <p:sldLayoutId id="2147483783" r:id="rId68"/>
    <p:sldLayoutId id="2147483784" r:id="rId69"/>
    <p:sldLayoutId id="2147483785" r:id="rId70"/>
    <p:sldLayoutId id="2147483786" r:id="rId71"/>
    <p:sldLayoutId id="2147483787" r:id="rId72"/>
    <p:sldLayoutId id="2147483788" r:id="rId73"/>
    <p:sldLayoutId id="2147483789" r:id="rId74"/>
    <p:sldLayoutId id="2147483790" r:id="rId75"/>
    <p:sldLayoutId id="2147483791" r:id="rId76"/>
    <p:sldLayoutId id="2147483792" r:id="rId77"/>
    <p:sldLayoutId id="2147483793" r:id="rId78"/>
    <p:sldLayoutId id="2147483794" r:id="rId79"/>
    <p:sldLayoutId id="2147483795" r:id="rId80"/>
    <p:sldLayoutId id="2147483796" r:id="rId81"/>
    <p:sldLayoutId id="2147483797" r:id="rId82"/>
    <p:sldLayoutId id="2147483798" r:id="rId83"/>
    <p:sldLayoutId id="2147483799" r:id="rId84"/>
    <p:sldLayoutId id="2147483800" r:id="rId85"/>
    <p:sldLayoutId id="2147483801" r:id="rId86"/>
    <p:sldLayoutId id="2147483802" r:id="rId87"/>
    <p:sldLayoutId id="2147483803" r:id="rId88"/>
    <p:sldLayoutId id="2147483804" r:id="rId89"/>
    <p:sldLayoutId id="2147483805" r:id="rId90"/>
    <p:sldLayoutId id="2147483806" r:id="rId91"/>
  </p:sldLayoutIdLst>
  <p:hf hdr="0" ftr="0"/>
  <p:txStyles>
    <p:titleStyle>
      <a:lvl1pPr algn="l" defTabSz="914400" rtl="0" eaLnBrk="1" latinLnBrk="0" hangingPunct="1">
        <a:lnSpc>
          <a:spcPct val="90000"/>
        </a:lnSpc>
        <a:spcBef>
          <a:spcPct val="0"/>
        </a:spcBef>
        <a:buNone/>
        <a:defRPr sz="2200" b="1" kern="1200" cap="all" baseline="0">
          <a:solidFill>
            <a:schemeClr val="bg1"/>
          </a:solidFill>
          <a:latin typeface="+mj-lt"/>
          <a:ea typeface="+mj-ea"/>
          <a:cs typeface="+mj-cs"/>
        </a:defRPr>
      </a:lvl1pPr>
    </p:titleStyle>
    <p:bodyStyle>
      <a:lvl1pPr marL="0" indent="0" algn="l" defTabSz="914400" rtl="0" eaLnBrk="1" latinLnBrk="0" hangingPunct="1">
        <a:lnSpc>
          <a:spcPct val="110000"/>
        </a:lnSpc>
        <a:spcBef>
          <a:spcPts val="600"/>
        </a:spcBef>
        <a:spcAft>
          <a:spcPts val="0"/>
        </a:spcAft>
        <a:buClr>
          <a:schemeClr val="tx2"/>
        </a:buClr>
        <a:buFont typeface="Symbol" panose="05050102010706020507" pitchFamily="18" charset="2"/>
        <a:buNone/>
        <a:defRPr sz="2000" b="0" kern="1200">
          <a:solidFill>
            <a:schemeClr val="tx2"/>
          </a:solidFill>
          <a:latin typeface="+mn-lt"/>
          <a:ea typeface="+mn-ea"/>
          <a:cs typeface="+mn-cs"/>
        </a:defRPr>
      </a:lvl1pPr>
      <a:lvl2pPr marL="174625" indent="-174625" algn="l" defTabSz="914400" rtl="0" eaLnBrk="1" latinLnBrk="0" hangingPunct="1">
        <a:lnSpc>
          <a:spcPct val="110000"/>
        </a:lnSpc>
        <a:spcBef>
          <a:spcPts val="600"/>
        </a:spcBef>
        <a:spcAft>
          <a:spcPts val="0"/>
        </a:spcAft>
        <a:buClr>
          <a:schemeClr val="tx2"/>
        </a:buClr>
        <a:buSzPct val="120000"/>
        <a:buFont typeface="Arial" panose="020B0604020202020204" pitchFamily="34" charset="0"/>
        <a:buChar char="•"/>
        <a:defRPr sz="1600" b="1" i="0" kern="1200">
          <a:solidFill>
            <a:schemeClr val="tx1"/>
          </a:solidFill>
          <a:latin typeface="+mn-lt"/>
          <a:ea typeface="+mn-ea"/>
          <a:cs typeface="+mn-cs"/>
        </a:defRPr>
      </a:lvl2pPr>
      <a:lvl3pPr marL="358775" indent="-184150" algn="l" defTabSz="914400" rtl="0" eaLnBrk="1" latinLnBrk="0" hangingPunct="1">
        <a:lnSpc>
          <a:spcPct val="110000"/>
        </a:lnSpc>
        <a:spcBef>
          <a:spcPts val="300"/>
        </a:spcBef>
        <a:spcAft>
          <a:spcPts val="0"/>
        </a:spcAft>
        <a:buClr>
          <a:schemeClr val="tx2"/>
        </a:buClr>
        <a:buFont typeface="Arial" panose="020B0604020202020204" pitchFamily="34" charset="0"/>
        <a:buChar char="-"/>
        <a:defRPr sz="1600" b="0" kern="1200">
          <a:solidFill>
            <a:schemeClr val="tx1"/>
          </a:solidFill>
          <a:latin typeface="+mn-lt"/>
          <a:ea typeface="+mn-ea"/>
          <a:cs typeface="+mn-cs"/>
        </a:defRPr>
      </a:lvl3pPr>
      <a:lvl4pPr marL="530225" indent="-171450" algn="l" defTabSz="914400" rtl="0" eaLnBrk="1" latinLnBrk="0" hangingPunct="1">
        <a:lnSpc>
          <a:spcPct val="110000"/>
        </a:lnSpc>
        <a:spcBef>
          <a:spcPts val="0"/>
        </a:spcBef>
        <a:spcAft>
          <a:spcPts val="0"/>
        </a:spcAft>
        <a:buClr>
          <a:schemeClr val="tx2"/>
        </a:buClr>
        <a:buSzPct val="100000"/>
        <a:buFont typeface="Arial" panose="020B0604020202020204" pitchFamily="34" charset="0"/>
        <a:buChar char="•"/>
        <a:defRPr sz="1200" b="0" kern="1200">
          <a:solidFill>
            <a:schemeClr val="tx1"/>
          </a:solidFill>
          <a:latin typeface="+mn-lt"/>
          <a:ea typeface="+mn-ea"/>
          <a:cs typeface="+mn-cs"/>
        </a:defRPr>
      </a:lvl4pPr>
      <a:lvl5pPr marL="538163" indent="-80963" algn="l" defTabSz="914400" rtl="0" eaLnBrk="1" latinLnBrk="0" hangingPunct="1">
        <a:lnSpc>
          <a:spcPct val="110000"/>
        </a:lnSpc>
        <a:spcBef>
          <a:spcPts val="0"/>
        </a:spcBef>
        <a:spcAft>
          <a:spcPts val="0"/>
        </a:spcAft>
        <a:buFont typeface="Arial" panose="020B0604020202020204" pitchFamily="34" charset="0"/>
        <a:buNone/>
        <a:defRPr sz="12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5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5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5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xml"/><Relationship Id="rId1" Type="http://schemas.openxmlformats.org/officeDocument/2006/relationships/slideLayout" Target="../slideLayouts/slideLayout103.xml"/><Relationship Id="rId4" Type="http://schemas.openxmlformats.org/officeDocument/2006/relationships/image" Target="../media/image27.png"/></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xml"/><Relationship Id="rId1" Type="http://schemas.openxmlformats.org/officeDocument/2006/relationships/slideLayout" Target="../slideLayouts/slideLayout10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xml"/><Relationship Id="rId1" Type="http://schemas.openxmlformats.org/officeDocument/2006/relationships/slideLayout" Target="../slideLayouts/slideLayout103.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4.xml"/><Relationship Id="rId1" Type="http://schemas.openxmlformats.org/officeDocument/2006/relationships/slideLayout" Target="../slideLayouts/slideLayout103.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5.xml"/><Relationship Id="rId1" Type="http://schemas.openxmlformats.org/officeDocument/2006/relationships/slideLayout" Target="../slideLayouts/slideLayout103.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13.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13.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13.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4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image" Target="../media/image37.png"/></Relationships>
</file>

<file path=ppt/slides/_rels/slide4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4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 Id="rId4" Type="http://schemas.openxmlformats.org/officeDocument/2006/relationships/comments" Target="../comments/comment1.xml"/></Relationships>
</file>

<file path=ppt/slides/_rels/slide4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A15F38FA-E6CB-4D24-8621-F541FB3A3131}"/>
              </a:ext>
            </a:extLst>
          </p:cNvPr>
          <p:cNvPicPr>
            <a:picLocks noChangeAspect="1"/>
          </p:cNvPicPr>
          <p:nvPr/>
        </p:nvPicPr>
        <p:blipFill>
          <a:blip r:embed="rId2"/>
          <a:stretch>
            <a:fillRect/>
          </a:stretch>
        </p:blipFill>
        <p:spPr>
          <a:xfrm>
            <a:off x="355600" y="270933"/>
            <a:ext cx="5021828" cy="908243"/>
          </a:xfrm>
          <a:prstGeom prst="rect">
            <a:avLst/>
          </a:prstGeom>
        </p:spPr>
      </p:pic>
      <p:pic>
        <p:nvPicPr>
          <p:cNvPr id="10" name="Image 9">
            <a:extLst>
              <a:ext uri="{FF2B5EF4-FFF2-40B4-BE49-F238E27FC236}">
                <a16:creationId xmlns:a16="http://schemas.microsoft.com/office/drawing/2014/main" id="{F0F71958-4F5C-4C2E-B65A-DDC967AC9EC8}"/>
              </a:ext>
            </a:extLst>
          </p:cNvPr>
          <p:cNvPicPr>
            <a:picLocks noChangeAspect="1"/>
          </p:cNvPicPr>
          <p:nvPr/>
        </p:nvPicPr>
        <p:blipFill>
          <a:blip r:embed="rId3"/>
          <a:stretch>
            <a:fillRect/>
          </a:stretch>
        </p:blipFill>
        <p:spPr>
          <a:xfrm>
            <a:off x="10261600" y="270933"/>
            <a:ext cx="1507067" cy="1567492"/>
          </a:xfrm>
          <a:prstGeom prst="rect">
            <a:avLst/>
          </a:prstGeom>
        </p:spPr>
      </p:pic>
      <p:pic>
        <p:nvPicPr>
          <p:cNvPr id="12" name="Image 11">
            <a:extLst>
              <a:ext uri="{FF2B5EF4-FFF2-40B4-BE49-F238E27FC236}">
                <a16:creationId xmlns:a16="http://schemas.microsoft.com/office/drawing/2014/main" id="{C927676A-2978-4768-A644-FEBA128718FA}"/>
              </a:ext>
            </a:extLst>
          </p:cNvPr>
          <p:cNvPicPr>
            <a:picLocks noChangeAspect="1"/>
          </p:cNvPicPr>
          <p:nvPr/>
        </p:nvPicPr>
        <p:blipFill rotWithShape="1">
          <a:blip r:embed="rId4"/>
          <a:srcRect t="11481" b="15803"/>
          <a:stretch/>
        </p:blipFill>
        <p:spPr>
          <a:xfrm>
            <a:off x="3524948" y="1225883"/>
            <a:ext cx="5142103" cy="5288733"/>
          </a:xfrm>
          <a:prstGeom prst="rect">
            <a:avLst/>
          </a:prstGeom>
        </p:spPr>
      </p:pic>
    </p:spTree>
    <p:extLst>
      <p:ext uri="{BB962C8B-B14F-4D97-AF65-F5344CB8AC3E}">
        <p14:creationId xmlns:p14="http://schemas.microsoft.com/office/powerpoint/2010/main" val="32411065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sz="2000" dirty="0"/>
              <a:t>Des droits individuels : </a:t>
            </a:r>
            <a:br>
              <a:rPr lang="fr-FR" sz="2000" dirty="0"/>
            </a:br>
            <a:r>
              <a:rPr lang="fr-FR" sz="2000" dirty="0"/>
              <a:t>une déclinaison des droits </a:t>
            </a:r>
            <a:br>
              <a:rPr lang="fr-FR" sz="2000" dirty="0"/>
            </a:br>
            <a:r>
              <a:rPr lang="fr-FR" sz="2000" dirty="0"/>
              <a:t>fondamentaux appliqués à la santé</a:t>
            </a:r>
          </a:p>
        </p:txBody>
      </p:sp>
      <p:sp>
        <p:nvSpPr>
          <p:cNvPr id="3" name="Espace réservé du contenu 2"/>
          <p:cNvSpPr>
            <a:spLocks noGrp="1"/>
          </p:cNvSpPr>
          <p:nvPr>
            <p:ph idx="1"/>
          </p:nvPr>
        </p:nvSpPr>
        <p:spPr/>
        <p:txBody>
          <a:bodyPr>
            <a:normAutofit/>
          </a:bodyPr>
          <a:lstStyle/>
          <a:p>
            <a:r>
              <a:rPr lang="fr-FR" sz="1800" b="1" dirty="0">
                <a:solidFill>
                  <a:srgbClr val="147F75"/>
                </a:solidFill>
              </a:rPr>
              <a:t>Liberté de choix </a:t>
            </a:r>
            <a:r>
              <a:rPr lang="fr-FR" sz="1800" dirty="0"/>
              <a:t>et d’</a:t>
            </a:r>
            <a:r>
              <a:rPr lang="fr-FR" sz="1800" b="1" dirty="0">
                <a:solidFill>
                  <a:srgbClr val="147F75"/>
                </a:solidFill>
              </a:rPr>
              <a:t>accès aux soins</a:t>
            </a:r>
            <a:r>
              <a:rPr lang="fr-FR" sz="1800" dirty="0"/>
              <a:t>, principe de non discrimination et égal accès, droit à la continuité des soins</a:t>
            </a:r>
          </a:p>
          <a:p>
            <a:r>
              <a:rPr lang="fr-FR" sz="1800" dirty="0"/>
              <a:t>Droit à </a:t>
            </a:r>
            <a:r>
              <a:rPr lang="fr-FR" sz="1800" b="1" dirty="0">
                <a:solidFill>
                  <a:srgbClr val="147F75"/>
                </a:solidFill>
              </a:rPr>
              <a:t>l’information</a:t>
            </a:r>
            <a:r>
              <a:rPr lang="fr-FR" sz="1800" dirty="0"/>
              <a:t>, accès au dossier médical</a:t>
            </a:r>
          </a:p>
          <a:p>
            <a:r>
              <a:rPr lang="fr-FR" sz="1800" dirty="0"/>
              <a:t>Participation à la décision médicale, </a:t>
            </a:r>
            <a:r>
              <a:rPr lang="fr-FR" sz="1800" b="1" dirty="0">
                <a:solidFill>
                  <a:srgbClr val="147F75"/>
                </a:solidFill>
              </a:rPr>
              <a:t>consentement aux soins</a:t>
            </a:r>
            <a:r>
              <a:rPr lang="fr-FR" sz="1800" dirty="0"/>
              <a:t>, prise en charge de la </a:t>
            </a:r>
            <a:r>
              <a:rPr lang="fr-FR" sz="1800" b="1" dirty="0">
                <a:solidFill>
                  <a:srgbClr val="147F75"/>
                </a:solidFill>
              </a:rPr>
              <a:t>douleur, refus de soins, annonce d’un dommage lié aux soins</a:t>
            </a:r>
          </a:p>
          <a:p>
            <a:r>
              <a:rPr lang="fr-FR" sz="1800" b="1" dirty="0">
                <a:solidFill>
                  <a:srgbClr val="147F75"/>
                </a:solidFill>
              </a:rPr>
              <a:t>Respect, intimité, dignité, confidentialité et droit de visite</a:t>
            </a:r>
          </a:p>
          <a:p>
            <a:r>
              <a:rPr lang="fr-FR" sz="1800" b="1" dirty="0">
                <a:solidFill>
                  <a:srgbClr val="147F75"/>
                </a:solidFill>
              </a:rPr>
              <a:t>Personne de confiance</a:t>
            </a:r>
            <a:r>
              <a:rPr lang="fr-FR" sz="1800" dirty="0">
                <a:solidFill>
                  <a:srgbClr val="147F75"/>
                </a:solidFill>
              </a:rPr>
              <a:t>, </a:t>
            </a:r>
            <a:r>
              <a:rPr lang="fr-FR" sz="1800" b="1" dirty="0">
                <a:solidFill>
                  <a:srgbClr val="147F75"/>
                </a:solidFill>
              </a:rPr>
              <a:t>directives anticipées</a:t>
            </a:r>
            <a:r>
              <a:rPr lang="fr-FR" sz="1800" dirty="0"/>
              <a:t>, soins palliatifs et fin de vie</a:t>
            </a:r>
          </a:p>
          <a:p>
            <a:r>
              <a:rPr lang="fr-FR" sz="1800" b="1" dirty="0">
                <a:solidFill>
                  <a:srgbClr val="147F75"/>
                </a:solidFill>
              </a:rPr>
              <a:t>Plaintes et réclamations</a:t>
            </a:r>
            <a:r>
              <a:rPr lang="fr-FR" sz="1800" dirty="0"/>
              <a:t>, droit à indemnisation </a:t>
            </a:r>
          </a:p>
        </p:txBody>
      </p:sp>
      <p:sp>
        <p:nvSpPr>
          <p:cNvPr id="5" name="Espace réservé du numéro de diapositive 4"/>
          <p:cNvSpPr>
            <a:spLocks noGrp="1"/>
          </p:cNvSpPr>
          <p:nvPr>
            <p:ph type="sldNum" sz="quarter" idx="12"/>
          </p:nvPr>
        </p:nvSpPr>
        <p:spPr/>
        <p:txBody>
          <a:bodyPr/>
          <a:lstStyle/>
          <a:p>
            <a:pPr defTabSz="457200"/>
            <a:fld id="{ECE0107A-BC3C-4D8A-80FC-AAC6947B027B}" type="slidenum">
              <a:rPr lang="fr-FR">
                <a:solidFill>
                  <a:prstClr val="black">
                    <a:tint val="75000"/>
                  </a:prstClr>
                </a:solidFill>
                <a:latin typeface="Calibri" panose="020F0502020204030204"/>
              </a:rPr>
              <a:pPr defTabSz="457200"/>
              <a:t>10</a:t>
            </a:fld>
            <a:endParaRPr lang="fr-FR">
              <a:solidFill>
                <a:prstClr val="black">
                  <a:tint val="75000"/>
                </a:prstClr>
              </a:solidFill>
              <a:latin typeface="Calibri" panose="020F0502020204030204"/>
            </a:endParaRPr>
          </a:p>
        </p:txBody>
      </p:sp>
      <p:pic>
        <p:nvPicPr>
          <p:cNvPr id="7" name="Image 6">
            <a:extLst>
              <a:ext uri="{FF2B5EF4-FFF2-40B4-BE49-F238E27FC236}">
                <a16:creationId xmlns:a16="http://schemas.microsoft.com/office/drawing/2014/main" id="{24E55189-D039-42F3-8A33-15BF5F247B58}"/>
              </a:ext>
            </a:extLst>
          </p:cNvPr>
          <p:cNvPicPr>
            <a:picLocks noChangeAspect="1"/>
          </p:cNvPicPr>
          <p:nvPr/>
        </p:nvPicPr>
        <p:blipFill>
          <a:blip r:embed="rId2"/>
          <a:stretch>
            <a:fillRect/>
          </a:stretch>
        </p:blipFill>
        <p:spPr>
          <a:xfrm rot="246372">
            <a:off x="8784467" y="4236696"/>
            <a:ext cx="1867462" cy="2672733"/>
          </a:xfrm>
          <a:prstGeom prst="rect">
            <a:avLst/>
          </a:prstGeom>
        </p:spPr>
      </p:pic>
      <p:sp>
        <p:nvSpPr>
          <p:cNvPr id="8" name="ZoneTexte 7">
            <a:extLst>
              <a:ext uri="{FF2B5EF4-FFF2-40B4-BE49-F238E27FC236}">
                <a16:creationId xmlns:a16="http://schemas.microsoft.com/office/drawing/2014/main" id="{99D78432-B880-4DC3-A716-653E1C82A0B5}"/>
              </a:ext>
            </a:extLst>
          </p:cNvPr>
          <p:cNvSpPr txBox="1"/>
          <p:nvPr/>
        </p:nvSpPr>
        <p:spPr>
          <a:xfrm>
            <a:off x="3685116" y="5035565"/>
            <a:ext cx="4821768" cy="1191816"/>
          </a:xfrm>
          <a:prstGeom prst="roundRect">
            <a:avLst/>
          </a:prstGeom>
          <a:solidFill>
            <a:srgbClr val="147F75">
              <a:alpha val="50196"/>
            </a:srgbClr>
          </a:solidFill>
        </p:spPr>
        <p:txBody>
          <a:bodyPr wrap="square" rtlCol="0">
            <a:spAutoFit/>
          </a:bodyPr>
          <a:lstStyle/>
          <a:p>
            <a:pPr defTabSz="457200"/>
            <a:r>
              <a:rPr lang="fr-FR" sz="1600" b="1" dirty="0">
                <a:solidFill>
                  <a:prstClr val="white"/>
                </a:solidFill>
                <a:latin typeface="Calibri" panose="020F0502020204030204"/>
              </a:rPr>
              <a:t>Références :</a:t>
            </a:r>
          </a:p>
          <a:p>
            <a:pPr marL="285750" indent="-285750" defTabSz="457200">
              <a:buFont typeface="Arial" panose="020B0604020202020204" pitchFamily="34" charset="0"/>
              <a:buChar char="•"/>
            </a:pPr>
            <a:r>
              <a:rPr lang="fr-FR" sz="1200" dirty="0">
                <a:solidFill>
                  <a:prstClr val="white"/>
                </a:solidFill>
                <a:latin typeface="Calibri" panose="020F0502020204030204"/>
              </a:rPr>
              <a:t>Loi Kouchner de 2002</a:t>
            </a:r>
          </a:p>
          <a:p>
            <a:pPr marL="285750" indent="-285750" defTabSz="457200">
              <a:buFont typeface="Arial" panose="020B0604020202020204" pitchFamily="34" charset="0"/>
              <a:buChar char="•"/>
            </a:pPr>
            <a:r>
              <a:rPr lang="fr-FR" sz="1200" dirty="0">
                <a:solidFill>
                  <a:prstClr val="white"/>
                </a:solidFill>
                <a:latin typeface="Calibri" panose="020F0502020204030204"/>
              </a:rPr>
              <a:t>Charte de la personne hospitalisée, charte des droits et libertés de la personne accueillie</a:t>
            </a:r>
          </a:p>
          <a:p>
            <a:pPr marL="285750" indent="-285750" defTabSz="457200">
              <a:buFont typeface="Arial" panose="020B0604020202020204" pitchFamily="34" charset="0"/>
              <a:buChar char="•"/>
            </a:pPr>
            <a:r>
              <a:rPr lang="fr-FR" sz="1200" dirty="0">
                <a:solidFill>
                  <a:prstClr val="white"/>
                </a:solidFill>
                <a:latin typeface="Calibri" panose="020F0502020204030204"/>
              </a:rPr>
              <a:t>Code de la santé publique</a:t>
            </a:r>
          </a:p>
        </p:txBody>
      </p:sp>
    </p:spTree>
    <p:extLst>
      <p:ext uri="{BB962C8B-B14F-4D97-AF65-F5344CB8AC3E}">
        <p14:creationId xmlns:p14="http://schemas.microsoft.com/office/powerpoint/2010/main" val="12474390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t>Des droits collectifs, </a:t>
            </a:r>
            <a:br>
              <a:rPr lang="fr-FR" dirty="0"/>
            </a:br>
            <a:r>
              <a:rPr lang="fr-FR" dirty="0"/>
              <a:t>pilier d’une démocratie en santé active</a:t>
            </a:r>
          </a:p>
        </p:txBody>
      </p:sp>
      <p:sp>
        <p:nvSpPr>
          <p:cNvPr id="3" name="Espace réservé du contenu 2"/>
          <p:cNvSpPr>
            <a:spLocks noGrp="1"/>
          </p:cNvSpPr>
          <p:nvPr>
            <p:ph idx="1"/>
          </p:nvPr>
        </p:nvSpPr>
        <p:spPr>
          <a:xfrm>
            <a:off x="2152650" y="1673224"/>
            <a:ext cx="7886700" cy="4351338"/>
          </a:xfrm>
        </p:spPr>
        <p:txBody>
          <a:bodyPr>
            <a:normAutofit/>
          </a:bodyPr>
          <a:lstStyle/>
          <a:p>
            <a:r>
              <a:rPr lang="fr-FR" sz="2000" dirty="0"/>
              <a:t>Notion de </a:t>
            </a:r>
            <a:r>
              <a:rPr lang="fr-FR" sz="2000" b="1" dirty="0">
                <a:solidFill>
                  <a:srgbClr val="147F75"/>
                </a:solidFill>
              </a:rPr>
              <a:t>démocratie sanitaire </a:t>
            </a:r>
            <a:r>
              <a:rPr lang="fr-FR" sz="2000" dirty="0"/>
              <a:t>:</a:t>
            </a:r>
          </a:p>
          <a:p>
            <a:pPr lvl="1"/>
            <a:r>
              <a:rPr lang="fr-FR" sz="1400" dirty="0"/>
              <a:t>Participation citoyenne aux politiques de santé ainsi qu’à l’élaboration d’un système de santé de meilleure qualité (usagers, professionnels, décideurs publics)</a:t>
            </a:r>
          </a:p>
          <a:p>
            <a:r>
              <a:rPr lang="fr-FR" sz="2000" dirty="0"/>
              <a:t>Cette démocratie s’exerce :</a:t>
            </a:r>
          </a:p>
          <a:p>
            <a:pPr lvl="1"/>
            <a:r>
              <a:rPr lang="fr-FR" sz="1600" dirty="0"/>
              <a:t>Au </a:t>
            </a:r>
            <a:r>
              <a:rPr lang="fr-FR" sz="1600" b="1" dirty="0">
                <a:solidFill>
                  <a:srgbClr val="147F75"/>
                </a:solidFill>
              </a:rPr>
              <a:t>niveau national </a:t>
            </a:r>
            <a:r>
              <a:rPr lang="fr-FR" sz="1600" dirty="0"/>
              <a:t>: Conférence nationale de santé, ONIAM, HAS, ANSM…</a:t>
            </a:r>
          </a:p>
          <a:p>
            <a:pPr lvl="1"/>
            <a:r>
              <a:rPr lang="fr-FR" sz="1600" dirty="0"/>
              <a:t>Au </a:t>
            </a:r>
            <a:r>
              <a:rPr lang="fr-FR" sz="1600" b="1" dirty="0">
                <a:solidFill>
                  <a:srgbClr val="147F75"/>
                </a:solidFill>
              </a:rPr>
              <a:t>niveau régional </a:t>
            </a:r>
            <a:r>
              <a:rPr lang="fr-FR" sz="1600" dirty="0"/>
              <a:t>: CRSA, ARS…</a:t>
            </a:r>
          </a:p>
          <a:p>
            <a:pPr lvl="1"/>
            <a:r>
              <a:rPr lang="fr-FR" sz="1600" dirty="0"/>
              <a:t>Au </a:t>
            </a:r>
            <a:r>
              <a:rPr lang="fr-FR" sz="1600" b="1" dirty="0">
                <a:solidFill>
                  <a:srgbClr val="147F75"/>
                </a:solidFill>
              </a:rPr>
              <a:t>niveau territorial </a:t>
            </a:r>
            <a:r>
              <a:rPr lang="fr-FR" sz="1600" dirty="0"/>
              <a:t>: Conseils territoriaux de santé, Conseils locaux de santé…</a:t>
            </a:r>
          </a:p>
          <a:p>
            <a:pPr lvl="1"/>
            <a:r>
              <a:rPr lang="fr-FR" sz="1600" dirty="0"/>
              <a:t>Au </a:t>
            </a:r>
            <a:r>
              <a:rPr lang="fr-FR" sz="1600" b="1" dirty="0">
                <a:solidFill>
                  <a:srgbClr val="147F75"/>
                </a:solidFill>
              </a:rPr>
              <a:t>niveau des établissements de santé et médico-sociaux </a:t>
            </a:r>
            <a:r>
              <a:rPr lang="fr-FR" sz="1600" dirty="0"/>
              <a:t>: Commission des usagers (CDU), Conseil de la vie sociale (CVS)… </a:t>
            </a:r>
          </a:p>
          <a:p>
            <a:r>
              <a:rPr lang="fr-FR" sz="2000" dirty="0"/>
              <a:t>Droit à la </a:t>
            </a:r>
            <a:r>
              <a:rPr lang="fr-FR" sz="2000" b="1" dirty="0">
                <a:solidFill>
                  <a:srgbClr val="147F75"/>
                </a:solidFill>
              </a:rPr>
              <a:t>représentation </a:t>
            </a:r>
          </a:p>
          <a:p>
            <a:r>
              <a:rPr lang="fr-FR" sz="2000" dirty="0"/>
              <a:t>Droit à la </a:t>
            </a:r>
            <a:r>
              <a:rPr lang="fr-FR" sz="2000" b="1" dirty="0">
                <a:solidFill>
                  <a:srgbClr val="147F75"/>
                </a:solidFill>
              </a:rPr>
              <a:t>médiation </a:t>
            </a:r>
          </a:p>
        </p:txBody>
      </p:sp>
      <p:sp>
        <p:nvSpPr>
          <p:cNvPr id="4" name="Espace réservé du pied de page 3"/>
          <p:cNvSpPr>
            <a:spLocks noGrp="1"/>
          </p:cNvSpPr>
          <p:nvPr>
            <p:ph type="ftr" sz="quarter" idx="11"/>
          </p:nvPr>
        </p:nvSpPr>
        <p:spPr/>
        <p:txBody>
          <a:bodyPr/>
          <a:lstStyle/>
          <a:p>
            <a:pPr defTabSz="457200"/>
            <a:r>
              <a:rPr lang="fr-FR">
                <a:solidFill>
                  <a:prstClr val="black">
                    <a:tint val="75000"/>
                  </a:prstClr>
                </a:solidFill>
                <a:latin typeface="Calibri" panose="020F0502020204030204"/>
              </a:rPr>
              <a:t>Centre hospitalier de Versailles</a:t>
            </a:r>
          </a:p>
        </p:txBody>
      </p:sp>
      <p:sp>
        <p:nvSpPr>
          <p:cNvPr id="5" name="Espace réservé du numéro de diapositive 4"/>
          <p:cNvSpPr>
            <a:spLocks noGrp="1"/>
          </p:cNvSpPr>
          <p:nvPr>
            <p:ph type="sldNum" sz="quarter" idx="12"/>
          </p:nvPr>
        </p:nvSpPr>
        <p:spPr/>
        <p:txBody>
          <a:bodyPr/>
          <a:lstStyle/>
          <a:p>
            <a:pPr defTabSz="457200"/>
            <a:fld id="{ECE0107A-BC3C-4D8A-80FC-AAC6947B027B}" type="slidenum">
              <a:rPr lang="fr-FR">
                <a:solidFill>
                  <a:prstClr val="black">
                    <a:tint val="75000"/>
                  </a:prstClr>
                </a:solidFill>
                <a:latin typeface="Calibri" panose="020F0502020204030204"/>
              </a:rPr>
              <a:pPr defTabSz="457200"/>
              <a:t>11</a:t>
            </a:fld>
            <a:endParaRPr lang="fr-FR">
              <a:solidFill>
                <a:prstClr val="black">
                  <a:tint val="75000"/>
                </a:prstClr>
              </a:solidFill>
              <a:latin typeface="Calibri" panose="020F0502020204030204"/>
            </a:endParaRPr>
          </a:p>
        </p:txBody>
      </p:sp>
    </p:spTree>
    <p:extLst>
      <p:ext uri="{BB962C8B-B14F-4D97-AF65-F5344CB8AC3E}">
        <p14:creationId xmlns:p14="http://schemas.microsoft.com/office/powerpoint/2010/main" val="3009051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t>Des droits qui impliquent aussi </a:t>
            </a:r>
            <a:br>
              <a:rPr lang="fr-FR" dirty="0"/>
            </a:br>
            <a:r>
              <a:rPr lang="fr-FR" dirty="0"/>
              <a:t>des devoirs</a:t>
            </a:r>
          </a:p>
        </p:txBody>
      </p:sp>
      <p:sp>
        <p:nvSpPr>
          <p:cNvPr id="3" name="Espace réservé du contenu 2"/>
          <p:cNvSpPr>
            <a:spLocks noGrp="1"/>
          </p:cNvSpPr>
          <p:nvPr>
            <p:ph idx="1"/>
          </p:nvPr>
        </p:nvSpPr>
        <p:spPr>
          <a:xfrm>
            <a:off x="2152651" y="1825625"/>
            <a:ext cx="4383617" cy="4351338"/>
          </a:xfrm>
        </p:spPr>
        <p:txBody>
          <a:bodyPr>
            <a:normAutofit/>
          </a:bodyPr>
          <a:lstStyle/>
          <a:p>
            <a:r>
              <a:rPr lang="fr-FR" sz="2000" dirty="0"/>
              <a:t>Respect des </a:t>
            </a:r>
            <a:r>
              <a:rPr lang="fr-FR" sz="2000" b="1" dirty="0">
                <a:solidFill>
                  <a:srgbClr val="147F75"/>
                </a:solidFill>
              </a:rPr>
              <a:t>professionnels de santé</a:t>
            </a:r>
          </a:p>
          <a:p>
            <a:r>
              <a:rPr lang="fr-FR" sz="2000" dirty="0"/>
              <a:t>Respect du </a:t>
            </a:r>
            <a:r>
              <a:rPr lang="fr-FR" sz="2000" b="1" dirty="0">
                <a:solidFill>
                  <a:srgbClr val="147F75"/>
                </a:solidFill>
              </a:rPr>
              <a:t>règlement intérieur </a:t>
            </a:r>
            <a:r>
              <a:rPr lang="fr-FR" sz="2000" dirty="0"/>
              <a:t>de l’établissement, des </a:t>
            </a:r>
            <a:r>
              <a:rPr lang="fr-FR" sz="2000" b="1" dirty="0">
                <a:solidFill>
                  <a:srgbClr val="147F75"/>
                </a:solidFill>
              </a:rPr>
              <a:t>contraintes organisationnelles</a:t>
            </a:r>
            <a:r>
              <a:rPr lang="fr-FR" sz="2000" dirty="0"/>
              <a:t> des établissements et services</a:t>
            </a:r>
          </a:p>
          <a:p>
            <a:r>
              <a:rPr lang="fr-FR" sz="2000" dirty="0"/>
              <a:t>Respect des</a:t>
            </a:r>
            <a:r>
              <a:rPr lang="fr-FR" sz="2000" dirty="0">
                <a:solidFill>
                  <a:srgbClr val="147F75"/>
                </a:solidFill>
              </a:rPr>
              <a:t> </a:t>
            </a:r>
            <a:r>
              <a:rPr lang="fr-FR" sz="2000" b="1" dirty="0">
                <a:solidFill>
                  <a:srgbClr val="147F75"/>
                </a:solidFill>
              </a:rPr>
              <a:t>usagers</a:t>
            </a:r>
            <a:r>
              <a:rPr lang="fr-FR" sz="2000" dirty="0">
                <a:solidFill>
                  <a:srgbClr val="147F75"/>
                </a:solidFill>
              </a:rPr>
              <a:t> </a:t>
            </a:r>
            <a:r>
              <a:rPr lang="fr-FR" sz="2000" dirty="0"/>
              <a:t>(patients, accompagnants) </a:t>
            </a:r>
          </a:p>
        </p:txBody>
      </p:sp>
      <p:sp>
        <p:nvSpPr>
          <p:cNvPr id="4" name="Espace réservé du pied de page 3"/>
          <p:cNvSpPr>
            <a:spLocks noGrp="1"/>
          </p:cNvSpPr>
          <p:nvPr>
            <p:ph type="ftr" sz="quarter" idx="11"/>
          </p:nvPr>
        </p:nvSpPr>
        <p:spPr/>
        <p:txBody>
          <a:bodyPr/>
          <a:lstStyle/>
          <a:p>
            <a:pPr defTabSz="457200"/>
            <a:r>
              <a:rPr lang="fr-FR">
                <a:solidFill>
                  <a:prstClr val="black">
                    <a:tint val="75000"/>
                  </a:prstClr>
                </a:solidFill>
                <a:latin typeface="Calibri" panose="020F0502020204030204"/>
              </a:rPr>
              <a:t>Centre hospitalier de Versailles</a:t>
            </a:r>
          </a:p>
        </p:txBody>
      </p:sp>
      <p:sp>
        <p:nvSpPr>
          <p:cNvPr id="5" name="Espace réservé du numéro de diapositive 4"/>
          <p:cNvSpPr>
            <a:spLocks noGrp="1"/>
          </p:cNvSpPr>
          <p:nvPr>
            <p:ph type="sldNum" sz="quarter" idx="12"/>
          </p:nvPr>
        </p:nvSpPr>
        <p:spPr/>
        <p:txBody>
          <a:bodyPr/>
          <a:lstStyle/>
          <a:p>
            <a:pPr defTabSz="457200"/>
            <a:fld id="{ECE0107A-BC3C-4D8A-80FC-AAC6947B027B}" type="slidenum">
              <a:rPr lang="fr-FR">
                <a:solidFill>
                  <a:prstClr val="black">
                    <a:tint val="75000"/>
                  </a:prstClr>
                </a:solidFill>
                <a:latin typeface="Calibri" panose="020F0502020204030204"/>
              </a:rPr>
              <a:pPr defTabSz="457200"/>
              <a:t>12</a:t>
            </a:fld>
            <a:endParaRPr lang="fr-FR">
              <a:solidFill>
                <a:prstClr val="black">
                  <a:tint val="75000"/>
                </a:prstClr>
              </a:solidFill>
              <a:latin typeface="Calibri" panose="020F0502020204030204"/>
            </a:endParaRPr>
          </a:p>
        </p:txBody>
      </p:sp>
      <p:pic>
        <p:nvPicPr>
          <p:cNvPr id="7" name="Image 6">
            <a:extLst>
              <a:ext uri="{FF2B5EF4-FFF2-40B4-BE49-F238E27FC236}">
                <a16:creationId xmlns:a16="http://schemas.microsoft.com/office/drawing/2014/main" id="{042E01C5-6B6C-4DA8-AF9C-3555ACF9706B}"/>
              </a:ext>
            </a:extLst>
          </p:cNvPr>
          <p:cNvPicPr>
            <a:picLocks noChangeAspect="1"/>
          </p:cNvPicPr>
          <p:nvPr/>
        </p:nvPicPr>
        <p:blipFill>
          <a:blip r:embed="rId2"/>
          <a:stretch>
            <a:fillRect/>
          </a:stretch>
        </p:blipFill>
        <p:spPr>
          <a:xfrm>
            <a:off x="6803238" y="1303852"/>
            <a:ext cx="3513124" cy="5052498"/>
          </a:xfrm>
          <a:prstGeom prst="rect">
            <a:avLst/>
          </a:prstGeom>
        </p:spPr>
      </p:pic>
    </p:spTree>
    <p:extLst>
      <p:ext uri="{BB962C8B-B14F-4D97-AF65-F5344CB8AC3E}">
        <p14:creationId xmlns:p14="http://schemas.microsoft.com/office/powerpoint/2010/main" val="42122420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4393718" y="3040635"/>
            <a:ext cx="3404564" cy="1441021"/>
          </a:xfrm>
        </p:spPr>
        <p:txBody>
          <a:bodyPr/>
          <a:lstStyle/>
          <a:p>
            <a:r>
              <a:rPr lang="fr-FR" sz="2800" dirty="0"/>
              <a:t>En pratique, quels leviers pour défendre et promouvoir les droits des usagers ?</a:t>
            </a:r>
          </a:p>
        </p:txBody>
      </p:sp>
      <p:sp>
        <p:nvSpPr>
          <p:cNvPr id="4" name="Espace réservé du numéro de diapositive 3"/>
          <p:cNvSpPr>
            <a:spLocks noGrp="1"/>
          </p:cNvSpPr>
          <p:nvPr>
            <p:ph type="sldNum" sz="quarter" idx="12"/>
          </p:nvPr>
        </p:nvSpPr>
        <p:spPr/>
        <p:txBody>
          <a:bodyPr/>
          <a:lstStyle/>
          <a:p>
            <a:pPr defTabSz="457200"/>
            <a:fld id="{8C44A110-A4D8-4836-B5F3-933D5D5A6461}" type="slidenum">
              <a:rPr lang="fr-FR">
                <a:solidFill>
                  <a:prstClr val="black">
                    <a:tint val="75000"/>
                  </a:prstClr>
                </a:solidFill>
                <a:latin typeface="Calibri" panose="020F0502020204030204"/>
              </a:rPr>
              <a:pPr defTabSz="457200"/>
              <a:t>13</a:t>
            </a:fld>
            <a:endParaRPr lang="fr-FR" dirty="0">
              <a:solidFill>
                <a:prstClr val="black">
                  <a:tint val="75000"/>
                </a:prstClr>
              </a:solidFill>
              <a:latin typeface="Calibri" panose="020F0502020204030204"/>
            </a:endParaRPr>
          </a:p>
        </p:txBody>
      </p:sp>
    </p:spTree>
    <p:extLst>
      <p:ext uri="{BB962C8B-B14F-4D97-AF65-F5344CB8AC3E}">
        <p14:creationId xmlns:p14="http://schemas.microsoft.com/office/powerpoint/2010/main" val="21221016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t>Des leviers de promotion </a:t>
            </a:r>
            <a:br>
              <a:rPr lang="fr-FR" dirty="0"/>
            </a:br>
            <a:r>
              <a:rPr lang="fr-FR" dirty="0"/>
              <a:t>des droits des usagers</a:t>
            </a:r>
          </a:p>
        </p:txBody>
      </p:sp>
      <p:sp>
        <p:nvSpPr>
          <p:cNvPr id="3" name="Espace réservé du contenu 2"/>
          <p:cNvSpPr>
            <a:spLocks noGrp="1"/>
          </p:cNvSpPr>
          <p:nvPr>
            <p:ph idx="1"/>
          </p:nvPr>
        </p:nvSpPr>
        <p:spPr>
          <a:xfrm>
            <a:off x="2152650" y="1664756"/>
            <a:ext cx="7886700" cy="4351338"/>
          </a:xfrm>
        </p:spPr>
        <p:txBody>
          <a:bodyPr>
            <a:normAutofit/>
          </a:bodyPr>
          <a:lstStyle/>
          <a:p>
            <a:pPr algn="just"/>
            <a:r>
              <a:rPr lang="fr-FR" sz="2000" b="1" dirty="0">
                <a:solidFill>
                  <a:srgbClr val="147F75"/>
                </a:solidFill>
              </a:rPr>
              <a:t>Démarche qualité/gestion des risques </a:t>
            </a:r>
            <a:r>
              <a:rPr lang="fr-FR" sz="2000" dirty="0"/>
              <a:t>et visites de certification, évaluation…</a:t>
            </a:r>
          </a:p>
          <a:p>
            <a:pPr algn="just"/>
            <a:r>
              <a:rPr lang="fr-FR" sz="2000" dirty="0"/>
              <a:t>Rôle de la </a:t>
            </a:r>
            <a:r>
              <a:rPr lang="fr-FR" sz="2000" b="1" dirty="0">
                <a:solidFill>
                  <a:srgbClr val="147F75"/>
                </a:solidFill>
              </a:rPr>
              <a:t>CDU</a:t>
            </a:r>
            <a:r>
              <a:rPr lang="fr-FR" sz="2000" dirty="0"/>
              <a:t> et des </a:t>
            </a:r>
            <a:r>
              <a:rPr lang="fr-FR" sz="2000" b="1" dirty="0">
                <a:solidFill>
                  <a:srgbClr val="147F75"/>
                </a:solidFill>
              </a:rPr>
              <a:t>représentants des usagers </a:t>
            </a:r>
            <a:r>
              <a:rPr lang="fr-FR" sz="2000" dirty="0"/>
              <a:t>(RU) : </a:t>
            </a:r>
            <a:r>
              <a:rPr lang="fr-FR" sz="2000" dirty="0" err="1"/>
              <a:t>co</a:t>
            </a:r>
            <a:r>
              <a:rPr lang="fr-FR" sz="2000" dirty="0"/>
              <a:t> construction des projets et des outils, « aller vers » les usagers avec le développement des Maisons des usagers</a:t>
            </a:r>
          </a:p>
          <a:p>
            <a:pPr algn="just"/>
            <a:r>
              <a:rPr lang="fr-FR" sz="2000" b="1" dirty="0">
                <a:solidFill>
                  <a:srgbClr val="147F75"/>
                </a:solidFill>
              </a:rPr>
              <a:t>Analyse et réactivité dans le traitement des plaintes et réclamations </a:t>
            </a:r>
            <a:r>
              <a:rPr lang="fr-FR" sz="2000" dirty="0"/>
              <a:t>(et aussi </a:t>
            </a:r>
            <a:r>
              <a:rPr lang="fr-FR" sz="2000" b="1" dirty="0">
                <a:solidFill>
                  <a:srgbClr val="147F75"/>
                </a:solidFill>
              </a:rPr>
              <a:t>éloges et remerciements </a:t>
            </a:r>
            <a:r>
              <a:rPr lang="fr-FR" sz="2000" dirty="0"/>
              <a:t>!)</a:t>
            </a:r>
          </a:p>
          <a:p>
            <a:pPr algn="just"/>
            <a:r>
              <a:rPr lang="fr-FR" sz="2000" dirty="0"/>
              <a:t>Mesurer la </a:t>
            </a:r>
            <a:r>
              <a:rPr lang="fr-FR" sz="2000" b="1" dirty="0">
                <a:solidFill>
                  <a:srgbClr val="147F75"/>
                </a:solidFill>
              </a:rPr>
              <a:t>satisfaction patient </a:t>
            </a:r>
            <a:r>
              <a:rPr lang="fr-FR" sz="2000" dirty="0"/>
              <a:t>: questionnaire de satisfaction, e-Satis</a:t>
            </a:r>
          </a:p>
          <a:p>
            <a:pPr algn="just"/>
            <a:r>
              <a:rPr lang="fr-FR" sz="2000" dirty="0"/>
              <a:t>Promouvoir l’</a:t>
            </a:r>
            <a:r>
              <a:rPr lang="fr-FR" sz="2000" b="1" dirty="0">
                <a:solidFill>
                  <a:srgbClr val="147F75"/>
                </a:solidFill>
              </a:rPr>
              <a:t>expérience patient </a:t>
            </a:r>
            <a:r>
              <a:rPr lang="fr-FR" sz="2000" dirty="0"/>
              <a:t>: PREMS, PROMS…</a:t>
            </a:r>
          </a:p>
          <a:p>
            <a:pPr algn="just"/>
            <a:r>
              <a:rPr lang="fr-FR" sz="2000" dirty="0"/>
              <a:t>Intégrer l’usager comme un </a:t>
            </a:r>
            <a:r>
              <a:rPr lang="fr-FR" sz="2000" b="1" dirty="0">
                <a:solidFill>
                  <a:srgbClr val="147F75"/>
                </a:solidFill>
              </a:rPr>
              <a:t>partenaire, expert </a:t>
            </a:r>
            <a:r>
              <a:rPr lang="fr-FR" sz="2000" dirty="0"/>
              <a:t>: nouveaux métiers, nouveaux rôles</a:t>
            </a:r>
          </a:p>
        </p:txBody>
      </p:sp>
      <p:sp>
        <p:nvSpPr>
          <p:cNvPr id="4" name="Espace réservé du pied de page 3"/>
          <p:cNvSpPr>
            <a:spLocks noGrp="1"/>
          </p:cNvSpPr>
          <p:nvPr>
            <p:ph type="ftr" sz="quarter" idx="11"/>
          </p:nvPr>
        </p:nvSpPr>
        <p:spPr/>
        <p:txBody>
          <a:bodyPr/>
          <a:lstStyle/>
          <a:p>
            <a:pPr defTabSz="457200"/>
            <a:r>
              <a:rPr lang="fr-FR">
                <a:solidFill>
                  <a:prstClr val="black">
                    <a:tint val="75000"/>
                  </a:prstClr>
                </a:solidFill>
                <a:latin typeface="Calibri" panose="020F0502020204030204"/>
              </a:rPr>
              <a:t>Centre hospitalier de Versailles</a:t>
            </a:r>
          </a:p>
        </p:txBody>
      </p:sp>
      <p:sp>
        <p:nvSpPr>
          <p:cNvPr id="5" name="Espace réservé du numéro de diapositive 4"/>
          <p:cNvSpPr>
            <a:spLocks noGrp="1"/>
          </p:cNvSpPr>
          <p:nvPr>
            <p:ph type="sldNum" sz="quarter" idx="12"/>
          </p:nvPr>
        </p:nvSpPr>
        <p:spPr/>
        <p:txBody>
          <a:bodyPr/>
          <a:lstStyle/>
          <a:p>
            <a:pPr defTabSz="457200"/>
            <a:fld id="{ECE0107A-BC3C-4D8A-80FC-AAC6947B027B}" type="slidenum">
              <a:rPr lang="fr-FR">
                <a:solidFill>
                  <a:prstClr val="black">
                    <a:tint val="75000"/>
                  </a:prstClr>
                </a:solidFill>
                <a:latin typeface="Calibri" panose="020F0502020204030204"/>
              </a:rPr>
              <a:pPr defTabSz="457200"/>
              <a:t>14</a:t>
            </a:fld>
            <a:endParaRPr lang="fr-FR">
              <a:solidFill>
                <a:prstClr val="black">
                  <a:tint val="75000"/>
                </a:prstClr>
              </a:solidFill>
              <a:latin typeface="Calibri" panose="020F0502020204030204"/>
            </a:endParaRPr>
          </a:p>
        </p:txBody>
      </p:sp>
    </p:spTree>
    <p:extLst>
      <p:ext uri="{BB962C8B-B14F-4D97-AF65-F5344CB8AC3E}">
        <p14:creationId xmlns:p14="http://schemas.microsoft.com/office/powerpoint/2010/main" val="12144932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a:t>Références</a:t>
            </a:r>
          </a:p>
        </p:txBody>
      </p:sp>
      <p:sp>
        <p:nvSpPr>
          <p:cNvPr id="3" name="Espace réservé du contenu 2"/>
          <p:cNvSpPr>
            <a:spLocks noGrp="1"/>
          </p:cNvSpPr>
          <p:nvPr>
            <p:ph idx="1"/>
          </p:nvPr>
        </p:nvSpPr>
        <p:spPr/>
        <p:txBody>
          <a:bodyPr>
            <a:normAutofit/>
          </a:bodyPr>
          <a:lstStyle/>
          <a:p>
            <a:pPr algn="just"/>
            <a:r>
              <a:rPr lang="fr-FR" sz="2000" i="1" dirty="0"/>
              <a:t>Malade, patient, usager : quelles différences ?, </a:t>
            </a:r>
            <a:r>
              <a:rPr lang="fr-FR" sz="2000" dirty="0" err="1"/>
              <a:t>Labortho</a:t>
            </a:r>
            <a:r>
              <a:rPr lang="fr-FR" sz="2000" dirty="0"/>
              <a:t> </a:t>
            </a:r>
          </a:p>
          <a:p>
            <a:pPr algn="just"/>
            <a:r>
              <a:rPr lang="fr-FR" sz="2000" i="1" dirty="0"/>
              <a:t>Loi Kouchner sur les droits des malades : quel bilan plus de 20 ans après ?, </a:t>
            </a:r>
            <a:r>
              <a:rPr lang="fr-FR" sz="2000" dirty="0"/>
              <a:t>Vie Publique, 5 janvier 2026</a:t>
            </a:r>
          </a:p>
          <a:p>
            <a:pPr algn="just"/>
            <a:r>
              <a:rPr lang="fr-FR" sz="2000" i="1" dirty="0"/>
              <a:t>Patients, usagers, personnes accueillies : vos droits</a:t>
            </a:r>
            <a:r>
              <a:rPr lang="fr-FR" sz="2000" dirty="0"/>
              <a:t>, Haute autorité de santé, 12 mai 2026</a:t>
            </a:r>
          </a:p>
          <a:p>
            <a:pPr algn="just"/>
            <a:r>
              <a:rPr lang="fr-FR" sz="2000" i="1" dirty="0"/>
              <a:t>Améliorer les droits des usagers de la santé, synthèse régionale des usagers dans les établissements de santé franciliens</a:t>
            </a:r>
            <a:r>
              <a:rPr lang="fr-FR" sz="2000" dirty="0"/>
              <a:t>, ARS Ile-de-France, édition 2024</a:t>
            </a:r>
          </a:p>
          <a:p>
            <a:pPr algn="just"/>
            <a:r>
              <a:rPr lang="fr-FR" sz="2000" i="1" dirty="0"/>
              <a:t>Les droits individuels et collectifs des usagers, </a:t>
            </a:r>
            <a:r>
              <a:rPr lang="fr-FR" sz="2000" dirty="0"/>
              <a:t>ARS Ile-de-France, 10 décembre 2025</a:t>
            </a:r>
          </a:p>
        </p:txBody>
      </p:sp>
      <p:sp>
        <p:nvSpPr>
          <p:cNvPr id="4" name="Espace réservé du pied de page 3"/>
          <p:cNvSpPr>
            <a:spLocks noGrp="1"/>
          </p:cNvSpPr>
          <p:nvPr>
            <p:ph type="ftr" sz="quarter" idx="11"/>
          </p:nvPr>
        </p:nvSpPr>
        <p:spPr/>
        <p:txBody>
          <a:bodyPr/>
          <a:lstStyle/>
          <a:p>
            <a:pPr defTabSz="457200"/>
            <a:r>
              <a:rPr lang="fr-FR">
                <a:solidFill>
                  <a:prstClr val="black">
                    <a:tint val="75000"/>
                  </a:prstClr>
                </a:solidFill>
                <a:latin typeface="Calibri" panose="020F0502020204030204"/>
              </a:rPr>
              <a:t>Centre hospitalier de Versailles</a:t>
            </a:r>
          </a:p>
        </p:txBody>
      </p:sp>
      <p:sp>
        <p:nvSpPr>
          <p:cNvPr id="5" name="Espace réservé du numéro de diapositive 4"/>
          <p:cNvSpPr>
            <a:spLocks noGrp="1"/>
          </p:cNvSpPr>
          <p:nvPr>
            <p:ph type="sldNum" sz="quarter" idx="12"/>
          </p:nvPr>
        </p:nvSpPr>
        <p:spPr/>
        <p:txBody>
          <a:bodyPr/>
          <a:lstStyle/>
          <a:p>
            <a:pPr defTabSz="457200"/>
            <a:fld id="{ECE0107A-BC3C-4D8A-80FC-AAC6947B027B}" type="slidenum">
              <a:rPr lang="fr-FR">
                <a:solidFill>
                  <a:prstClr val="black">
                    <a:tint val="75000"/>
                  </a:prstClr>
                </a:solidFill>
                <a:latin typeface="Calibri" panose="020F0502020204030204"/>
              </a:rPr>
              <a:pPr defTabSz="457200"/>
              <a:t>15</a:t>
            </a:fld>
            <a:endParaRPr lang="fr-FR">
              <a:solidFill>
                <a:prstClr val="black">
                  <a:tint val="75000"/>
                </a:prstClr>
              </a:solidFill>
              <a:latin typeface="Calibri" panose="020F0502020204030204"/>
            </a:endParaRPr>
          </a:p>
        </p:txBody>
      </p:sp>
    </p:spTree>
    <p:extLst>
      <p:ext uri="{BB962C8B-B14F-4D97-AF65-F5344CB8AC3E}">
        <p14:creationId xmlns:p14="http://schemas.microsoft.com/office/powerpoint/2010/main" val="16382235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12"/>
          </p:nvPr>
        </p:nvSpPr>
        <p:spPr/>
        <p:txBody>
          <a:bodyPr/>
          <a:lstStyle/>
          <a:p>
            <a:pPr defTabSz="457200"/>
            <a:fld id="{A2D1CB6F-59EB-422A-9544-6D0C75ADD6CC}" type="slidenum">
              <a:rPr lang="fr-FR">
                <a:solidFill>
                  <a:prstClr val="black">
                    <a:tint val="75000"/>
                  </a:prstClr>
                </a:solidFill>
                <a:latin typeface="Calibri" panose="020F0502020204030204"/>
              </a:rPr>
              <a:pPr defTabSz="457200"/>
              <a:t>16</a:t>
            </a:fld>
            <a:endParaRPr lang="fr-FR">
              <a:solidFill>
                <a:prstClr val="black">
                  <a:tint val="75000"/>
                </a:prstClr>
              </a:solidFill>
              <a:latin typeface="Calibri" panose="020F0502020204030204"/>
            </a:endParaRPr>
          </a:p>
        </p:txBody>
      </p:sp>
    </p:spTree>
    <p:extLst>
      <p:ext uri="{BB962C8B-B14F-4D97-AF65-F5344CB8AC3E}">
        <p14:creationId xmlns:p14="http://schemas.microsoft.com/office/powerpoint/2010/main" val="16115031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8F4384-3893-A6FC-B400-C3635453EE03}"/>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DD07093D-7AF5-D9A2-B7A9-3AF334285766}"/>
              </a:ext>
            </a:extLst>
          </p:cNvPr>
          <p:cNvSpPr/>
          <p:nvPr/>
        </p:nvSpPr>
        <p:spPr>
          <a:xfrm>
            <a:off x="0" y="1756833"/>
            <a:ext cx="12251267" cy="3344334"/>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961BCBAC-27B2-546D-EEF3-0A3F09F8142E}"/>
              </a:ext>
            </a:extLst>
          </p:cNvPr>
          <p:cNvSpPr txBox="1"/>
          <p:nvPr/>
        </p:nvSpPr>
        <p:spPr>
          <a:xfrm>
            <a:off x="2363861" y="2975935"/>
            <a:ext cx="7523544" cy="523220"/>
          </a:xfrm>
          <a:prstGeom prst="rect">
            <a:avLst/>
          </a:prstGeom>
          <a:noFill/>
        </p:spPr>
        <p:txBody>
          <a:bodyPr wrap="square" rtlCol="0">
            <a:spAutoFit/>
          </a:bodyPr>
          <a:lstStyle/>
          <a:p>
            <a:pPr algn="ctr"/>
            <a:r>
              <a:rPr lang="fr-FR" sz="2800" b="1" dirty="0">
                <a:solidFill>
                  <a:schemeClr val="bg1"/>
                </a:solidFill>
              </a:rPr>
              <a:t>TEMOIGNAGE</a:t>
            </a:r>
          </a:p>
        </p:txBody>
      </p:sp>
      <p:pic>
        <p:nvPicPr>
          <p:cNvPr id="6" name="Image 5">
            <a:extLst>
              <a:ext uri="{FF2B5EF4-FFF2-40B4-BE49-F238E27FC236}">
                <a16:creationId xmlns:a16="http://schemas.microsoft.com/office/drawing/2014/main" id="{AA3AB6B8-7DA0-A33B-6F74-E0FA1482D076}"/>
              </a:ext>
            </a:extLst>
          </p:cNvPr>
          <p:cNvPicPr>
            <a:picLocks noChangeAspect="1"/>
          </p:cNvPicPr>
          <p:nvPr/>
        </p:nvPicPr>
        <p:blipFill>
          <a:blip r:embed="rId2"/>
          <a:stretch>
            <a:fillRect/>
          </a:stretch>
        </p:blipFill>
        <p:spPr>
          <a:xfrm>
            <a:off x="10380133" y="182727"/>
            <a:ext cx="1388534" cy="1444206"/>
          </a:xfrm>
          <a:prstGeom prst="rect">
            <a:avLst/>
          </a:prstGeom>
        </p:spPr>
      </p:pic>
    </p:spTree>
    <p:extLst>
      <p:ext uri="{BB962C8B-B14F-4D97-AF65-F5344CB8AC3E}">
        <p14:creationId xmlns:p14="http://schemas.microsoft.com/office/powerpoint/2010/main" val="4595731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ABBC74C5-ABFE-4096-A594-66CED5BE4409}"/>
              </a:ext>
            </a:extLst>
          </p:cNvPr>
          <p:cNvSpPr txBox="1"/>
          <p:nvPr/>
        </p:nvSpPr>
        <p:spPr>
          <a:xfrm>
            <a:off x="2334228" y="2736502"/>
            <a:ext cx="7523544" cy="954107"/>
          </a:xfrm>
          <a:prstGeom prst="rect">
            <a:avLst/>
          </a:prstGeom>
          <a:noFill/>
        </p:spPr>
        <p:txBody>
          <a:bodyPr wrap="square" rtlCol="0">
            <a:spAutoFit/>
          </a:bodyPr>
          <a:lstStyle/>
          <a:p>
            <a:pPr algn="ctr"/>
            <a:r>
              <a:rPr lang="fr-FR" sz="2800" b="1" dirty="0">
                <a:solidFill>
                  <a:schemeClr val="accent1">
                    <a:lumMod val="75000"/>
                  </a:schemeClr>
                </a:solidFill>
              </a:rPr>
              <a:t>Catherine COURCHINOUX</a:t>
            </a:r>
          </a:p>
          <a:p>
            <a:pPr algn="ctr"/>
            <a:r>
              <a:rPr lang="fr-FR" sz="2800" dirty="0">
                <a:solidFill>
                  <a:schemeClr val="accent1">
                    <a:lumMod val="75000"/>
                  </a:schemeClr>
                </a:solidFill>
              </a:rPr>
              <a:t>Médiatrice à la CPAM de Versailles</a:t>
            </a:r>
          </a:p>
        </p:txBody>
      </p:sp>
      <p:pic>
        <p:nvPicPr>
          <p:cNvPr id="6" name="Image 5">
            <a:extLst>
              <a:ext uri="{FF2B5EF4-FFF2-40B4-BE49-F238E27FC236}">
                <a16:creationId xmlns:a16="http://schemas.microsoft.com/office/drawing/2014/main" id="{BB867DFE-796C-4690-86C2-C59708A1EBD4}"/>
              </a:ext>
            </a:extLst>
          </p:cNvPr>
          <p:cNvPicPr>
            <a:picLocks noChangeAspect="1"/>
          </p:cNvPicPr>
          <p:nvPr/>
        </p:nvPicPr>
        <p:blipFill>
          <a:blip r:embed="rId2"/>
          <a:stretch>
            <a:fillRect/>
          </a:stretch>
        </p:blipFill>
        <p:spPr>
          <a:xfrm>
            <a:off x="10261600" y="270933"/>
            <a:ext cx="1507067" cy="1567492"/>
          </a:xfrm>
          <a:prstGeom prst="rect">
            <a:avLst/>
          </a:prstGeom>
        </p:spPr>
      </p:pic>
      <p:pic>
        <p:nvPicPr>
          <p:cNvPr id="2" name="Image 1">
            <a:extLst>
              <a:ext uri="{FF2B5EF4-FFF2-40B4-BE49-F238E27FC236}">
                <a16:creationId xmlns:a16="http://schemas.microsoft.com/office/drawing/2014/main" id="{EDFB3689-BF5E-4649-9628-9B5AF9D23D50}"/>
              </a:ext>
            </a:extLst>
          </p:cNvPr>
          <p:cNvPicPr>
            <a:picLocks noChangeAspect="1"/>
          </p:cNvPicPr>
          <p:nvPr/>
        </p:nvPicPr>
        <p:blipFill>
          <a:blip r:embed="rId3"/>
          <a:stretch>
            <a:fillRect/>
          </a:stretch>
        </p:blipFill>
        <p:spPr>
          <a:xfrm>
            <a:off x="413821" y="179827"/>
            <a:ext cx="3840813" cy="1749704"/>
          </a:xfrm>
          <a:prstGeom prst="rect">
            <a:avLst/>
          </a:prstGeom>
        </p:spPr>
      </p:pic>
    </p:spTree>
    <p:extLst>
      <p:ext uri="{BB962C8B-B14F-4D97-AF65-F5344CB8AC3E}">
        <p14:creationId xmlns:p14="http://schemas.microsoft.com/office/powerpoint/2010/main" val="258739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re 1"/>
          <p:cNvSpPr>
            <a:spLocks noGrp="1"/>
          </p:cNvSpPr>
          <p:nvPr>
            <p:ph type="title"/>
          </p:nvPr>
        </p:nvSpPr>
        <p:spPr bwMode="auto">
          <a:xfrm>
            <a:off x="838200" y="365126"/>
            <a:ext cx="10515600" cy="953508"/>
          </a:xfrm>
          <a:prstGeom prst="rect">
            <a:avLst/>
          </a:prstGeom>
          <a:solidFill>
            <a:srgbClr val="005EA8"/>
          </a:solidFill>
        </p:spPr>
        <p:txBody>
          <a:bodyPr>
            <a:normAutofit/>
          </a:bodyPr>
          <a:lstStyle/>
          <a:p>
            <a:pPr algn="ctr">
              <a:defRPr/>
            </a:pPr>
            <a:r>
              <a:rPr lang="fr-FR" sz="2800" b="1">
                <a:solidFill>
                  <a:schemeClr val="bg1"/>
                </a:solidFill>
                <a:latin typeface="Arial"/>
                <a:cs typeface="Arial"/>
              </a:rPr>
              <a:t>RÔLE</a:t>
            </a:r>
          </a:p>
        </p:txBody>
      </p:sp>
      <p:sp>
        <p:nvSpPr>
          <p:cNvPr id="4" name="Rectangle à coins arrondis 3"/>
          <p:cNvSpPr/>
          <p:nvPr/>
        </p:nvSpPr>
        <p:spPr bwMode="auto">
          <a:xfrm>
            <a:off x="1032659" y="2065453"/>
            <a:ext cx="10203031" cy="1218965"/>
          </a:xfrm>
          <a:prstGeom prst="roundRect">
            <a:avLst>
              <a:gd name="adj" fmla="val 16667"/>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fr-FR" sz="1600" b="0" i="0" u="none" strike="noStrike" kern="0" cap="none" spc="0" normalizeH="0" baseline="0" noProof="0" dirty="0">
                <a:ln>
                  <a:noFill/>
                </a:ln>
                <a:solidFill>
                  <a:prstClr val="black"/>
                </a:solidFill>
                <a:effectLst/>
                <a:uLnTx/>
                <a:uFillTx/>
                <a:latin typeface="Arial"/>
                <a:cs typeface="Arial"/>
              </a:rPr>
              <a:t>Le médiation dans l’Assurance maladie fait intervenir un </a:t>
            </a:r>
            <a:r>
              <a:rPr kumimoji="0" lang="fr-FR" sz="1600" b="1" i="0" u="none" strike="noStrike" kern="0" cap="none" spc="0" normalizeH="0" baseline="0" noProof="0" dirty="0">
                <a:ln>
                  <a:noFill/>
                </a:ln>
                <a:solidFill>
                  <a:srgbClr val="FF0000"/>
                </a:solidFill>
                <a:effectLst/>
                <a:uLnTx/>
                <a:uFillTx/>
                <a:latin typeface="Arial"/>
                <a:cs typeface="Arial"/>
              </a:rPr>
              <a:t>tiers</a:t>
            </a:r>
            <a:r>
              <a:rPr kumimoji="0" lang="fr-FR" sz="1600" b="0" i="0" u="none" strike="noStrike" kern="0" cap="none" spc="0" normalizeH="0" baseline="0" noProof="0" dirty="0">
                <a:ln>
                  <a:noFill/>
                </a:ln>
                <a:solidFill>
                  <a:prstClr val="black"/>
                </a:solidFill>
                <a:effectLst/>
                <a:uLnTx/>
                <a:uFillTx/>
                <a:latin typeface="Arial"/>
                <a:cs typeface="Arial"/>
              </a:rPr>
              <a:t> afin de </a:t>
            </a:r>
            <a:r>
              <a:rPr kumimoji="0" lang="fr-FR" sz="1600" b="1" i="0" u="none" strike="noStrike" kern="0" cap="none" spc="0" normalizeH="0" baseline="0" noProof="0" dirty="0">
                <a:ln>
                  <a:noFill/>
                </a:ln>
                <a:solidFill>
                  <a:prstClr val="black"/>
                </a:solidFill>
                <a:effectLst/>
                <a:uLnTx/>
                <a:uFillTx/>
                <a:latin typeface="Arial"/>
                <a:cs typeface="Arial"/>
              </a:rPr>
              <a:t>faciliter la circulation d’information en vue d’éclaircir, pacifier ou rétablir les relations entre deux ou plusieurs parties.</a:t>
            </a:r>
          </a:p>
        </p:txBody>
      </p:sp>
      <p:sp>
        <p:nvSpPr>
          <p:cNvPr id="5" name="Rectangle à coins arrondis 4"/>
          <p:cNvSpPr/>
          <p:nvPr/>
        </p:nvSpPr>
        <p:spPr bwMode="auto">
          <a:xfrm>
            <a:off x="952649" y="3466602"/>
            <a:ext cx="3956773" cy="1248632"/>
          </a:xfrm>
          <a:prstGeom prst="roundRect">
            <a:avLst>
              <a:gd name="adj" fmla="val 16667"/>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fr-FR" sz="1400" b="0" i="0" u="none" strike="noStrike" kern="0" cap="none" spc="0" normalizeH="0" baseline="0" noProof="0" dirty="0">
                <a:ln>
                  <a:noFill/>
                </a:ln>
                <a:solidFill>
                  <a:prstClr val="black"/>
                </a:solidFill>
                <a:effectLst/>
                <a:uLnTx/>
                <a:uFillTx/>
                <a:latin typeface="Arial"/>
                <a:cs typeface="Arial"/>
              </a:rPr>
              <a:t>N’est ni juge, ni arbitre, il ne prend pas de décision mais </a:t>
            </a:r>
            <a:r>
              <a:rPr kumimoji="0" lang="fr-FR" sz="1400" b="1" i="0" u="none" strike="noStrike" kern="0" cap="none" spc="0" normalizeH="0" baseline="0" noProof="0" dirty="0">
                <a:ln>
                  <a:noFill/>
                </a:ln>
                <a:solidFill>
                  <a:prstClr val="black"/>
                </a:solidFill>
                <a:effectLst/>
                <a:uLnTx/>
                <a:uFillTx/>
                <a:latin typeface="Arial"/>
                <a:cs typeface="Arial"/>
              </a:rPr>
              <a:t>propose une solution respectueuse du droit et acceptable pour les parties.</a:t>
            </a:r>
          </a:p>
        </p:txBody>
      </p:sp>
      <p:sp>
        <p:nvSpPr>
          <p:cNvPr id="7" name="Rectangle à coins arrondis 6"/>
          <p:cNvSpPr/>
          <p:nvPr/>
        </p:nvSpPr>
        <p:spPr bwMode="auto">
          <a:xfrm>
            <a:off x="6651940" y="3565200"/>
            <a:ext cx="4898605" cy="1114637"/>
          </a:xfrm>
          <a:prstGeom prst="roundRect">
            <a:avLst>
              <a:gd name="adj" fmla="val 16667"/>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fr-FR" sz="1400" b="1" i="0" u="none" strike="noStrike" kern="0" cap="none" spc="0" normalizeH="0" baseline="0" noProof="0" dirty="0">
                <a:ln>
                  <a:noFill/>
                </a:ln>
                <a:solidFill>
                  <a:prstClr val="black"/>
                </a:solidFill>
                <a:effectLst/>
                <a:uLnTx/>
                <a:uFillTx/>
                <a:latin typeface="Arial"/>
                <a:cs typeface="Arial"/>
              </a:rPr>
              <a:t>Facilite la communication </a:t>
            </a:r>
            <a:r>
              <a:rPr kumimoji="0" lang="fr-FR" sz="1400" b="0" i="0" u="none" strike="noStrike" kern="0" cap="none" spc="0" normalizeH="0" baseline="0" noProof="0" dirty="0">
                <a:ln>
                  <a:noFill/>
                </a:ln>
                <a:solidFill>
                  <a:prstClr val="black"/>
                </a:solidFill>
                <a:effectLst/>
                <a:uLnTx/>
                <a:uFillTx/>
                <a:latin typeface="Arial"/>
                <a:cs typeface="Arial"/>
              </a:rPr>
              <a:t>entre un usager et sa Caisse d’Assurance Maladie </a:t>
            </a:r>
            <a:r>
              <a:rPr kumimoji="0" lang="fr-FR" sz="1400" b="1" i="0" u="none" strike="noStrike" kern="0" cap="none" spc="0" normalizeH="0" baseline="0" noProof="0" dirty="0">
                <a:ln>
                  <a:noFill/>
                </a:ln>
                <a:solidFill>
                  <a:prstClr val="black"/>
                </a:solidFill>
                <a:effectLst/>
                <a:uLnTx/>
                <a:uFillTx/>
                <a:latin typeface="Arial"/>
                <a:cs typeface="Arial"/>
              </a:rPr>
              <a:t>par une écoute et une prise en charge attentionnée et adaptée aux situations particulières.</a:t>
            </a:r>
          </a:p>
        </p:txBody>
      </p:sp>
      <p:sp>
        <p:nvSpPr>
          <p:cNvPr id="3" name="Espace réservé de la date 2"/>
          <p:cNvSpPr>
            <a:spLocks noGrp="1"/>
          </p:cNvSpPr>
          <p:nvPr>
            <p:ph type="dt" sz="half" idx="10"/>
          </p:nvPr>
        </p:nvSpPr>
        <p:spPr bwMode="auto"/>
        <p:txBody>
          <a:bodyPr/>
          <a:lstStyle/>
          <a:p>
            <a:pPr marL="0" marR="0" lvl="0" indent="0" algn="l" defTabSz="914400" eaLnBrk="1" fontAlgn="auto" latinLnBrk="0" hangingPunct="1">
              <a:lnSpc>
                <a:spcPct val="100000"/>
              </a:lnSpc>
              <a:spcBef>
                <a:spcPts val="0"/>
              </a:spcBef>
              <a:spcAft>
                <a:spcPts val="0"/>
              </a:spcAft>
              <a:buClrTx/>
              <a:buSzTx/>
              <a:buFontTx/>
              <a:buNone/>
              <a:tabLst/>
              <a:defRPr/>
            </a:pPr>
            <a:fld id="{A3390DAE-5CE3-48F8-A378-9429B3D2D2FB}" type="datetime1">
              <a:rPr kumimoji="0" lang="fr-FR" sz="1200" b="0" i="0" u="none" strike="noStrike" kern="0" cap="none" spc="0" normalizeH="0" baseline="0" noProof="0">
                <a:ln>
                  <a:noFill/>
                </a:ln>
                <a:solidFill>
                  <a:prstClr val="black">
                    <a:tint val="75000"/>
                  </a:prstClr>
                </a:solidFill>
                <a:effectLst/>
                <a:uLnTx/>
                <a:uFillTx/>
                <a:latin typeface="Calibri"/>
                <a:cs typeface="Arial"/>
              </a:rPr>
              <a:pPr marL="0" marR="0" lvl="0" indent="0" algn="l" defTabSz="914400" eaLnBrk="1" fontAlgn="auto" latinLnBrk="0" hangingPunct="1">
                <a:lnSpc>
                  <a:spcPct val="100000"/>
                </a:lnSpc>
                <a:spcBef>
                  <a:spcPts val="0"/>
                </a:spcBef>
                <a:spcAft>
                  <a:spcPts val="0"/>
                </a:spcAft>
                <a:buClrTx/>
                <a:buSzTx/>
                <a:buFontTx/>
                <a:buNone/>
                <a:tabLst/>
                <a:defRPr/>
              </a:pPr>
              <a:t>12/06/2026</a:t>
            </a:fld>
            <a:endParaRPr kumimoji="0" lang="fr-FR" sz="1200" b="0" i="0" u="none" strike="noStrike" kern="0" cap="none" spc="0" normalizeH="0" baseline="0" noProof="0">
              <a:ln>
                <a:noFill/>
              </a:ln>
              <a:solidFill>
                <a:prstClr val="black">
                  <a:tint val="75000"/>
                </a:prstClr>
              </a:solidFill>
              <a:effectLst/>
              <a:uLnTx/>
              <a:uFillTx/>
              <a:latin typeface="Calibri"/>
              <a:cs typeface="Arial"/>
            </a:endParaRPr>
          </a:p>
        </p:txBody>
      </p:sp>
      <p:sp>
        <p:nvSpPr>
          <p:cNvPr id="6" name="Espace réservé du pied de page 5"/>
          <p:cNvSpPr>
            <a:spLocks noGrp="1"/>
          </p:cNvSpPr>
          <p:nvPr>
            <p:ph type="ftr" sz="quarter" idx="11"/>
          </p:nvPr>
        </p:nvSpPr>
        <p:spPr bwMode="auto"/>
        <p: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200" b="0" i="0" u="none" strike="noStrike" kern="0" cap="none" spc="0" normalizeH="0" baseline="0" noProof="0">
                <a:ln>
                  <a:noFill/>
                </a:ln>
                <a:solidFill>
                  <a:prstClr val="black">
                    <a:tint val="75000"/>
                  </a:prstClr>
                </a:solidFill>
                <a:effectLst/>
                <a:uLnTx/>
                <a:uFillTx/>
                <a:latin typeface="Calibri"/>
                <a:cs typeface="Arial"/>
              </a:rPr>
              <a:t>Médiateur de l'Assurance maladie </a:t>
            </a:r>
          </a:p>
        </p:txBody>
      </p:sp>
      <p:sp>
        <p:nvSpPr>
          <p:cNvPr id="8" name="Espace réservé du numéro de diapositive 7"/>
          <p:cNvSpPr>
            <a:spLocks noGrp="1"/>
          </p:cNvSpPr>
          <p:nvPr>
            <p:ph type="sldNum" sz="quarter" idx="12"/>
          </p:nvPr>
        </p:nvSpPr>
        <p:spPr bwMode="auto"/>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9C7C4562-8D4E-4DF8-9BFF-8016796A0B53}" type="slidenum">
              <a:rPr kumimoji="0" lang="fr-FR" sz="1200" b="0" i="0" u="none" strike="noStrike" kern="0" cap="none" spc="0" normalizeH="0" baseline="0" noProof="0">
                <a:ln>
                  <a:noFill/>
                </a:ln>
                <a:solidFill>
                  <a:prstClr val="black">
                    <a:tint val="75000"/>
                  </a:prstClr>
                </a:solidFill>
                <a:effectLst/>
                <a:uLnTx/>
                <a:uFillTx/>
                <a:latin typeface="Calibri"/>
                <a:cs typeface="Arial"/>
              </a:rPr>
              <a:pPr marL="0" marR="0" lvl="0" indent="0" algn="r" defTabSz="914400" eaLnBrk="1" fontAlgn="auto" latinLnBrk="0" hangingPunct="1">
                <a:lnSpc>
                  <a:spcPct val="100000"/>
                </a:lnSpc>
                <a:spcBef>
                  <a:spcPts val="0"/>
                </a:spcBef>
                <a:spcAft>
                  <a:spcPts val="0"/>
                </a:spcAft>
                <a:buClrTx/>
                <a:buSzTx/>
                <a:buFontTx/>
                <a:buNone/>
                <a:tabLst/>
                <a:defRPr/>
              </a:pPr>
              <a:t>19</a:t>
            </a:fld>
            <a:endParaRPr kumimoji="0" lang="fr-FR" sz="1200" b="0" i="0" u="none" strike="noStrike" kern="0" cap="none" spc="0" normalizeH="0" baseline="0" noProof="0">
              <a:ln>
                <a:noFill/>
              </a:ln>
              <a:solidFill>
                <a:prstClr val="black">
                  <a:tint val="75000"/>
                </a:prstClr>
              </a:solidFill>
              <a:effectLst/>
              <a:uLnTx/>
              <a:uFillTx/>
              <a:latin typeface="Calibri"/>
              <a:cs typeface="Arial"/>
            </a:endParaRPr>
          </a:p>
        </p:txBody>
      </p:sp>
      <p:sp>
        <p:nvSpPr>
          <p:cNvPr id="12" name="Rectangle à coins arrondis 11"/>
          <p:cNvSpPr/>
          <p:nvPr/>
        </p:nvSpPr>
        <p:spPr bwMode="auto">
          <a:xfrm>
            <a:off x="952649" y="4960619"/>
            <a:ext cx="10597896" cy="648911"/>
          </a:xfrm>
          <a:prstGeom prst="roundRect">
            <a:avLst>
              <a:gd name="adj" fmla="val 16667"/>
            </a:avLst>
          </a:prstGeom>
          <a:solidFill>
            <a:srgbClr val="9BE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2000" b="0" i="0" u="none" strike="noStrike" kern="0" cap="none" spc="0" normalizeH="0" baseline="0" noProof="0" dirty="0">
                <a:ln>
                  <a:noFill/>
                </a:ln>
                <a:solidFill>
                  <a:prstClr val="black"/>
                </a:solidFill>
                <a:effectLst/>
                <a:uLnTx/>
                <a:uFillTx/>
                <a:latin typeface="Arial"/>
                <a:cs typeface="Arial"/>
              </a:rPr>
              <a:t>Le recours au médiateur couvre l’ensemble des prestations de l’Assurance maladie </a:t>
            </a:r>
          </a:p>
        </p:txBody>
      </p:sp>
      <p:sp>
        <p:nvSpPr>
          <p:cNvPr id="13" name="Rectangle à coins arrondis 12"/>
          <p:cNvSpPr/>
          <p:nvPr/>
        </p:nvSpPr>
        <p:spPr bwMode="auto">
          <a:xfrm>
            <a:off x="2259800" y="5799031"/>
            <a:ext cx="7730020" cy="390574"/>
          </a:xfrm>
          <a:prstGeom prst="roundRect">
            <a:avLst>
              <a:gd name="adj" fmla="val 16667"/>
            </a:avLst>
          </a:prstGeom>
          <a:solidFill>
            <a:srgbClr val="CC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600" b="0" i="1" u="none" strike="noStrike" kern="0" cap="none" spc="0" normalizeH="0" baseline="0" noProof="0" dirty="0">
                <a:ln>
                  <a:noFill/>
                </a:ln>
                <a:solidFill>
                  <a:prstClr val="black"/>
                </a:solidFill>
                <a:effectLst/>
                <a:uLnTx/>
                <a:uFillTx/>
                <a:latin typeface="Arial"/>
                <a:cs typeface="Arial"/>
              </a:rPr>
              <a:t>Maternité, Invalidité, Décès, Accident du travail, Maladie professionnelle…</a:t>
            </a:r>
          </a:p>
        </p:txBody>
      </p:sp>
      <p:sp>
        <p:nvSpPr>
          <p:cNvPr id="9" name="Ellipse 8"/>
          <p:cNvSpPr/>
          <p:nvPr/>
        </p:nvSpPr>
        <p:spPr>
          <a:xfrm rot="21155363">
            <a:off x="209698" y="164878"/>
            <a:ext cx="5013811" cy="192024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a:cs typeface="Arial"/>
            </a:endParaRPr>
          </a:p>
        </p:txBody>
      </p:sp>
      <p:sp>
        <p:nvSpPr>
          <p:cNvPr id="10" name="ZoneTexte 9"/>
          <p:cNvSpPr txBox="1"/>
          <p:nvPr/>
        </p:nvSpPr>
        <p:spPr>
          <a:xfrm rot="21155363">
            <a:off x="765810" y="516104"/>
            <a:ext cx="4000500" cy="1323439"/>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600" b="0" i="0" u="none" strike="noStrike" kern="0" cap="none" spc="0" normalizeH="0" baseline="0" noProof="0" dirty="0">
                <a:ln>
                  <a:noFill/>
                </a:ln>
                <a:solidFill>
                  <a:prstClr val="black"/>
                </a:solidFill>
                <a:effectLst/>
                <a:uLnTx/>
                <a:uFillTx/>
                <a:latin typeface="Arial"/>
                <a:cs typeface="Arial"/>
              </a:rPr>
              <a:t>La </a:t>
            </a:r>
            <a:r>
              <a:rPr kumimoji="0" lang="fr-FR" sz="1600" b="1" i="0" u="none" strike="noStrike" kern="0" cap="none" spc="0" normalizeH="0" baseline="0" noProof="0" dirty="0">
                <a:ln>
                  <a:noFill/>
                </a:ln>
                <a:solidFill>
                  <a:prstClr val="black"/>
                </a:solidFill>
                <a:effectLst/>
                <a:uLnTx/>
                <a:uFillTx/>
                <a:latin typeface="Arial"/>
                <a:cs typeface="Arial"/>
              </a:rPr>
              <a:t>loi ESSOC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600" b="0" i="0" u="none" strike="noStrike" kern="0" cap="none" spc="0" normalizeH="0" baseline="0" noProof="0" dirty="0">
                <a:ln>
                  <a:noFill/>
                </a:ln>
                <a:solidFill>
                  <a:prstClr val="black"/>
                </a:solidFill>
                <a:effectLst/>
                <a:uLnTx/>
                <a:uFillTx/>
                <a:latin typeface="Arial"/>
                <a:cs typeface="Arial"/>
              </a:rPr>
              <a:t>– codifiée à l’article L 217-7-1 du CSS - </a:t>
            </a:r>
            <a:r>
              <a:rPr kumimoji="0" lang="fr-FR" sz="1600" b="1" i="0" u="none" strike="noStrike" kern="0" cap="none" spc="0" normalizeH="0" baseline="0" noProof="0" dirty="0">
                <a:ln>
                  <a:noFill/>
                </a:ln>
                <a:solidFill>
                  <a:prstClr val="black"/>
                </a:solidFill>
                <a:effectLst/>
                <a:uLnTx/>
                <a:uFillTx/>
                <a:latin typeface="Arial"/>
                <a:cs typeface="Arial"/>
              </a:rPr>
              <a:t>crée une médiation institutionnelle dans les quatre branches de la sécurité sociale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F6BCCFD-2845-4BC1-AF86-6C5295885050}"/>
              </a:ext>
            </a:extLst>
          </p:cNvPr>
          <p:cNvSpPr/>
          <p:nvPr/>
        </p:nvSpPr>
        <p:spPr>
          <a:xfrm>
            <a:off x="0" y="1756833"/>
            <a:ext cx="12251267" cy="3344334"/>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ABBC74C5-ABFE-4096-A594-66CED5BE4409}"/>
              </a:ext>
            </a:extLst>
          </p:cNvPr>
          <p:cNvSpPr txBox="1"/>
          <p:nvPr/>
        </p:nvSpPr>
        <p:spPr>
          <a:xfrm>
            <a:off x="2363861" y="2975935"/>
            <a:ext cx="7523544" cy="523220"/>
          </a:xfrm>
          <a:prstGeom prst="rect">
            <a:avLst/>
          </a:prstGeom>
          <a:noFill/>
        </p:spPr>
        <p:txBody>
          <a:bodyPr wrap="square" rtlCol="0">
            <a:spAutoFit/>
          </a:bodyPr>
          <a:lstStyle/>
          <a:p>
            <a:pPr algn="ctr"/>
            <a:r>
              <a:rPr lang="fr-FR" sz="2800" b="1" dirty="0">
                <a:solidFill>
                  <a:schemeClr val="bg1"/>
                </a:solidFill>
              </a:rPr>
              <a:t>INTRODUCTION</a:t>
            </a:r>
          </a:p>
        </p:txBody>
      </p:sp>
      <p:pic>
        <p:nvPicPr>
          <p:cNvPr id="6" name="Image 5">
            <a:extLst>
              <a:ext uri="{FF2B5EF4-FFF2-40B4-BE49-F238E27FC236}">
                <a16:creationId xmlns:a16="http://schemas.microsoft.com/office/drawing/2014/main" id="{BB867DFE-796C-4690-86C2-C59708A1EBD4}"/>
              </a:ext>
            </a:extLst>
          </p:cNvPr>
          <p:cNvPicPr>
            <a:picLocks noChangeAspect="1"/>
          </p:cNvPicPr>
          <p:nvPr/>
        </p:nvPicPr>
        <p:blipFill>
          <a:blip r:embed="rId2"/>
          <a:stretch>
            <a:fillRect/>
          </a:stretch>
        </p:blipFill>
        <p:spPr>
          <a:xfrm>
            <a:off x="10380133" y="182727"/>
            <a:ext cx="1388534" cy="1444206"/>
          </a:xfrm>
          <a:prstGeom prst="rect">
            <a:avLst/>
          </a:prstGeom>
        </p:spPr>
      </p:pic>
      <p:sp>
        <p:nvSpPr>
          <p:cNvPr id="8" name="ZoneTexte 7">
            <a:extLst>
              <a:ext uri="{FF2B5EF4-FFF2-40B4-BE49-F238E27FC236}">
                <a16:creationId xmlns:a16="http://schemas.microsoft.com/office/drawing/2014/main" id="{534135B9-2222-4FA8-8AD7-E74B3952739F}"/>
              </a:ext>
            </a:extLst>
          </p:cNvPr>
          <p:cNvSpPr txBox="1"/>
          <p:nvPr/>
        </p:nvSpPr>
        <p:spPr>
          <a:xfrm>
            <a:off x="2334228" y="3499155"/>
            <a:ext cx="7523544" cy="707886"/>
          </a:xfrm>
          <a:prstGeom prst="rect">
            <a:avLst/>
          </a:prstGeom>
          <a:noFill/>
        </p:spPr>
        <p:txBody>
          <a:bodyPr wrap="square" rtlCol="0">
            <a:spAutoFit/>
          </a:bodyPr>
          <a:lstStyle/>
          <a:p>
            <a:pPr algn="ctr"/>
            <a:r>
              <a:rPr lang="fr-FR" sz="2000" b="1" i="1" dirty="0">
                <a:solidFill>
                  <a:schemeClr val="bg1"/>
                </a:solidFill>
              </a:rPr>
              <a:t>par Sandra BENHEMMA, membre de la Formation organisation l’expression des usagers du CTS 78</a:t>
            </a:r>
          </a:p>
        </p:txBody>
      </p:sp>
    </p:spTree>
    <p:extLst>
      <p:ext uri="{BB962C8B-B14F-4D97-AF65-F5344CB8AC3E}">
        <p14:creationId xmlns:p14="http://schemas.microsoft.com/office/powerpoint/2010/main" val="3415827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re 1"/>
          <p:cNvSpPr>
            <a:spLocks noGrp="1"/>
          </p:cNvSpPr>
          <p:nvPr>
            <p:ph type="title"/>
          </p:nvPr>
        </p:nvSpPr>
        <p:spPr bwMode="auto">
          <a:xfrm>
            <a:off x="838200" y="365125"/>
            <a:ext cx="10515600" cy="864667"/>
          </a:xfrm>
          <a:prstGeom prst="rect">
            <a:avLst/>
          </a:prstGeom>
          <a:solidFill>
            <a:srgbClr val="005EA8"/>
          </a:solidFill>
        </p:spPr>
        <p:txBody>
          <a:bodyPr>
            <a:normAutofit/>
          </a:bodyPr>
          <a:lstStyle/>
          <a:p>
            <a:pPr algn="ctr">
              <a:defRPr/>
            </a:pPr>
            <a:r>
              <a:rPr lang="fr-FR" sz="2400" b="1" dirty="0">
                <a:solidFill>
                  <a:schemeClr val="bg1"/>
                </a:solidFill>
                <a:latin typeface="Arial"/>
                <a:cs typeface="Arial"/>
              </a:rPr>
              <a:t>POURQUOI SAISIR LE MEDIATEUR</a:t>
            </a:r>
            <a:endParaRPr dirty="0"/>
          </a:p>
        </p:txBody>
      </p:sp>
      <p:sp>
        <p:nvSpPr>
          <p:cNvPr id="6" name="Rectangle à coins arrondis 5"/>
          <p:cNvSpPr/>
          <p:nvPr/>
        </p:nvSpPr>
        <p:spPr bwMode="auto">
          <a:xfrm>
            <a:off x="7029450" y="1558188"/>
            <a:ext cx="4324350" cy="703982"/>
          </a:xfrm>
          <a:prstGeom prst="roundRect">
            <a:avLst>
              <a:gd name="adj" fmla="val 16667"/>
            </a:avLst>
          </a:prstGeom>
          <a:solidFill>
            <a:srgbClr val="9BE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400" b="0" i="0" u="none" strike="noStrike" kern="0" cap="none" spc="0" normalizeH="0" baseline="0" noProof="0" dirty="0">
                <a:ln>
                  <a:noFill/>
                </a:ln>
                <a:solidFill>
                  <a:prstClr val="black"/>
                </a:solidFill>
                <a:effectLst/>
                <a:uLnTx/>
                <a:uFillTx/>
                <a:latin typeface="Arial"/>
                <a:cs typeface="Arial"/>
              </a:rPr>
              <a:t>Le médiateur ne peut être saisi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400" b="1" i="0" u="none" strike="noStrike" kern="0" cap="none" spc="0" normalizeH="0" baseline="0" noProof="0" dirty="0">
                <a:ln>
                  <a:noFill/>
                </a:ln>
                <a:solidFill>
                  <a:prstClr val="black"/>
                </a:solidFill>
                <a:effectLst/>
                <a:uLnTx/>
                <a:uFillTx/>
                <a:latin typeface="Arial"/>
                <a:cs typeface="Arial"/>
              </a:rPr>
              <a:t>qu’après une première démarche préalable auprès des services de la CPAM</a:t>
            </a:r>
          </a:p>
        </p:txBody>
      </p:sp>
      <p:sp>
        <p:nvSpPr>
          <p:cNvPr id="7" name="Rectangle à coins arrondis 6"/>
          <p:cNvSpPr/>
          <p:nvPr/>
        </p:nvSpPr>
        <p:spPr bwMode="auto">
          <a:xfrm>
            <a:off x="7776210" y="2371864"/>
            <a:ext cx="3577590" cy="1305436"/>
          </a:xfrm>
          <a:prstGeom prst="roundRect">
            <a:avLst>
              <a:gd name="adj" fmla="val 16667"/>
            </a:avLst>
          </a:prstGeom>
          <a:solidFill>
            <a:srgbClr val="DAFC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marR="0" lvl="0" indent="-171450" algn="l"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fr-FR" sz="1200" b="0" i="0" u="none" strike="noStrike" kern="0" cap="none" spc="0" normalizeH="0" baseline="0" noProof="0" dirty="0">
                <a:ln>
                  <a:noFill/>
                </a:ln>
                <a:solidFill>
                  <a:prstClr val="black"/>
                </a:solidFill>
                <a:effectLst/>
                <a:uLnTx/>
                <a:uFillTx/>
                <a:latin typeface="Arial"/>
                <a:cs typeface="Arial"/>
              </a:rPr>
              <a:t>Soit une réclamation auprès des services de la CPAM,</a:t>
            </a:r>
          </a:p>
          <a:p>
            <a:pPr marL="171450" marR="0" lvl="0" indent="-171450" algn="l"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fr-FR" sz="1200" b="0" i="0" u="none" strike="noStrike" kern="0" cap="none" spc="0" normalizeH="0" baseline="0" noProof="0" dirty="0">
                <a:ln>
                  <a:noFill/>
                </a:ln>
                <a:solidFill>
                  <a:prstClr val="black"/>
                </a:solidFill>
                <a:effectLst/>
                <a:uLnTx/>
                <a:uFillTx/>
                <a:latin typeface="Arial"/>
                <a:cs typeface="Arial"/>
              </a:rPr>
              <a:t>Soit une contestation d’une décision de refus total ou partiel de la CPAM </a:t>
            </a:r>
            <a:r>
              <a:rPr kumimoji="0" lang="fr-FR" sz="1200" b="1" i="0" u="none" strike="noStrike" kern="0" cap="none" spc="0" normalizeH="0" baseline="0" noProof="0" dirty="0">
                <a:ln>
                  <a:noFill/>
                </a:ln>
                <a:solidFill>
                  <a:prstClr val="black"/>
                </a:solidFill>
                <a:effectLst/>
                <a:uLnTx/>
                <a:uFillTx/>
                <a:latin typeface="Arial"/>
                <a:cs typeface="Arial"/>
              </a:rPr>
              <a:t>en cas d’élément nouveau</a:t>
            </a:r>
          </a:p>
        </p:txBody>
      </p:sp>
      <p:sp>
        <p:nvSpPr>
          <p:cNvPr id="19" name="Espace réservé de la date 18"/>
          <p:cNvSpPr>
            <a:spLocks noGrp="1"/>
          </p:cNvSpPr>
          <p:nvPr>
            <p:ph type="dt" sz="half" idx="10"/>
          </p:nvPr>
        </p:nvSpPr>
        <p:spPr bwMode="auto"/>
        <p:txBody>
          <a:bodyPr/>
          <a:lstStyle/>
          <a:p>
            <a:pPr marL="0" marR="0" lvl="0" indent="0" algn="l" defTabSz="914400" eaLnBrk="1" fontAlgn="auto" latinLnBrk="0" hangingPunct="1">
              <a:lnSpc>
                <a:spcPct val="100000"/>
              </a:lnSpc>
              <a:spcBef>
                <a:spcPts val="0"/>
              </a:spcBef>
              <a:spcAft>
                <a:spcPts val="0"/>
              </a:spcAft>
              <a:buClrTx/>
              <a:buSzTx/>
              <a:buFontTx/>
              <a:buNone/>
              <a:tabLst/>
              <a:defRPr/>
            </a:pPr>
            <a:fld id="{A4C3F9C4-224F-40A2-BD41-A31372994823}" type="datetime1">
              <a:rPr kumimoji="0" lang="fr-FR" sz="1200" b="0" i="0" u="none" strike="noStrike" kern="0" cap="none" spc="0" normalizeH="0" baseline="0" noProof="0">
                <a:ln>
                  <a:noFill/>
                </a:ln>
                <a:solidFill>
                  <a:prstClr val="black">
                    <a:tint val="75000"/>
                  </a:prstClr>
                </a:solidFill>
                <a:effectLst/>
                <a:uLnTx/>
                <a:uFillTx/>
                <a:latin typeface="Calibri"/>
                <a:cs typeface="Arial"/>
              </a:rPr>
              <a:pPr marL="0" marR="0" lvl="0" indent="0" algn="l" defTabSz="914400" eaLnBrk="1" fontAlgn="auto" latinLnBrk="0" hangingPunct="1">
                <a:lnSpc>
                  <a:spcPct val="100000"/>
                </a:lnSpc>
                <a:spcBef>
                  <a:spcPts val="0"/>
                </a:spcBef>
                <a:spcAft>
                  <a:spcPts val="0"/>
                </a:spcAft>
                <a:buClrTx/>
                <a:buSzTx/>
                <a:buFontTx/>
                <a:buNone/>
                <a:tabLst/>
                <a:defRPr/>
              </a:pPr>
              <a:t>12/06/2026</a:t>
            </a:fld>
            <a:endParaRPr kumimoji="0" lang="fr-FR" sz="1200" b="0" i="0" u="none" strike="noStrike" kern="0" cap="none" spc="0" normalizeH="0" baseline="0" noProof="0">
              <a:ln>
                <a:noFill/>
              </a:ln>
              <a:solidFill>
                <a:prstClr val="black">
                  <a:tint val="75000"/>
                </a:prstClr>
              </a:solidFill>
              <a:effectLst/>
              <a:uLnTx/>
              <a:uFillTx/>
              <a:latin typeface="Calibri"/>
              <a:cs typeface="Arial"/>
            </a:endParaRPr>
          </a:p>
        </p:txBody>
      </p:sp>
      <p:sp>
        <p:nvSpPr>
          <p:cNvPr id="20" name="Espace réservé du pied de page 19"/>
          <p:cNvSpPr>
            <a:spLocks noGrp="1"/>
          </p:cNvSpPr>
          <p:nvPr>
            <p:ph type="ftr" sz="quarter" idx="11"/>
          </p:nvPr>
        </p:nvSpPr>
        <p:spPr bwMode="auto"/>
        <p: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200" b="0" i="0" u="none" strike="noStrike" kern="0" cap="none" spc="0" normalizeH="0" baseline="0" noProof="0">
                <a:ln>
                  <a:noFill/>
                </a:ln>
                <a:solidFill>
                  <a:prstClr val="black">
                    <a:tint val="75000"/>
                  </a:prstClr>
                </a:solidFill>
                <a:effectLst/>
                <a:uLnTx/>
                <a:uFillTx/>
                <a:latin typeface="Calibri"/>
                <a:cs typeface="Arial"/>
              </a:rPr>
              <a:t>Médiateur de l'Assurance maladie </a:t>
            </a:r>
          </a:p>
        </p:txBody>
      </p:sp>
      <p:sp>
        <p:nvSpPr>
          <p:cNvPr id="21" name="Espace réservé du numéro de diapositive 20"/>
          <p:cNvSpPr>
            <a:spLocks noGrp="1"/>
          </p:cNvSpPr>
          <p:nvPr>
            <p:ph type="sldNum" sz="quarter" idx="12"/>
          </p:nvPr>
        </p:nvSpPr>
        <p:spPr bwMode="auto"/>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9C7C4562-8D4E-4DF8-9BFF-8016796A0B53}" type="slidenum">
              <a:rPr kumimoji="0" lang="fr-FR" sz="1200" b="0" i="0" u="none" strike="noStrike" kern="0" cap="none" spc="0" normalizeH="0" baseline="0" noProof="0">
                <a:ln>
                  <a:noFill/>
                </a:ln>
                <a:solidFill>
                  <a:prstClr val="black">
                    <a:tint val="75000"/>
                  </a:prstClr>
                </a:solidFill>
                <a:effectLst/>
                <a:uLnTx/>
                <a:uFillTx/>
                <a:latin typeface="Calibri"/>
                <a:cs typeface="Arial"/>
              </a:rPr>
              <a:pPr marL="0" marR="0" lvl="0" indent="0" algn="r" defTabSz="914400" eaLnBrk="1" fontAlgn="auto" latinLnBrk="0" hangingPunct="1">
                <a:lnSpc>
                  <a:spcPct val="100000"/>
                </a:lnSpc>
                <a:spcBef>
                  <a:spcPts val="0"/>
                </a:spcBef>
                <a:spcAft>
                  <a:spcPts val="0"/>
                </a:spcAft>
                <a:buClrTx/>
                <a:buSzTx/>
                <a:buFontTx/>
                <a:buNone/>
                <a:tabLst/>
                <a:defRPr/>
              </a:pPr>
              <a:t>20</a:t>
            </a:fld>
            <a:endParaRPr kumimoji="0" lang="fr-FR" sz="1200" b="0" i="0" u="none" strike="noStrike" kern="0" cap="none" spc="0" normalizeH="0" baseline="0" noProof="0">
              <a:ln>
                <a:noFill/>
              </a:ln>
              <a:solidFill>
                <a:prstClr val="black">
                  <a:tint val="75000"/>
                </a:prstClr>
              </a:solidFill>
              <a:effectLst/>
              <a:uLnTx/>
              <a:uFillTx/>
              <a:latin typeface="Calibri"/>
              <a:cs typeface="Arial"/>
            </a:endParaRPr>
          </a:p>
        </p:txBody>
      </p:sp>
      <p:sp>
        <p:nvSpPr>
          <p:cNvPr id="39" name="Rectangle à coins arrondis 38"/>
          <p:cNvSpPr/>
          <p:nvPr/>
        </p:nvSpPr>
        <p:spPr bwMode="auto">
          <a:xfrm>
            <a:off x="838200" y="2487701"/>
            <a:ext cx="2556510" cy="1189599"/>
          </a:xfrm>
          <a:prstGeom prst="roundRect">
            <a:avLst>
              <a:gd name="adj" fmla="val 16667"/>
            </a:avLst>
          </a:prstGeom>
          <a:solidFill>
            <a:srgbClr val="DAFC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914400" eaLnBrk="1" fontAlgn="auto" latinLnBrk="0" hangingPunct="1">
              <a:lnSpc>
                <a:spcPct val="100000"/>
              </a:lnSpc>
              <a:spcBef>
                <a:spcPts val="0"/>
              </a:spcBef>
              <a:spcAft>
                <a:spcPts val="0"/>
              </a:spcAft>
              <a:buClrTx/>
              <a:buSzTx/>
              <a:buFont typeface="Wingdings"/>
              <a:buChar char="§"/>
              <a:tabLst/>
              <a:defRPr/>
            </a:pPr>
            <a:r>
              <a:rPr kumimoji="0" lang="fr-FR" sz="1200" b="0" i="0" u="none" strike="noStrike" kern="0" cap="none" spc="0" normalizeH="0" baseline="0" noProof="0" dirty="0">
                <a:ln>
                  <a:noFill/>
                </a:ln>
                <a:solidFill>
                  <a:prstClr val="black"/>
                </a:solidFill>
                <a:effectLst/>
                <a:uLnTx/>
                <a:uFillTx/>
                <a:latin typeface="Arial"/>
                <a:cs typeface="Arial"/>
              </a:rPr>
              <a:t>Absence de voie de recours (ex: refus CNSE hors UE)</a:t>
            </a:r>
            <a:endParaRPr kumimoji="0" sz="1200" b="0" i="0" u="none" strike="noStrike" kern="0" cap="none" spc="0" normalizeH="0" baseline="0" noProof="0" dirty="0">
              <a:ln>
                <a:noFill/>
              </a:ln>
              <a:solidFill>
                <a:prstClr val="white"/>
              </a:solidFill>
              <a:effectLst/>
              <a:uLnTx/>
              <a:uFillTx/>
              <a:latin typeface="Calibri"/>
              <a:cs typeface="Arial"/>
            </a:endParaRPr>
          </a:p>
          <a:p>
            <a:pPr marL="285750" marR="0" lvl="0" indent="-285750" algn="l" defTabSz="914400" eaLnBrk="1" fontAlgn="auto" latinLnBrk="0" hangingPunct="1">
              <a:lnSpc>
                <a:spcPct val="100000"/>
              </a:lnSpc>
              <a:spcBef>
                <a:spcPts val="0"/>
              </a:spcBef>
              <a:spcAft>
                <a:spcPts val="0"/>
              </a:spcAft>
              <a:buClrTx/>
              <a:buSzTx/>
              <a:buFont typeface="Wingdings"/>
              <a:buChar char="§"/>
              <a:tabLst/>
              <a:defRPr/>
            </a:pPr>
            <a:r>
              <a:rPr kumimoji="0" lang="fr-FR" sz="1200" b="0" i="0" u="none" strike="noStrike" kern="0" cap="none" spc="0" normalizeH="0" baseline="0" noProof="0" dirty="0">
                <a:ln>
                  <a:noFill/>
                </a:ln>
                <a:solidFill>
                  <a:prstClr val="black"/>
                </a:solidFill>
                <a:effectLst/>
                <a:uLnTx/>
                <a:uFillTx/>
                <a:latin typeface="Arial"/>
                <a:cs typeface="Arial"/>
              </a:rPr>
              <a:t>Refus de soins C2S/ AME </a:t>
            </a:r>
          </a:p>
        </p:txBody>
      </p:sp>
      <p:sp>
        <p:nvSpPr>
          <p:cNvPr id="40" name="Rectangle à coins arrondis 39"/>
          <p:cNvSpPr/>
          <p:nvPr/>
        </p:nvSpPr>
        <p:spPr bwMode="auto">
          <a:xfrm>
            <a:off x="838200" y="1523089"/>
            <a:ext cx="2979419" cy="673307"/>
          </a:xfrm>
          <a:prstGeom prst="roundRect">
            <a:avLst>
              <a:gd name="adj" fmla="val 16667"/>
            </a:avLst>
          </a:prstGeom>
          <a:solidFill>
            <a:srgbClr val="9BE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400" b="0" i="0" u="none" strike="noStrike" kern="0" cap="none" spc="0" normalizeH="0" baseline="0" noProof="0" dirty="0">
                <a:ln>
                  <a:noFill/>
                </a:ln>
                <a:solidFill>
                  <a:prstClr val="black"/>
                </a:solidFill>
                <a:effectLst/>
                <a:uLnTx/>
                <a:uFillTx/>
                <a:latin typeface="Arial"/>
                <a:cs typeface="Arial"/>
              </a:rPr>
              <a:t>Le médiateur peut être saisi </a:t>
            </a:r>
            <a:r>
              <a:rPr kumimoji="0" lang="fr-FR" sz="1400" b="1" i="0" u="none" strike="noStrike" kern="0" cap="none" spc="0" normalizeH="0" baseline="0" noProof="0" dirty="0">
                <a:ln>
                  <a:noFill/>
                </a:ln>
                <a:solidFill>
                  <a:prstClr val="black"/>
                </a:solidFill>
                <a:effectLst/>
                <a:uLnTx/>
                <a:uFillTx/>
                <a:latin typeface="Arial"/>
                <a:cs typeface="Arial"/>
              </a:rPr>
              <a:t>directement dans les cas suivants : </a:t>
            </a:r>
          </a:p>
        </p:txBody>
      </p:sp>
      <p:cxnSp>
        <p:nvCxnSpPr>
          <p:cNvPr id="42" name="Connecteur droit avec flèche 41"/>
          <p:cNvCxnSpPr>
            <a:cxnSpLocks/>
          </p:cNvCxnSpPr>
          <p:nvPr/>
        </p:nvCxnSpPr>
        <p:spPr bwMode="auto">
          <a:xfrm flipH="1">
            <a:off x="9430358" y="4147830"/>
            <a:ext cx="1606" cy="26726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 name="Ellipse 2"/>
          <p:cNvSpPr/>
          <p:nvPr/>
        </p:nvSpPr>
        <p:spPr>
          <a:xfrm>
            <a:off x="3891914" y="1577455"/>
            <a:ext cx="3063240" cy="2395701"/>
          </a:xfrm>
          <a:prstGeom prst="ellips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a:cs typeface="Arial"/>
            </a:endParaRPr>
          </a:p>
        </p:txBody>
      </p:sp>
      <p:sp>
        <p:nvSpPr>
          <p:cNvPr id="4" name="ZoneTexte 3"/>
          <p:cNvSpPr txBox="1"/>
          <p:nvPr/>
        </p:nvSpPr>
        <p:spPr>
          <a:xfrm>
            <a:off x="4143375" y="2034304"/>
            <a:ext cx="2640330" cy="138499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400" b="0" i="0" u="none" strike="noStrike" kern="0" cap="none" spc="0" normalizeH="0" baseline="0" noProof="0" dirty="0">
                <a:ln>
                  <a:noFill/>
                </a:ln>
                <a:solidFill>
                  <a:prstClr val="black"/>
                </a:solidFill>
                <a:effectLst/>
                <a:uLnTx/>
                <a:uFillTx/>
                <a:latin typeface="Arial"/>
                <a:cs typeface="Arial"/>
              </a:rPr>
              <a:t>le médiateur reste libre </a:t>
            </a:r>
            <a:r>
              <a:rPr kumimoji="0" lang="fr-FR" sz="1400" b="1" i="0" u="none" strike="noStrike" kern="0" cap="none" spc="0" normalizeH="0" baseline="0" noProof="0" dirty="0">
                <a:ln>
                  <a:noFill/>
                </a:ln>
                <a:solidFill>
                  <a:srgbClr val="FF0000"/>
                </a:solidFill>
                <a:effectLst/>
                <a:uLnTx/>
                <a:uFillTx/>
                <a:latin typeface="Arial"/>
                <a:cs typeface="Arial"/>
              </a:rPr>
              <a:t>d’apprécier l’opportunité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400" b="1" i="0" u="none" strike="noStrike" kern="0" cap="none" spc="0" normalizeH="0" baseline="0" noProof="0" dirty="0">
                <a:ln>
                  <a:noFill/>
                </a:ln>
                <a:solidFill>
                  <a:srgbClr val="FF0000"/>
                </a:solidFill>
                <a:effectLst/>
                <a:uLnTx/>
                <a:uFillTx/>
                <a:latin typeface="Arial"/>
                <a:cs typeface="Arial"/>
              </a:rPr>
              <a:t>de prendre le dossier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400" b="1" i="0" u="none" strike="noStrike" kern="0" cap="none" spc="0" normalizeH="0" baseline="0" noProof="0" dirty="0">
                <a:ln>
                  <a:noFill/>
                </a:ln>
                <a:solidFill>
                  <a:srgbClr val="FF0000"/>
                </a:solidFill>
                <a:effectLst/>
                <a:uLnTx/>
                <a:uFillTx/>
                <a:latin typeface="Arial"/>
                <a:cs typeface="Arial"/>
              </a:rPr>
              <a:t>en médiation </a:t>
            </a:r>
            <a:r>
              <a:rPr kumimoji="0" lang="fr-FR" sz="1400" b="0" i="0" u="none" strike="noStrike" kern="0" cap="none" spc="0" normalizeH="0" baseline="0" noProof="0" dirty="0">
                <a:ln>
                  <a:noFill/>
                </a:ln>
                <a:solidFill>
                  <a:prstClr val="black"/>
                </a:solidFill>
                <a:effectLst/>
                <a:uLnTx/>
                <a:uFillTx/>
                <a:latin typeface="Arial"/>
                <a:cs typeface="Arial"/>
              </a:rPr>
              <a:t>ou de </a:t>
            </a:r>
            <a:r>
              <a:rPr kumimoji="0" lang="fr-FR" sz="1400" b="0" i="0" u="sng" strike="noStrike" kern="0" cap="none" spc="0" normalizeH="0" baseline="0" noProof="0" dirty="0">
                <a:ln>
                  <a:noFill/>
                </a:ln>
                <a:solidFill>
                  <a:prstClr val="black"/>
                </a:solidFill>
                <a:effectLst/>
                <a:uLnTx/>
                <a:uFillTx/>
                <a:latin typeface="Arial"/>
                <a:cs typeface="Arial"/>
              </a:rPr>
              <a:t>réorienter les situations qui ne justifient pas d’une médiation</a:t>
            </a:r>
            <a:r>
              <a:rPr kumimoji="0" lang="fr-FR" sz="1400" b="0" i="0" u="none" strike="noStrike" kern="0" cap="none" spc="0" normalizeH="0" baseline="0" noProof="0" dirty="0">
                <a:ln>
                  <a:noFill/>
                </a:ln>
                <a:solidFill>
                  <a:prstClr val="black"/>
                </a:solidFill>
                <a:effectLst/>
                <a:uLnTx/>
                <a:uFillTx/>
                <a:latin typeface="Arial"/>
                <a:cs typeface="Arial"/>
              </a:rPr>
              <a:t>. </a:t>
            </a:r>
            <a:endParaRPr kumimoji="0" lang="fr-FR" sz="1400" b="0" i="0" u="none" strike="noStrike" kern="0" cap="none" spc="0" normalizeH="0" baseline="0" noProof="0" dirty="0">
              <a:ln>
                <a:noFill/>
              </a:ln>
              <a:solidFill>
                <a:prstClr val="black"/>
              </a:solidFill>
              <a:effectLst/>
              <a:uLnTx/>
              <a:uFillTx/>
              <a:latin typeface="Calibri"/>
              <a:cs typeface="Arial"/>
            </a:endParaRPr>
          </a:p>
        </p:txBody>
      </p:sp>
      <p:sp>
        <p:nvSpPr>
          <p:cNvPr id="22" name="Rectangle à coins arrondis 21"/>
          <p:cNvSpPr/>
          <p:nvPr/>
        </p:nvSpPr>
        <p:spPr bwMode="auto">
          <a:xfrm>
            <a:off x="975360" y="5040630"/>
            <a:ext cx="2760614" cy="458549"/>
          </a:xfrm>
          <a:prstGeom prst="roundRect">
            <a:avLst>
              <a:gd name="adj" fmla="val 16667"/>
            </a:avLst>
          </a:prstGeom>
          <a:solidFill>
            <a:srgbClr val="9BE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a:cs typeface="Arial"/>
            </a:endParaRPr>
          </a:p>
        </p:txBody>
      </p:sp>
      <p:sp>
        <p:nvSpPr>
          <p:cNvPr id="23" name="ZoneTexte 22"/>
          <p:cNvSpPr txBox="1"/>
          <p:nvPr/>
        </p:nvSpPr>
        <p:spPr bwMode="auto">
          <a:xfrm>
            <a:off x="1413099" y="5145843"/>
            <a:ext cx="2816002" cy="307777"/>
          </a:xfrm>
          <a:prstGeom prst="rect">
            <a:avLst/>
          </a:prstGeom>
          <a:noFill/>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fr-FR" sz="1400" b="0" i="0" u="none" strike="noStrike" kern="0" cap="none" spc="0" normalizeH="0" baseline="0" noProof="0" dirty="0">
                <a:ln>
                  <a:noFill/>
                </a:ln>
                <a:solidFill>
                  <a:prstClr val="black"/>
                </a:solidFill>
                <a:effectLst/>
                <a:uLnTx/>
                <a:uFillTx/>
                <a:latin typeface="Arial"/>
                <a:cs typeface="Arial"/>
              </a:rPr>
              <a:t>Explication personnalisée </a:t>
            </a:r>
          </a:p>
        </p:txBody>
      </p:sp>
      <p:pic>
        <p:nvPicPr>
          <p:cNvPr id="24" name="Image 23"/>
          <p:cNvPicPr>
            <a:picLocks noChangeAspect="1"/>
          </p:cNvPicPr>
          <p:nvPr/>
        </p:nvPicPr>
        <p:blipFill>
          <a:blip r:embed="rId2"/>
          <a:stretch/>
        </p:blipFill>
        <p:spPr bwMode="auto">
          <a:xfrm>
            <a:off x="610705" y="4580664"/>
            <a:ext cx="949354" cy="949354"/>
          </a:xfrm>
          <a:prstGeom prst="rect">
            <a:avLst/>
          </a:prstGeom>
        </p:spPr>
      </p:pic>
      <p:sp>
        <p:nvSpPr>
          <p:cNvPr id="29" name="Titre 1"/>
          <p:cNvSpPr txBox="1">
            <a:spLocks/>
          </p:cNvSpPr>
          <p:nvPr/>
        </p:nvSpPr>
        <p:spPr bwMode="auto">
          <a:xfrm>
            <a:off x="653127" y="4074938"/>
            <a:ext cx="10515600" cy="673267"/>
          </a:xfrm>
          <a:prstGeom prst="rect">
            <a:avLst/>
          </a:prstGeom>
          <a:solidFill>
            <a:srgbClr val="005EA8"/>
          </a:solidFill>
        </p:spPr>
        <p:txBody>
          <a:bodyPr vert="horz" lIns="91440" tIns="45720" rIns="91440" bIns="45720" rtlCol="0" anchor="ctr">
            <a:normAutofit/>
          </a:bodyPr>
          <a:lstStyle>
            <a:lvl1pPr algn="l" defTabSz="914400">
              <a:lnSpc>
                <a:spcPct val="90000"/>
              </a:lnSpc>
              <a:spcBef>
                <a:spcPts val="0"/>
              </a:spcBef>
              <a:buNone/>
              <a:defRPr sz="4400">
                <a:solidFill>
                  <a:schemeClr val="tx1"/>
                </a:solidFill>
                <a:latin typeface="+mj-lt"/>
                <a:ea typeface="+mj-ea"/>
                <a:cs typeface="+mj-cs"/>
              </a:defRPr>
            </a:lvl1pPr>
          </a:lstStyle>
          <a:p>
            <a:pPr marL="0" marR="0" lvl="0" indent="0" algn="ctr" defTabSz="914400" eaLnBrk="1" fontAlgn="auto" latinLnBrk="0" hangingPunct="1">
              <a:lnSpc>
                <a:spcPct val="90000"/>
              </a:lnSpc>
              <a:spcBef>
                <a:spcPts val="0"/>
              </a:spcBef>
              <a:spcAft>
                <a:spcPts val="0"/>
              </a:spcAft>
              <a:buClrTx/>
              <a:buSzTx/>
              <a:buFontTx/>
              <a:buNone/>
              <a:tabLst/>
              <a:defRPr/>
            </a:pPr>
            <a:r>
              <a:rPr kumimoji="0" lang="fr-FR" sz="2400" b="1" i="0" u="none" strike="noStrike" kern="0" cap="none" spc="0" normalizeH="0" baseline="0" noProof="0" dirty="0">
                <a:ln>
                  <a:noFill/>
                </a:ln>
                <a:solidFill>
                  <a:prstClr val="white"/>
                </a:solidFill>
                <a:effectLst/>
                <a:uLnTx/>
                <a:uFillTx/>
                <a:latin typeface="Arial"/>
                <a:cs typeface="Arial"/>
              </a:rPr>
              <a:t>QUELLES SOLUTIONS ?</a:t>
            </a:r>
            <a:endParaRPr kumimoji="0" lang="fr-FR" sz="4400" b="0" i="0" u="none" strike="noStrike" kern="0" cap="none" spc="0" normalizeH="0" baseline="0" noProof="0" dirty="0">
              <a:ln>
                <a:noFill/>
              </a:ln>
              <a:solidFill>
                <a:prstClr val="black"/>
              </a:solidFill>
              <a:effectLst/>
              <a:uLnTx/>
              <a:uFillTx/>
              <a:latin typeface="Calibri Light"/>
              <a:cs typeface="Arial"/>
            </a:endParaRPr>
          </a:p>
        </p:txBody>
      </p:sp>
      <p:sp>
        <p:nvSpPr>
          <p:cNvPr id="31" name="Rectangle à coins arrondis 30"/>
          <p:cNvSpPr/>
          <p:nvPr/>
        </p:nvSpPr>
        <p:spPr bwMode="auto">
          <a:xfrm>
            <a:off x="5537835" y="5048551"/>
            <a:ext cx="4570095" cy="606895"/>
          </a:xfrm>
          <a:prstGeom prst="roundRect">
            <a:avLst>
              <a:gd name="adj" fmla="val 16667"/>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a:cs typeface="Arial"/>
            </a:endParaRPr>
          </a:p>
        </p:txBody>
      </p:sp>
      <p:sp>
        <p:nvSpPr>
          <p:cNvPr id="32" name="ZoneTexte 31"/>
          <p:cNvSpPr txBox="1"/>
          <p:nvPr/>
        </p:nvSpPr>
        <p:spPr bwMode="auto">
          <a:xfrm>
            <a:off x="6155169" y="5132226"/>
            <a:ext cx="3937209" cy="523220"/>
          </a:xfrm>
          <a:prstGeom prst="rect">
            <a:avLst/>
          </a:prstGeom>
          <a:noFill/>
        </p:spPr>
        <p:txBody>
          <a:bodyPr wrap="square" rtlCol="0">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fr-FR" sz="1400" b="0" i="0" u="none" strike="noStrike" kern="0" cap="none" spc="0" normalizeH="0" baseline="0" noProof="0" dirty="0">
                <a:ln>
                  <a:noFill/>
                </a:ln>
                <a:solidFill>
                  <a:prstClr val="black"/>
                </a:solidFill>
                <a:effectLst/>
                <a:uLnTx/>
                <a:uFillTx/>
                <a:latin typeface="Arial"/>
                <a:cs typeface="Arial"/>
              </a:rPr>
              <a:t>Proposition à la direction de l’organisme d’une solution en équité</a:t>
            </a:r>
          </a:p>
        </p:txBody>
      </p:sp>
      <p:pic>
        <p:nvPicPr>
          <p:cNvPr id="33" name="Image 32"/>
          <p:cNvPicPr>
            <a:picLocks noChangeAspect="1"/>
          </p:cNvPicPr>
          <p:nvPr/>
        </p:nvPicPr>
        <p:blipFill>
          <a:blip r:embed="rId2"/>
          <a:stretch/>
        </p:blipFill>
        <p:spPr bwMode="auto">
          <a:xfrm>
            <a:off x="5276399" y="4682675"/>
            <a:ext cx="863218" cy="863218"/>
          </a:xfrm>
          <a:prstGeom prst="rect">
            <a:avLst/>
          </a:prstGeom>
        </p:spPr>
      </p:pic>
      <p:sp>
        <p:nvSpPr>
          <p:cNvPr id="34" name="Rectangle à coins arrondis 33"/>
          <p:cNvSpPr/>
          <p:nvPr/>
        </p:nvSpPr>
        <p:spPr bwMode="auto">
          <a:xfrm>
            <a:off x="1368838" y="5719270"/>
            <a:ext cx="3946112" cy="503833"/>
          </a:xfrm>
          <a:prstGeom prst="roundRect">
            <a:avLst>
              <a:gd name="adj" fmla="val 16667"/>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a:cs typeface="Arial"/>
            </a:endParaRPr>
          </a:p>
        </p:txBody>
      </p:sp>
      <p:sp>
        <p:nvSpPr>
          <p:cNvPr id="35" name="ZoneTexte 34"/>
          <p:cNvSpPr txBox="1"/>
          <p:nvPr/>
        </p:nvSpPr>
        <p:spPr bwMode="auto">
          <a:xfrm>
            <a:off x="1879289" y="5821234"/>
            <a:ext cx="3252781" cy="307777"/>
          </a:xfrm>
          <a:prstGeom prst="rect">
            <a:avLst/>
          </a:prstGeom>
          <a:noFill/>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fr-FR" sz="1400" b="0" i="0" u="none" strike="noStrike" kern="0" cap="none" spc="0" normalizeH="0" baseline="0" noProof="0" dirty="0">
                <a:ln>
                  <a:noFill/>
                </a:ln>
                <a:solidFill>
                  <a:prstClr val="black"/>
                </a:solidFill>
                <a:effectLst/>
                <a:uLnTx/>
                <a:uFillTx/>
                <a:latin typeface="Arial"/>
                <a:cs typeface="Arial"/>
              </a:rPr>
              <a:t>Révision de la position de l’organisme</a:t>
            </a:r>
          </a:p>
        </p:txBody>
      </p:sp>
      <p:pic>
        <p:nvPicPr>
          <p:cNvPr id="36" name="Image 35"/>
          <p:cNvPicPr>
            <a:picLocks noChangeAspect="1"/>
          </p:cNvPicPr>
          <p:nvPr/>
        </p:nvPicPr>
        <p:blipFill>
          <a:blip r:embed="rId2"/>
          <a:stretch/>
        </p:blipFill>
        <p:spPr bwMode="auto">
          <a:xfrm>
            <a:off x="956310" y="5453864"/>
            <a:ext cx="902486" cy="902486"/>
          </a:xfrm>
          <a:prstGeom prst="rect">
            <a:avLst/>
          </a:prstGeom>
        </p:spPr>
      </p:pic>
      <p:sp>
        <p:nvSpPr>
          <p:cNvPr id="37" name="Rectangle à coins arrondis 36"/>
          <p:cNvSpPr/>
          <p:nvPr/>
        </p:nvSpPr>
        <p:spPr bwMode="auto">
          <a:xfrm>
            <a:off x="7125790" y="5842494"/>
            <a:ext cx="3466004" cy="493574"/>
          </a:xfrm>
          <a:prstGeom prst="roundRect">
            <a:avLst>
              <a:gd name="adj" fmla="val 16667"/>
            </a:avLst>
          </a:prstGeom>
          <a:solidFill>
            <a:srgbClr val="9BE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a:cs typeface="Arial"/>
            </a:endParaRPr>
          </a:p>
        </p:txBody>
      </p:sp>
      <p:sp>
        <p:nvSpPr>
          <p:cNvPr id="43" name="ZoneTexte 42"/>
          <p:cNvSpPr txBox="1"/>
          <p:nvPr/>
        </p:nvSpPr>
        <p:spPr bwMode="auto">
          <a:xfrm>
            <a:off x="7416495" y="5913812"/>
            <a:ext cx="3714459" cy="307777"/>
          </a:xfrm>
          <a:prstGeom prst="rect">
            <a:avLst/>
          </a:prstGeom>
          <a:noFill/>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fr-FR" sz="1400" b="0" i="0" u="none" strike="noStrike" kern="0" cap="none" spc="0" normalizeH="0" baseline="0" noProof="0" dirty="0">
                <a:ln>
                  <a:noFill/>
                </a:ln>
                <a:solidFill>
                  <a:prstClr val="black"/>
                </a:solidFill>
                <a:effectLst/>
                <a:uLnTx/>
                <a:uFillTx/>
                <a:latin typeface="Arial"/>
                <a:cs typeface="Arial"/>
              </a:rPr>
              <a:t>Accompagnement complémentaire</a:t>
            </a:r>
          </a:p>
        </p:txBody>
      </p:sp>
      <p:pic>
        <p:nvPicPr>
          <p:cNvPr id="44" name="Image 43"/>
          <p:cNvPicPr>
            <a:picLocks noChangeAspect="1"/>
          </p:cNvPicPr>
          <p:nvPr/>
        </p:nvPicPr>
        <p:blipFill>
          <a:blip r:embed="rId3"/>
          <a:stretch/>
        </p:blipFill>
        <p:spPr bwMode="auto">
          <a:xfrm>
            <a:off x="6627689" y="5499180"/>
            <a:ext cx="908494" cy="903883"/>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re 1"/>
          <p:cNvSpPr>
            <a:spLocks noGrp="1"/>
          </p:cNvSpPr>
          <p:nvPr>
            <p:ph type="title"/>
          </p:nvPr>
        </p:nvSpPr>
        <p:spPr bwMode="auto">
          <a:prstGeom prst="rect">
            <a:avLst/>
          </a:prstGeom>
          <a:solidFill>
            <a:srgbClr val="005EA8"/>
          </a:solidFill>
        </p:spPr>
        <p:txBody>
          <a:bodyPr>
            <a:normAutofit/>
          </a:bodyPr>
          <a:lstStyle/>
          <a:p>
            <a:pPr algn="ctr">
              <a:defRPr/>
            </a:pPr>
            <a:r>
              <a:rPr lang="fr-FR" sz="2400" b="1">
                <a:solidFill>
                  <a:schemeClr val="bg1"/>
                </a:solidFill>
                <a:latin typeface="Arial"/>
                <a:cs typeface="Arial"/>
              </a:rPr>
              <a:t>QUAND SAISIR LE MÉDIATEUR ? </a:t>
            </a:r>
          </a:p>
        </p:txBody>
      </p:sp>
      <p:sp>
        <p:nvSpPr>
          <p:cNvPr id="4" name="Rectangle à coins arrondis 3"/>
          <p:cNvSpPr/>
          <p:nvPr/>
        </p:nvSpPr>
        <p:spPr bwMode="auto">
          <a:xfrm>
            <a:off x="7739221" y="3127841"/>
            <a:ext cx="3800007" cy="1295007"/>
          </a:xfrm>
          <a:prstGeom prst="roundRect">
            <a:avLst>
              <a:gd name="adj" fmla="val 16667"/>
            </a:avLst>
          </a:prstGeom>
          <a:solidFill>
            <a:srgbClr val="9BE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800" b="0" i="0" u="none" strike="noStrike" kern="0" cap="none" spc="0" normalizeH="0" baseline="0" noProof="0">
                <a:ln>
                  <a:noFill/>
                </a:ln>
                <a:solidFill>
                  <a:prstClr val="black"/>
                </a:solidFill>
                <a:effectLst/>
                <a:uLnTx/>
                <a:uFillTx/>
                <a:latin typeface="Arial"/>
                <a:cs typeface="Arial"/>
              </a:rPr>
              <a:t>Le médiateur ne peut pas intervenir si une juridiction est déjà saisie.</a:t>
            </a:r>
          </a:p>
        </p:txBody>
      </p:sp>
      <p:graphicFrame>
        <p:nvGraphicFramePr>
          <p:cNvPr id="5" name="Espace réservé du contenu 4"/>
          <p:cNvGraphicFramePr>
            <a:graphicFrameLocks noGrp="1"/>
          </p:cNvGraphicFramePr>
          <p:nvPr>
            <p:ph idx="1"/>
          </p:nvPr>
        </p:nvGraphicFramePr>
        <p:xfrm>
          <a:off x="203458" y="2456891"/>
          <a:ext cx="6714505" cy="37055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7" name="Connecteur droit 6"/>
          <p:cNvCxnSpPr>
            <a:cxnSpLocks/>
          </p:cNvCxnSpPr>
          <p:nvPr/>
        </p:nvCxnSpPr>
        <p:spPr bwMode="auto">
          <a:xfrm flipH="1">
            <a:off x="7282021" y="1821826"/>
            <a:ext cx="7495" cy="4534524"/>
          </a:xfrm>
          <a:prstGeom prst="line">
            <a:avLst/>
          </a:prstGeom>
          <a:ln w="19050" cap="flat" cmpd="sng" algn="ctr">
            <a:solidFill>
              <a:schemeClr val="dk1"/>
            </a:solidFill>
            <a:prstDash val="dash"/>
            <a:round/>
            <a:headEnd type="none" w="med" len="med"/>
            <a:tailEnd type="none" w="med" len="med"/>
          </a:ln>
        </p:spPr>
        <p:style>
          <a:lnRef idx="0">
            <a:srgbClr val="000000"/>
          </a:lnRef>
          <a:fillRef idx="0">
            <a:srgbClr val="000000"/>
          </a:fillRef>
          <a:effectRef idx="0">
            <a:srgbClr val="000000"/>
          </a:effectRef>
          <a:fontRef idx="minor">
            <a:schemeClr val="tx1"/>
          </a:fontRef>
        </p:style>
      </p:cxnSp>
      <p:sp>
        <p:nvSpPr>
          <p:cNvPr id="8" name="ZoneTexte 7"/>
          <p:cNvSpPr txBox="1"/>
          <p:nvPr/>
        </p:nvSpPr>
        <p:spPr bwMode="auto">
          <a:xfrm>
            <a:off x="365759" y="2013320"/>
            <a:ext cx="6552203" cy="369332"/>
          </a:xfrm>
          <a:prstGeom prst="rect">
            <a:avLst/>
          </a:prstGeom>
          <a:solidFill>
            <a:schemeClr val="accent4">
              <a:lumMod val="20000"/>
              <a:lumOff val="80000"/>
            </a:schemeClr>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800" b="0" i="0" u="none" strike="noStrike" kern="0" cap="none" spc="0" normalizeH="0" baseline="0" noProof="0">
                <a:ln>
                  <a:noFill/>
                </a:ln>
                <a:solidFill>
                  <a:prstClr val="black"/>
                </a:solidFill>
                <a:effectLst/>
                <a:uLnTx/>
                <a:uFillTx/>
                <a:latin typeface="Arial"/>
                <a:cs typeface="Arial"/>
              </a:rPr>
              <a:t>CRA/ CMRA</a:t>
            </a:r>
          </a:p>
        </p:txBody>
      </p:sp>
      <p:sp>
        <p:nvSpPr>
          <p:cNvPr id="9" name="ZoneTexte 8"/>
          <p:cNvSpPr txBox="1"/>
          <p:nvPr/>
        </p:nvSpPr>
        <p:spPr bwMode="auto">
          <a:xfrm>
            <a:off x="7739221" y="2017072"/>
            <a:ext cx="3800007" cy="369332"/>
          </a:xfrm>
          <a:prstGeom prst="rect">
            <a:avLst/>
          </a:prstGeom>
          <a:solidFill>
            <a:schemeClr val="accent4">
              <a:lumMod val="20000"/>
              <a:lumOff val="80000"/>
            </a:schemeClr>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800" b="0" i="0" u="none" strike="noStrike" kern="0" cap="none" spc="0" normalizeH="0" baseline="0" noProof="0">
                <a:ln>
                  <a:noFill/>
                </a:ln>
                <a:solidFill>
                  <a:prstClr val="black"/>
                </a:solidFill>
                <a:effectLst/>
                <a:uLnTx/>
                <a:uFillTx/>
                <a:latin typeface="Arial"/>
                <a:cs typeface="Arial"/>
              </a:rPr>
              <a:t>Contentieux</a:t>
            </a:r>
          </a:p>
        </p:txBody>
      </p:sp>
      <p:sp>
        <p:nvSpPr>
          <p:cNvPr id="10" name="Espace réservé de la date 9"/>
          <p:cNvSpPr>
            <a:spLocks noGrp="1"/>
          </p:cNvSpPr>
          <p:nvPr>
            <p:ph type="dt" sz="half" idx="10"/>
          </p:nvPr>
        </p:nvSpPr>
        <p:spPr bwMode="auto"/>
        <p:txBody>
          <a:bodyPr/>
          <a:lstStyle/>
          <a:p>
            <a:pPr marL="0" marR="0" lvl="0" indent="0" algn="l" defTabSz="914400" eaLnBrk="1" fontAlgn="auto" latinLnBrk="0" hangingPunct="1">
              <a:lnSpc>
                <a:spcPct val="100000"/>
              </a:lnSpc>
              <a:spcBef>
                <a:spcPts val="0"/>
              </a:spcBef>
              <a:spcAft>
                <a:spcPts val="0"/>
              </a:spcAft>
              <a:buClrTx/>
              <a:buSzTx/>
              <a:buFontTx/>
              <a:buNone/>
              <a:tabLst/>
              <a:defRPr/>
            </a:pPr>
            <a:fld id="{809F5775-0C2F-4F4F-9985-EE6813638890}" type="datetime1">
              <a:rPr kumimoji="0" lang="fr-FR" sz="1200" b="0" i="0" u="none" strike="noStrike" kern="0" cap="none" spc="0" normalizeH="0" baseline="0" noProof="0">
                <a:ln>
                  <a:noFill/>
                </a:ln>
                <a:solidFill>
                  <a:prstClr val="black">
                    <a:tint val="75000"/>
                  </a:prstClr>
                </a:solidFill>
                <a:effectLst/>
                <a:uLnTx/>
                <a:uFillTx/>
                <a:latin typeface="Calibri"/>
                <a:cs typeface="Arial"/>
              </a:rPr>
              <a:pPr marL="0" marR="0" lvl="0" indent="0" algn="l" defTabSz="914400" eaLnBrk="1" fontAlgn="auto" latinLnBrk="0" hangingPunct="1">
                <a:lnSpc>
                  <a:spcPct val="100000"/>
                </a:lnSpc>
                <a:spcBef>
                  <a:spcPts val="0"/>
                </a:spcBef>
                <a:spcAft>
                  <a:spcPts val="0"/>
                </a:spcAft>
                <a:buClrTx/>
                <a:buSzTx/>
                <a:buFontTx/>
                <a:buNone/>
                <a:tabLst/>
                <a:defRPr/>
              </a:pPr>
              <a:t>12/06/2026</a:t>
            </a:fld>
            <a:endParaRPr kumimoji="0" lang="fr-FR" sz="1200" b="0" i="0" u="none" strike="noStrike" kern="0" cap="none" spc="0" normalizeH="0" baseline="0" noProof="0">
              <a:ln>
                <a:noFill/>
              </a:ln>
              <a:solidFill>
                <a:prstClr val="black">
                  <a:tint val="75000"/>
                </a:prstClr>
              </a:solidFill>
              <a:effectLst/>
              <a:uLnTx/>
              <a:uFillTx/>
              <a:latin typeface="Calibri"/>
              <a:cs typeface="Arial"/>
            </a:endParaRPr>
          </a:p>
        </p:txBody>
      </p:sp>
      <p:sp>
        <p:nvSpPr>
          <p:cNvPr id="11" name="Espace réservé du pied de page 10"/>
          <p:cNvSpPr>
            <a:spLocks noGrp="1"/>
          </p:cNvSpPr>
          <p:nvPr>
            <p:ph type="ftr" sz="quarter" idx="11"/>
          </p:nvPr>
        </p:nvSpPr>
        <p:spPr bwMode="auto"/>
        <p: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200" b="0" i="0" u="none" strike="noStrike" kern="0" cap="none" spc="0" normalizeH="0" baseline="0" noProof="0">
                <a:ln>
                  <a:noFill/>
                </a:ln>
                <a:solidFill>
                  <a:prstClr val="black">
                    <a:tint val="75000"/>
                  </a:prstClr>
                </a:solidFill>
                <a:effectLst/>
                <a:uLnTx/>
                <a:uFillTx/>
                <a:latin typeface="Calibri"/>
                <a:cs typeface="Arial"/>
              </a:rPr>
              <a:t>Médiateur de l'Assurance maladie </a:t>
            </a:r>
          </a:p>
        </p:txBody>
      </p:sp>
      <p:sp>
        <p:nvSpPr>
          <p:cNvPr id="12" name="Espace réservé du numéro de diapositive 11"/>
          <p:cNvSpPr>
            <a:spLocks noGrp="1"/>
          </p:cNvSpPr>
          <p:nvPr>
            <p:ph type="sldNum" sz="quarter" idx="12"/>
          </p:nvPr>
        </p:nvSpPr>
        <p:spPr bwMode="auto"/>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9C7C4562-8D4E-4DF8-9BFF-8016796A0B53}" type="slidenum">
              <a:rPr kumimoji="0" lang="fr-FR" sz="1200" b="0" i="0" u="none" strike="noStrike" kern="0" cap="none" spc="0" normalizeH="0" baseline="0" noProof="0">
                <a:ln>
                  <a:noFill/>
                </a:ln>
                <a:solidFill>
                  <a:prstClr val="black">
                    <a:tint val="75000"/>
                  </a:prstClr>
                </a:solidFill>
                <a:effectLst/>
                <a:uLnTx/>
                <a:uFillTx/>
                <a:latin typeface="Calibri"/>
                <a:cs typeface="Arial"/>
              </a:rPr>
              <a:pPr marL="0" marR="0" lvl="0" indent="0" algn="r" defTabSz="914400" eaLnBrk="1" fontAlgn="auto" latinLnBrk="0" hangingPunct="1">
                <a:lnSpc>
                  <a:spcPct val="100000"/>
                </a:lnSpc>
                <a:spcBef>
                  <a:spcPts val="0"/>
                </a:spcBef>
                <a:spcAft>
                  <a:spcPts val="0"/>
                </a:spcAft>
                <a:buClrTx/>
                <a:buSzTx/>
                <a:buFontTx/>
                <a:buNone/>
                <a:tabLst/>
                <a:defRPr/>
              </a:pPr>
              <a:t>21</a:t>
            </a:fld>
            <a:endParaRPr kumimoji="0" lang="fr-FR" sz="1200" b="0" i="0" u="none" strike="noStrike" kern="0" cap="none" spc="0" normalizeH="0" baseline="0" noProof="0">
              <a:ln>
                <a:noFill/>
              </a:ln>
              <a:solidFill>
                <a:prstClr val="black">
                  <a:tint val="75000"/>
                </a:prstClr>
              </a:solidFill>
              <a:effectLst/>
              <a:uLnTx/>
              <a:uFillTx/>
              <a:latin typeface="Calibri"/>
              <a:cs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re 1"/>
          <p:cNvSpPr>
            <a:spLocks noGrp="1"/>
          </p:cNvSpPr>
          <p:nvPr>
            <p:ph type="title"/>
          </p:nvPr>
        </p:nvSpPr>
        <p:spPr bwMode="auto">
          <a:prstGeom prst="rect">
            <a:avLst/>
          </a:prstGeom>
          <a:solidFill>
            <a:srgbClr val="005EA8"/>
          </a:solidFill>
        </p:spPr>
        <p:txBody>
          <a:bodyPr>
            <a:normAutofit/>
          </a:bodyPr>
          <a:lstStyle/>
          <a:p>
            <a:pPr algn="ctr">
              <a:defRPr/>
            </a:pPr>
            <a:r>
              <a:rPr lang="fr-FR" sz="2400" b="1">
                <a:solidFill>
                  <a:schemeClr val="bg1"/>
                </a:solidFill>
                <a:latin typeface="Arial"/>
                <a:cs typeface="Arial"/>
              </a:rPr>
              <a:t>COMMENT SAISIR LE MÉDIATEUR ?</a:t>
            </a:r>
            <a:endParaRPr lang="fr-FR" sz="2400">
              <a:solidFill>
                <a:schemeClr val="bg1"/>
              </a:solidFill>
              <a:latin typeface="Arial"/>
              <a:cs typeface="Arial"/>
            </a:endParaRPr>
          </a:p>
        </p:txBody>
      </p:sp>
      <p:graphicFrame>
        <p:nvGraphicFramePr>
          <p:cNvPr id="5" name="Espace réservé du contenu 4"/>
          <p:cNvGraphicFramePr>
            <a:graphicFrameLocks noGrp="1"/>
          </p:cNvGraphicFramePr>
          <p:nvPr>
            <p:ph idx="1"/>
          </p:nvPr>
        </p:nvGraphicFramePr>
        <p:xfrm>
          <a:off x="838200" y="1847850"/>
          <a:ext cx="6172962"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Espace réservé de la date 6"/>
          <p:cNvSpPr>
            <a:spLocks noGrp="1"/>
          </p:cNvSpPr>
          <p:nvPr>
            <p:ph type="dt" sz="half" idx="10"/>
          </p:nvPr>
        </p:nvSpPr>
        <p:spPr bwMode="auto"/>
        <p:txBody>
          <a:bodyPr/>
          <a:lstStyle/>
          <a:p>
            <a:pPr marL="0" marR="0" lvl="0" indent="0" algn="l" defTabSz="914400" eaLnBrk="1" fontAlgn="auto" latinLnBrk="0" hangingPunct="1">
              <a:lnSpc>
                <a:spcPct val="100000"/>
              </a:lnSpc>
              <a:spcBef>
                <a:spcPts val="0"/>
              </a:spcBef>
              <a:spcAft>
                <a:spcPts val="0"/>
              </a:spcAft>
              <a:buClrTx/>
              <a:buSzTx/>
              <a:buFontTx/>
              <a:buNone/>
              <a:tabLst/>
              <a:defRPr/>
            </a:pPr>
            <a:fld id="{92875D2F-8DD6-4213-80A1-F0CB59A3FF9E}" type="datetime1">
              <a:rPr kumimoji="0" lang="fr-FR" sz="1200" b="0" i="0" u="none" strike="noStrike" kern="0" cap="none" spc="0" normalizeH="0" baseline="0" noProof="0">
                <a:ln>
                  <a:noFill/>
                </a:ln>
                <a:solidFill>
                  <a:prstClr val="black">
                    <a:tint val="75000"/>
                  </a:prstClr>
                </a:solidFill>
                <a:effectLst/>
                <a:uLnTx/>
                <a:uFillTx/>
                <a:latin typeface="Calibri"/>
                <a:cs typeface="Arial"/>
              </a:rPr>
              <a:pPr marL="0" marR="0" lvl="0" indent="0" algn="l" defTabSz="914400" eaLnBrk="1" fontAlgn="auto" latinLnBrk="0" hangingPunct="1">
                <a:lnSpc>
                  <a:spcPct val="100000"/>
                </a:lnSpc>
                <a:spcBef>
                  <a:spcPts val="0"/>
                </a:spcBef>
                <a:spcAft>
                  <a:spcPts val="0"/>
                </a:spcAft>
                <a:buClrTx/>
                <a:buSzTx/>
                <a:buFontTx/>
                <a:buNone/>
                <a:tabLst/>
                <a:defRPr/>
              </a:pPr>
              <a:t>12/06/2026</a:t>
            </a:fld>
            <a:endParaRPr kumimoji="0" lang="fr-FR" sz="1200" b="0" i="0" u="none" strike="noStrike" kern="0" cap="none" spc="0" normalizeH="0" baseline="0" noProof="0">
              <a:ln>
                <a:noFill/>
              </a:ln>
              <a:solidFill>
                <a:prstClr val="black">
                  <a:tint val="75000"/>
                </a:prstClr>
              </a:solidFill>
              <a:effectLst/>
              <a:uLnTx/>
              <a:uFillTx/>
              <a:latin typeface="Calibri"/>
              <a:cs typeface="Arial"/>
            </a:endParaRPr>
          </a:p>
        </p:txBody>
      </p:sp>
      <p:sp>
        <p:nvSpPr>
          <p:cNvPr id="8" name="Espace réservé du pied de page 7"/>
          <p:cNvSpPr>
            <a:spLocks noGrp="1"/>
          </p:cNvSpPr>
          <p:nvPr>
            <p:ph type="ftr" sz="quarter" idx="11"/>
          </p:nvPr>
        </p:nvSpPr>
        <p:spPr bwMode="auto"/>
        <p: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200" b="0" i="0" u="none" strike="noStrike" kern="0" cap="none" spc="0" normalizeH="0" baseline="0" noProof="0">
                <a:ln>
                  <a:noFill/>
                </a:ln>
                <a:solidFill>
                  <a:prstClr val="black">
                    <a:tint val="75000"/>
                  </a:prstClr>
                </a:solidFill>
                <a:effectLst/>
                <a:uLnTx/>
                <a:uFillTx/>
                <a:latin typeface="Calibri"/>
                <a:cs typeface="Arial"/>
              </a:rPr>
              <a:t>Médiateur de l'Assurance maladie </a:t>
            </a:r>
          </a:p>
        </p:txBody>
      </p:sp>
      <p:sp>
        <p:nvSpPr>
          <p:cNvPr id="9" name="Espace réservé du numéro de diapositive 8"/>
          <p:cNvSpPr>
            <a:spLocks noGrp="1"/>
          </p:cNvSpPr>
          <p:nvPr>
            <p:ph type="sldNum" sz="quarter" idx="12"/>
          </p:nvPr>
        </p:nvSpPr>
        <p:spPr bwMode="auto"/>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9C7C4562-8D4E-4DF8-9BFF-8016796A0B53}" type="slidenum">
              <a:rPr kumimoji="0" lang="fr-FR" sz="1200" b="0" i="0" u="none" strike="noStrike" kern="0" cap="none" spc="0" normalizeH="0" baseline="0" noProof="0">
                <a:ln>
                  <a:noFill/>
                </a:ln>
                <a:solidFill>
                  <a:prstClr val="black">
                    <a:tint val="75000"/>
                  </a:prstClr>
                </a:solidFill>
                <a:effectLst/>
                <a:uLnTx/>
                <a:uFillTx/>
                <a:latin typeface="Calibri"/>
                <a:cs typeface="Arial"/>
              </a:rPr>
              <a:pPr marL="0" marR="0" lvl="0" indent="0" algn="r" defTabSz="914400" eaLnBrk="1" fontAlgn="auto" latinLnBrk="0" hangingPunct="1">
                <a:lnSpc>
                  <a:spcPct val="100000"/>
                </a:lnSpc>
                <a:spcBef>
                  <a:spcPts val="0"/>
                </a:spcBef>
                <a:spcAft>
                  <a:spcPts val="0"/>
                </a:spcAft>
                <a:buClrTx/>
                <a:buSzTx/>
                <a:buFontTx/>
                <a:buNone/>
                <a:tabLst/>
                <a:defRPr/>
              </a:pPr>
              <a:t>22</a:t>
            </a:fld>
            <a:endParaRPr kumimoji="0" lang="fr-FR" sz="1200" b="0" i="0" u="none" strike="noStrike" kern="0" cap="none" spc="0" normalizeH="0" baseline="0" noProof="0">
              <a:ln>
                <a:noFill/>
              </a:ln>
              <a:solidFill>
                <a:prstClr val="black">
                  <a:tint val="75000"/>
                </a:prstClr>
              </a:solidFill>
              <a:effectLst/>
              <a:uLnTx/>
              <a:uFillTx/>
              <a:latin typeface="Calibri"/>
              <a:cs typeface="Arial"/>
            </a:endParaRPr>
          </a:p>
        </p:txBody>
      </p:sp>
      <p:sp>
        <p:nvSpPr>
          <p:cNvPr id="10" name="Rectangle à coins arrondis 9"/>
          <p:cNvSpPr/>
          <p:nvPr/>
        </p:nvSpPr>
        <p:spPr bwMode="auto">
          <a:xfrm>
            <a:off x="7246620" y="1847850"/>
            <a:ext cx="3966210" cy="909827"/>
          </a:xfrm>
          <a:prstGeom prst="roundRect">
            <a:avLst>
              <a:gd name="adj" fmla="val 16667"/>
            </a:avLst>
          </a:prstGeom>
          <a:solidFill>
            <a:srgbClr val="B3FFD5"/>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800" b="0" i="0" u="none" strike="noStrike" kern="0" cap="none" spc="0" normalizeH="0" baseline="0" noProof="0" dirty="0">
                <a:ln>
                  <a:noFill/>
                </a:ln>
                <a:solidFill>
                  <a:prstClr val="black"/>
                </a:solidFill>
                <a:effectLst/>
                <a:uLnTx/>
                <a:uFillTx/>
                <a:latin typeface="Calibri"/>
                <a:cs typeface="Arial"/>
              </a:rPr>
              <a:t>Pour une aide plus rapide et efficace, joindre à toute saisine:</a:t>
            </a:r>
          </a:p>
        </p:txBody>
      </p:sp>
      <p:sp>
        <p:nvSpPr>
          <p:cNvPr id="11" name="Rectangle à coins arrondis 10"/>
          <p:cNvSpPr/>
          <p:nvPr/>
        </p:nvSpPr>
        <p:spPr bwMode="auto">
          <a:xfrm>
            <a:off x="7280910" y="2987293"/>
            <a:ext cx="3954780" cy="366141"/>
          </a:xfrm>
          <a:prstGeom prst="roundRect">
            <a:avLst>
              <a:gd name="adj" fmla="val 16667"/>
            </a:avLst>
          </a:prstGeom>
          <a:solidFill>
            <a:srgbClr val="B3E0FF"/>
          </a:solidFill>
          <a:ln w="381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800" b="0" i="0" u="none" strike="noStrike" kern="0" cap="none" spc="0" normalizeH="0" baseline="0" noProof="0" dirty="0">
                <a:ln>
                  <a:noFill/>
                </a:ln>
                <a:solidFill>
                  <a:prstClr val="black"/>
                </a:solidFill>
                <a:effectLst/>
                <a:uLnTx/>
                <a:uFillTx/>
                <a:latin typeface="Calibri"/>
                <a:cs typeface="Arial"/>
              </a:rPr>
              <a:t>Un courrier expliquant les difficultés </a:t>
            </a:r>
          </a:p>
        </p:txBody>
      </p:sp>
      <p:sp>
        <p:nvSpPr>
          <p:cNvPr id="12" name="Rectangle à coins arrondis 11"/>
          <p:cNvSpPr/>
          <p:nvPr/>
        </p:nvSpPr>
        <p:spPr bwMode="auto">
          <a:xfrm>
            <a:off x="7063740" y="3574732"/>
            <a:ext cx="4290060" cy="620078"/>
          </a:xfrm>
          <a:prstGeom prst="roundRect">
            <a:avLst>
              <a:gd name="adj" fmla="val 16667"/>
            </a:avLst>
          </a:prstGeom>
          <a:solidFill>
            <a:srgbClr val="B3E0FF"/>
          </a:solidFill>
          <a:ln w="381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800" b="0" i="0" u="none" strike="noStrike" kern="0" cap="none" spc="0" normalizeH="0" baseline="0" noProof="0" dirty="0">
                <a:ln>
                  <a:noFill/>
                </a:ln>
                <a:solidFill>
                  <a:prstClr val="black"/>
                </a:solidFill>
                <a:effectLst/>
                <a:uLnTx/>
                <a:uFillTx/>
                <a:latin typeface="Calibri"/>
                <a:cs typeface="Arial"/>
              </a:rPr>
              <a:t>Une copie des courriers échangés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800" b="0" i="0" u="none" strike="noStrike" kern="0" cap="none" spc="0" normalizeH="0" baseline="0" noProof="0" dirty="0">
                <a:ln>
                  <a:noFill/>
                </a:ln>
                <a:solidFill>
                  <a:prstClr val="black"/>
                </a:solidFill>
                <a:effectLst/>
                <a:uLnTx/>
                <a:uFillTx/>
                <a:latin typeface="Calibri"/>
                <a:cs typeface="Arial"/>
              </a:rPr>
              <a:t>avec les services de la CPAM </a:t>
            </a:r>
          </a:p>
        </p:txBody>
      </p:sp>
      <p:sp>
        <p:nvSpPr>
          <p:cNvPr id="13" name="Rectangle à coins arrondis 12"/>
          <p:cNvSpPr/>
          <p:nvPr/>
        </p:nvSpPr>
        <p:spPr bwMode="auto">
          <a:xfrm>
            <a:off x="7959090" y="4351972"/>
            <a:ext cx="2743200" cy="1783080"/>
          </a:xfrm>
          <a:prstGeom prst="roundRect">
            <a:avLst>
              <a:gd name="adj" fmla="val 16667"/>
            </a:avLst>
          </a:prstGeom>
          <a:solidFill>
            <a:srgbClr val="B3E0FF"/>
          </a:solidFill>
          <a:ln w="381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914400" eaLnBrk="1" fontAlgn="auto" latinLnBrk="0" hangingPunct="1">
              <a:lnSpc>
                <a:spcPct val="100000"/>
              </a:lnSpc>
              <a:spcBef>
                <a:spcPts val="0"/>
              </a:spcBef>
              <a:spcAft>
                <a:spcPts val="0"/>
              </a:spcAft>
              <a:buClrTx/>
              <a:buSzTx/>
              <a:buFont typeface="Arial"/>
              <a:buChar char="•"/>
              <a:tabLst/>
              <a:defRPr/>
            </a:pPr>
            <a:r>
              <a:rPr kumimoji="0" lang="fr-FR" sz="1800" b="0" i="0" u="none" strike="noStrike" kern="0" cap="none" spc="0" normalizeH="0" baseline="0" noProof="0" dirty="0">
                <a:ln>
                  <a:noFill/>
                </a:ln>
                <a:solidFill>
                  <a:prstClr val="black"/>
                </a:solidFill>
                <a:effectLst/>
                <a:uLnTx/>
                <a:uFillTx/>
                <a:latin typeface="Calibri"/>
                <a:cs typeface="Arial"/>
              </a:rPr>
              <a:t>Le NIR</a:t>
            </a:r>
            <a:endParaRPr kumimoji="0" sz="1800" b="0" i="0" u="none" strike="noStrike" kern="0" cap="none" spc="0" normalizeH="0" baseline="0" noProof="0" dirty="0">
              <a:ln>
                <a:noFill/>
              </a:ln>
              <a:solidFill>
                <a:prstClr val="white"/>
              </a:solidFill>
              <a:effectLst/>
              <a:uLnTx/>
              <a:uFillTx/>
              <a:latin typeface="Calibri"/>
              <a:cs typeface="Arial"/>
            </a:endParaRPr>
          </a:p>
          <a:p>
            <a:pPr marL="285750" marR="0" lvl="0" indent="-285750" algn="l" defTabSz="914400" eaLnBrk="1" fontAlgn="auto" latinLnBrk="0" hangingPunct="1">
              <a:lnSpc>
                <a:spcPct val="100000"/>
              </a:lnSpc>
              <a:spcBef>
                <a:spcPts val="0"/>
              </a:spcBef>
              <a:spcAft>
                <a:spcPts val="0"/>
              </a:spcAft>
              <a:buClrTx/>
              <a:buSzTx/>
              <a:buFont typeface="Arial"/>
              <a:buChar char="•"/>
              <a:tabLst/>
              <a:defRPr/>
            </a:pPr>
            <a:r>
              <a:rPr kumimoji="0" lang="fr-FR" sz="1800" b="0" i="0" u="none" strike="noStrike" kern="0" cap="none" spc="0" normalizeH="0" baseline="0" noProof="0" dirty="0">
                <a:ln>
                  <a:noFill/>
                </a:ln>
                <a:solidFill>
                  <a:prstClr val="black"/>
                </a:solidFill>
                <a:effectLst/>
                <a:uLnTx/>
                <a:uFillTx/>
                <a:latin typeface="Calibri"/>
                <a:cs typeface="Arial"/>
              </a:rPr>
              <a:t>L’adresse </a:t>
            </a:r>
            <a:endParaRPr kumimoji="0" sz="1800" b="0" i="0" u="none" strike="noStrike" kern="0" cap="none" spc="0" normalizeH="0" baseline="0" noProof="0" dirty="0">
              <a:ln>
                <a:noFill/>
              </a:ln>
              <a:solidFill>
                <a:prstClr val="white"/>
              </a:solidFill>
              <a:effectLst/>
              <a:uLnTx/>
              <a:uFillTx/>
              <a:latin typeface="Calibri"/>
              <a:cs typeface="Arial"/>
            </a:endParaRPr>
          </a:p>
          <a:p>
            <a:pPr marL="285750" marR="0" lvl="0" indent="-285750" algn="l" defTabSz="914400" eaLnBrk="1" fontAlgn="auto" latinLnBrk="0" hangingPunct="1">
              <a:lnSpc>
                <a:spcPct val="100000"/>
              </a:lnSpc>
              <a:spcBef>
                <a:spcPts val="0"/>
              </a:spcBef>
              <a:spcAft>
                <a:spcPts val="0"/>
              </a:spcAft>
              <a:buClrTx/>
              <a:buSzTx/>
              <a:buFont typeface="Arial"/>
              <a:buChar char="•"/>
              <a:tabLst/>
              <a:defRPr/>
            </a:pPr>
            <a:r>
              <a:rPr kumimoji="0" lang="fr-FR" sz="1800" b="0" i="0" u="none" strike="noStrike" kern="0" cap="none" spc="0" normalizeH="0" baseline="0" noProof="0" dirty="0">
                <a:ln>
                  <a:noFill/>
                </a:ln>
                <a:solidFill>
                  <a:prstClr val="black"/>
                </a:solidFill>
                <a:effectLst/>
                <a:uLnTx/>
                <a:uFillTx/>
                <a:latin typeface="Calibri"/>
                <a:cs typeface="Arial"/>
              </a:rPr>
              <a:t>Le numéro de téléphone</a:t>
            </a:r>
            <a:endParaRPr kumimoji="0" sz="1800" b="0" i="0" u="none" strike="noStrike" kern="0" cap="none" spc="0" normalizeH="0" baseline="0" noProof="0" dirty="0">
              <a:ln>
                <a:noFill/>
              </a:ln>
              <a:solidFill>
                <a:prstClr val="white"/>
              </a:solidFill>
              <a:effectLst/>
              <a:uLnTx/>
              <a:uFillTx/>
              <a:latin typeface="Calibri"/>
              <a:cs typeface="Arial"/>
            </a:endParaRPr>
          </a:p>
          <a:p>
            <a:pPr marL="285750" marR="0" lvl="0" indent="-285750" algn="l" defTabSz="914400" eaLnBrk="1" fontAlgn="auto" latinLnBrk="0" hangingPunct="1">
              <a:lnSpc>
                <a:spcPct val="100000"/>
              </a:lnSpc>
              <a:spcBef>
                <a:spcPts val="0"/>
              </a:spcBef>
              <a:spcAft>
                <a:spcPts val="0"/>
              </a:spcAft>
              <a:buClrTx/>
              <a:buSzTx/>
              <a:buFont typeface="Arial"/>
              <a:buChar char="•"/>
              <a:tabLst/>
              <a:defRPr/>
            </a:pPr>
            <a:r>
              <a:rPr kumimoji="0" lang="fr-FR" sz="1800" b="0" i="0" u="none" strike="noStrike" kern="0" cap="none" spc="0" normalizeH="0" baseline="0" noProof="0" dirty="0">
                <a:ln>
                  <a:noFill/>
                </a:ln>
                <a:solidFill>
                  <a:prstClr val="black"/>
                </a:solidFill>
                <a:effectLst/>
                <a:uLnTx/>
                <a:uFillTx/>
                <a:latin typeface="Calibri"/>
                <a:cs typeface="Arial"/>
              </a:rPr>
              <a:t>L’adresse mail  </a:t>
            </a:r>
            <a:endParaRPr kumimoji="0" sz="1800" b="0" i="0" u="none" strike="noStrike" kern="0" cap="none" spc="0" normalizeH="0" baseline="0" noProof="0" dirty="0">
              <a:ln>
                <a:noFill/>
              </a:ln>
              <a:solidFill>
                <a:prstClr val="white"/>
              </a:solidFill>
              <a:effectLst/>
              <a:uLnTx/>
              <a:uFillTx/>
              <a:latin typeface="Calibri"/>
              <a:cs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ABBC74C5-ABFE-4096-A594-66CED5BE4409}"/>
              </a:ext>
            </a:extLst>
          </p:cNvPr>
          <p:cNvSpPr txBox="1"/>
          <p:nvPr/>
        </p:nvSpPr>
        <p:spPr>
          <a:xfrm>
            <a:off x="2334228" y="2736502"/>
            <a:ext cx="7523544" cy="1384995"/>
          </a:xfrm>
          <a:prstGeom prst="rect">
            <a:avLst/>
          </a:prstGeom>
          <a:noFill/>
        </p:spPr>
        <p:txBody>
          <a:bodyPr wrap="square" rtlCol="0">
            <a:spAutoFit/>
          </a:bodyPr>
          <a:lstStyle/>
          <a:p>
            <a:pPr algn="ctr"/>
            <a:r>
              <a:rPr lang="fr-FR" sz="2800" b="1" dirty="0">
                <a:solidFill>
                  <a:schemeClr val="accent1">
                    <a:lumMod val="75000"/>
                  </a:schemeClr>
                </a:solidFill>
              </a:rPr>
              <a:t>Anaïs POULIGUEN</a:t>
            </a:r>
          </a:p>
          <a:p>
            <a:pPr algn="ctr"/>
            <a:r>
              <a:rPr lang="fr-FR" sz="2800" dirty="0">
                <a:solidFill>
                  <a:schemeClr val="accent1">
                    <a:lumMod val="75000"/>
                  </a:schemeClr>
                </a:solidFill>
              </a:rPr>
              <a:t>Responsable de la commission du recours amiable à la CPAM de Versailles</a:t>
            </a:r>
          </a:p>
        </p:txBody>
      </p:sp>
      <p:pic>
        <p:nvPicPr>
          <p:cNvPr id="6" name="Image 5">
            <a:extLst>
              <a:ext uri="{FF2B5EF4-FFF2-40B4-BE49-F238E27FC236}">
                <a16:creationId xmlns:a16="http://schemas.microsoft.com/office/drawing/2014/main" id="{BB867DFE-796C-4690-86C2-C59708A1EBD4}"/>
              </a:ext>
            </a:extLst>
          </p:cNvPr>
          <p:cNvPicPr>
            <a:picLocks noChangeAspect="1"/>
          </p:cNvPicPr>
          <p:nvPr/>
        </p:nvPicPr>
        <p:blipFill>
          <a:blip r:embed="rId2"/>
          <a:stretch>
            <a:fillRect/>
          </a:stretch>
        </p:blipFill>
        <p:spPr>
          <a:xfrm>
            <a:off x="10261600" y="270933"/>
            <a:ext cx="1507067" cy="1567492"/>
          </a:xfrm>
          <a:prstGeom prst="rect">
            <a:avLst/>
          </a:prstGeom>
        </p:spPr>
      </p:pic>
      <p:pic>
        <p:nvPicPr>
          <p:cNvPr id="4" name="Image 3">
            <a:extLst>
              <a:ext uri="{FF2B5EF4-FFF2-40B4-BE49-F238E27FC236}">
                <a16:creationId xmlns:a16="http://schemas.microsoft.com/office/drawing/2014/main" id="{C705075A-035E-4446-9250-8E77958D26AA}"/>
              </a:ext>
            </a:extLst>
          </p:cNvPr>
          <p:cNvPicPr>
            <a:picLocks noChangeAspect="1"/>
          </p:cNvPicPr>
          <p:nvPr/>
        </p:nvPicPr>
        <p:blipFill>
          <a:blip r:embed="rId3"/>
          <a:stretch/>
        </p:blipFill>
        <p:spPr bwMode="auto">
          <a:xfrm>
            <a:off x="413035" y="179645"/>
            <a:ext cx="3842385" cy="1750068"/>
          </a:xfrm>
          <a:prstGeom prst="rect">
            <a:avLst/>
          </a:prstGeom>
        </p:spPr>
      </p:pic>
    </p:spTree>
    <p:extLst>
      <p:ext uri="{BB962C8B-B14F-4D97-AF65-F5344CB8AC3E}">
        <p14:creationId xmlns:p14="http://schemas.microsoft.com/office/powerpoint/2010/main" val="6631954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6"/>
          </p:nvPr>
        </p:nvSpPr>
        <p:spPr>
          <a:xfrm>
            <a:off x="498660" y="1685581"/>
            <a:ext cx="7897195" cy="950741"/>
          </a:xfrm>
        </p:spPr>
        <p:txBody>
          <a:bodyPr>
            <a:normAutofit/>
          </a:bodyPr>
          <a:lstStyle/>
          <a:p>
            <a:pPr algn="just"/>
            <a:r>
              <a:rPr lang="fr-FR" sz="1900" b="1" dirty="0">
                <a:solidFill>
                  <a:schemeClr val="tx1">
                    <a:lumMod val="60000"/>
                    <a:lumOff val="40000"/>
                  </a:schemeClr>
                </a:solidFill>
                <a:sym typeface="Wingdings" panose="05000000000000000000" pitchFamily="2" charset="2"/>
              </a:rPr>
              <a:t> </a:t>
            </a:r>
            <a:r>
              <a:rPr lang="fr-FR" sz="1900" b="1" dirty="0">
                <a:solidFill>
                  <a:schemeClr val="tx1">
                    <a:lumMod val="60000"/>
                    <a:lumOff val="40000"/>
                  </a:schemeClr>
                </a:solidFill>
              </a:rPr>
              <a:t>Un désaccord avec une décision d’ordre administratif de la Caisse d’Assurance Maladie ? </a:t>
            </a:r>
          </a:p>
          <a:p>
            <a:endParaRPr lang="fr-FR" sz="1900" b="1" dirty="0"/>
          </a:p>
          <a:p>
            <a:pPr algn="just"/>
            <a:endParaRPr lang="fr-FR" sz="2500" dirty="0"/>
          </a:p>
          <a:p>
            <a:pPr algn="just"/>
            <a:endParaRPr lang="fr-FR" sz="2500" dirty="0"/>
          </a:p>
          <a:p>
            <a:pPr algn="just"/>
            <a:endParaRPr lang="fr-FR" sz="2500" dirty="0"/>
          </a:p>
          <a:p>
            <a:pPr algn="just"/>
            <a:endParaRPr lang="fr-FR" sz="2500" dirty="0"/>
          </a:p>
          <a:p>
            <a:pPr algn="just"/>
            <a:endParaRPr lang="fr-FR" sz="2500" dirty="0"/>
          </a:p>
          <a:p>
            <a:pPr algn="just"/>
            <a:endParaRPr lang="fr-FR" sz="2500" dirty="0"/>
          </a:p>
          <a:p>
            <a:pPr algn="just"/>
            <a:endParaRPr lang="fr-FR" sz="2500" dirty="0"/>
          </a:p>
          <a:p>
            <a:pPr algn="just"/>
            <a:endParaRPr lang="fr-FR" sz="2500" dirty="0"/>
          </a:p>
          <a:p>
            <a:pPr algn="just"/>
            <a:endParaRPr lang="fr-FR" sz="2500" dirty="0"/>
          </a:p>
          <a:p>
            <a:endParaRPr lang="fr-FR" sz="1800" dirty="0"/>
          </a:p>
        </p:txBody>
      </p:sp>
      <p:sp>
        <p:nvSpPr>
          <p:cNvPr id="3" name="Espace réservé du numéro de diapositive 2"/>
          <p:cNvSpPr>
            <a:spLocks noGrp="1"/>
          </p:cNvSpPr>
          <p:nvPr>
            <p:ph type="sldNum" sz="quarter" idx="1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75A587B-5814-4D9B-9598-FE9CB954CB01}" type="slidenum">
              <a:rPr kumimoji="0" lang="fr-FR" sz="1200" b="0" i="0" u="none" strike="noStrike" kern="1200" cap="none" spc="0" normalizeH="0" baseline="0" noProof="0" smtClean="0">
                <a:ln>
                  <a:noFill/>
                </a:ln>
                <a:solidFill>
                  <a:srgbClr val="0C419A"/>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a:t>
            </a:fld>
            <a:endParaRPr kumimoji="0" lang="fr-FR" sz="1200" b="0" i="0" u="none" strike="noStrike" kern="1200" cap="none" spc="0" normalizeH="0" baseline="0" noProof="0" dirty="0">
              <a:ln>
                <a:noFill/>
              </a:ln>
              <a:solidFill>
                <a:srgbClr val="0C419A"/>
              </a:solidFill>
              <a:effectLst/>
              <a:uLnTx/>
              <a:uFillTx/>
              <a:latin typeface="Arial" panose="020B0604020202020204"/>
              <a:ea typeface="+mn-ea"/>
              <a:cs typeface="+mn-cs"/>
            </a:endParaRPr>
          </a:p>
        </p:txBody>
      </p:sp>
      <p:sp>
        <p:nvSpPr>
          <p:cNvPr id="4" name="Titre 3"/>
          <p:cNvSpPr>
            <a:spLocks noGrp="1"/>
          </p:cNvSpPr>
          <p:nvPr>
            <p:ph type="title"/>
          </p:nvPr>
        </p:nvSpPr>
        <p:spPr>
          <a:xfrm>
            <a:off x="498660" y="389779"/>
            <a:ext cx="11196000" cy="1109434"/>
          </a:xfrm>
        </p:spPr>
        <p:txBody>
          <a:bodyPr/>
          <a:lstStyle/>
          <a:p>
            <a:r>
              <a:rPr lang="fr-FR" dirty="0"/>
              <a:t>La commission de recours amiable</a:t>
            </a:r>
          </a:p>
        </p:txBody>
      </p:sp>
      <p:pic>
        <p:nvPicPr>
          <p:cNvPr id="6" name="Image 5"/>
          <p:cNvPicPr>
            <a:picLocks noChangeAspect="1"/>
          </p:cNvPicPr>
          <p:nvPr/>
        </p:nvPicPr>
        <p:blipFill>
          <a:blip r:embed="rId3"/>
          <a:stretch>
            <a:fillRect/>
          </a:stretch>
        </p:blipFill>
        <p:spPr>
          <a:xfrm>
            <a:off x="8590800" y="1499213"/>
            <a:ext cx="2322623" cy="1348396"/>
          </a:xfrm>
          <a:prstGeom prst="rect">
            <a:avLst/>
          </a:prstGeom>
        </p:spPr>
      </p:pic>
      <p:sp>
        <p:nvSpPr>
          <p:cNvPr id="7" name="Espace réservé du texte 1"/>
          <p:cNvSpPr txBox="1">
            <a:spLocks/>
          </p:cNvSpPr>
          <p:nvPr/>
        </p:nvSpPr>
        <p:spPr>
          <a:xfrm>
            <a:off x="924193" y="4141797"/>
            <a:ext cx="10286113" cy="2087850"/>
          </a:xfrm>
          <a:prstGeom prst="rect">
            <a:avLst/>
          </a:prstGeom>
          <a:ln w="3175">
            <a:noFill/>
          </a:ln>
        </p:spPr>
        <p:txBody>
          <a:bodyPr vert="horz" lIns="91440" tIns="45720" rIns="91440" bIns="45720" rtlCol="0">
            <a:normAutofit/>
          </a:bodyPr>
          <a:lstStyle>
            <a:lvl1pPr marL="0" indent="0" algn="l" defTabSz="914400" rtl="0" eaLnBrk="1" latinLnBrk="0" hangingPunct="1">
              <a:lnSpc>
                <a:spcPct val="110000"/>
              </a:lnSpc>
              <a:spcBef>
                <a:spcPts val="600"/>
              </a:spcBef>
              <a:spcAft>
                <a:spcPts val="0"/>
              </a:spcAft>
              <a:buClr>
                <a:schemeClr val="tx2"/>
              </a:buClr>
              <a:buFont typeface="Symbol" panose="05050102010706020507" pitchFamily="18" charset="2"/>
              <a:buNone/>
              <a:defRPr sz="2000" b="0" kern="1200">
                <a:solidFill>
                  <a:schemeClr val="tx2"/>
                </a:solidFill>
                <a:latin typeface="+mn-lt"/>
                <a:ea typeface="+mn-ea"/>
                <a:cs typeface="+mn-cs"/>
              </a:defRPr>
            </a:lvl1pPr>
            <a:lvl2pPr marL="174625" indent="-174625" algn="l" defTabSz="914400" rtl="0" eaLnBrk="1" latinLnBrk="0" hangingPunct="1">
              <a:lnSpc>
                <a:spcPct val="110000"/>
              </a:lnSpc>
              <a:spcBef>
                <a:spcPts val="600"/>
              </a:spcBef>
              <a:spcAft>
                <a:spcPts val="0"/>
              </a:spcAft>
              <a:buClr>
                <a:schemeClr val="tx2"/>
              </a:buClr>
              <a:buSzPct val="120000"/>
              <a:buFont typeface="Arial" panose="020B0604020202020204" pitchFamily="34" charset="0"/>
              <a:buChar char="•"/>
              <a:defRPr sz="1600" b="1" i="0" kern="1200">
                <a:solidFill>
                  <a:schemeClr val="tx1"/>
                </a:solidFill>
                <a:latin typeface="+mn-lt"/>
                <a:ea typeface="+mn-ea"/>
                <a:cs typeface="+mn-cs"/>
              </a:defRPr>
            </a:lvl2pPr>
            <a:lvl3pPr marL="358775" indent="-184150" algn="l" defTabSz="914400" rtl="0" eaLnBrk="1" latinLnBrk="0" hangingPunct="1">
              <a:lnSpc>
                <a:spcPct val="110000"/>
              </a:lnSpc>
              <a:spcBef>
                <a:spcPts val="300"/>
              </a:spcBef>
              <a:spcAft>
                <a:spcPts val="0"/>
              </a:spcAft>
              <a:buClr>
                <a:schemeClr val="tx2"/>
              </a:buClr>
              <a:buFont typeface="Arial" panose="020B0604020202020204" pitchFamily="34" charset="0"/>
              <a:buChar char="-"/>
              <a:defRPr sz="1600" b="0" kern="1200">
                <a:solidFill>
                  <a:schemeClr val="tx1"/>
                </a:solidFill>
                <a:latin typeface="+mn-lt"/>
                <a:ea typeface="+mn-ea"/>
                <a:cs typeface="+mn-cs"/>
              </a:defRPr>
            </a:lvl3pPr>
            <a:lvl4pPr marL="530225" indent="-171450" algn="l" defTabSz="914400" rtl="0" eaLnBrk="1" latinLnBrk="0" hangingPunct="1">
              <a:lnSpc>
                <a:spcPct val="110000"/>
              </a:lnSpc>
              <a:spcBef>
                <a:spcPts val="0"/>
              </a:spcBef>
              <a:spcAft>
                <a:spcPts val="0"/>
              </a:spcAft>
              <a:buClr>
                <a:schemeClr val="tx2"/>
              </a:buClr>
              <a:buSzPct val="100000"/>
              <a:buFont typeface="Arial" panose="020B0604020202020204" pitchFamily="34" charset="0"/>
              <a:buChar char="•"/>
              <a:defRPr sz="1200" b="0" kern="1200">
                <a:solidFill>
                  <a:schemeClr val="tx1"/>
                </a:solidFill>
                <a:latin typeface="+mn-lt"/>
                <a:ea typeface="+mn-ea"/>
                <a:cs typeface="+mn-cs"/>
              </a:defRPr>
            </a:lvl4pPr>
            <a:lvl5pPr marL="538163" indent="-80963" algn="l" defTabSz="914400" rtl="0" eaLnBrk="1" latinLnBrk="0" hangingPunct="1">
              <a:lnSpc>
                <a:spcPct val="110000"/>
              </a:lnSpc>
              <a:spcBef>
                <a:spcPts val="0"/>
              </a:spcBef>
              <a:spcAft>
                <a:spcPts val="0"/>
              </a:spcAft>
              <a:buFont typeface="Arial" panose="020B0604020202020204" pitchFamily="34" charset="0"/>
              <a:buNone/>
              <a:defRPr sz="12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10000"/>
              </a:lnSpc>
              <a:spcBef>
                <a:spcPts val="600"/>
              </a:spcBef>
              <a:spcAft>
                <a:spcPts val="0"/>
              </a:spcAft>
              <a:buClr>
                <a:srgbClr val="0084B2"/>
              </a:buClr>
              <a:buSzTx/>
              <a:buFont typeface="Symbol" panose="05050102010706020507" pitchFamily="18" charset="2"/>
              <a:buNone/>
              <a:tabLst/>
              <a:defRPr/>
            </a:pPr>
            <a:endParaRPr kumimoji="0" lang="fr-FR" sz="1900" b="1" i="0" u="none" strike="noStrike" kern="1200" cap="none" spc="0" normalizeH="0" baseline="0" noProof="0" dirty="0">
              <a:ln>
                <a:noFill/>
              </a:ln>
              <a:solidFill>
                <a:srgbClr val="0084B2"/>
              </a:solidFill>
              <a:effectLst/>
              <a:uLnTx/>
              <a:uFillTx/>
              <a:latin typeface="Arial" panose="020B0604020202020204"/>
              <a:ea typeface="+mn-ea"/>
              <a:cs typeface="+mn-cs"/>
            </a:endParaRPr>
          </a:p>
          <a:p>
            <a:pPr marL="0" marR="0" lvl="0" indent="0" algn="just" defTabSz="914400" rtl="0" eaLnBrk="1" fontAlgn="auto" latinLnBrk="0" hangingPunct="1">
              <a:lnSpc>
                <a:spcPct val="110000"/>
              </a:lnSpc>
              <a:spcBef>
                <a:spcPts val="600"/>
              </a:spcBef>
              <a:spcAft>
                <a:spcPts val="0"/>
              </a:spcAft>
              <a:buClr>
                <a:srgbClr val="0084B2"/>
              </a:buClr>
              <a:buSzTx/>
              <a:buFont typeface="Symbol" panose="05050102010706020507" pitchFamily="18" charset="2"/>
              <a:buNone/>
              <a:tabLst/>
              <a:defRPr/>
            </a:pPr>
            <a:endParaRPr kumimoji="0" lang="fr-FR" sz="2500" b="0" i="0" u="none" strike="noStrike" kern="1200" cap="none" spc="0" normalizeH="0" baseline="0" noProof="0" dirty="0">
              <a:ln>
                <a:noFill/>
              </a:ln>
              <a:solidFill>
                <a:srgbClr val="0084B2"/>
              </a:solidFill>
              <a:effectLst/>
              <a:uLnTx/>
              <a:uFillTx/>
              <a:latin typeface="Arial" panose="020B0604020202020204"/>
              <a:ea typeface="+mn-ea"/>
              <a:cs typeface="+mn-cs"/>
            </a:endParaRPr>
          </a:p>
          <a:p>
            <a:pPr marL="0" marR="0" lvl="0" indent="0" algn="just" defTabSz="914400" rtl="0" eaLnBrk="1" fontAlgn="auto" latinLnBrk="0" hangingPunct="1">
              <a:lnSpc>
                <a:spcPct val="110000"/>
              </a:lnSpc>
              <a:spcBef>
                <a:spcPts val="600"/>
              </a:spcBef>
              <a:spcAft>
                <a:spcPts val="0"/>
              </a:spcAft>
              <a:buClr>
                <a:srgbClr val="0084B2"/>
              </a:buClr>
              <a:buSzTx/>
              <a:buFont typeface="Symbol" panose="05050102010706020507" pitchFamily="18" charset="2"/>
              <a:buNone/>
              <a:tabLst/>
              <a:defRPr/>
            </a:pPr>
            <a:endParaRPr kumimoji="0" lang="fr-FR" sz="2500" b="0" i="0" u="none" strike="noStrike" kern="1200" cap="none" spc="0" normalizeH="0" baseline="0" noProof="0" dirty="0">
              <a:ln>
                <a:noFill/>
              </a:ln>
              <a:solidFill>
                <a:srgbClr val="0084B2"/>
              </a:solidFill>
              <a:effectLst/>
              <a:uLnTx/>
              <a:uFillTx/>
              <a:latin typeface="Arial" panose="020B0604020202020204"/>
              <a:ea typeface="+mn-ea"/>
              <a:cs typeface="+mn-cs"/>
            </a:endParaRPr>
          </a:p>
          <a:p>
            <a:pPr marL="0" marR="0" lvl="0" indent="0" algn="just" defTabSz="914400" rtl="0" eaLnBrk="1" fontAlgn="auto" latinLnBrk="0" hangingPunct="1">
              <a:lnSpc>
                <a:spcPct val="110000"/>
              </a:lnSpc>
              <a:spcBef>
                <a:spcPts val="600"/>
              </a:spcBef>
              <a:spcAft>
                <a:spcPts val="0"/>
              </a:spcAft>
              <a:buClr>
                <a:srgbClr val="0084B2"/>
              </a:buClr>
              <a:buSzTx/>
              <a:buFont typeface="Symbol" panose="05050102010706020507" pitchFamily="18" charset="2"/>
              <a:buNone/>
              <a:tabLst/>
              <a:defRPr/>
            </a:pPr>
            <a:endParaRPr kumimoji="0" lang="fr-FR" sz="2500" b="0" i="0" u="none" strike="noStrike" kern="1200" cap="none" spc="0" normalizeH="0" baseline="0" noProof="0" dirty="0">
              <a:ln>
                <a:noFill/>
              </a:ln>
              <a:solidFill>
                <a:srgbClr val="0084B2"/>
              </a:solidFill>
              <a:effectLst/>
              <a:uLnTx/>
              <a:uFillTx/>
              <a:latin typeface="Arial" panose="020B0604020202020204"/>
              <a:ea typeface="+mn-ea"/>
              <a:cs typeface="+mn-cs"/>
            </a:endParaRPr>
          </a:p>
          <a:p>
            <a:pPr marL="0" marR="0" lvl="0" indent="0" algn="just" defTabSz="914400" rtl="0" eaLnBrk="1" fontAlgn="auto" latinLnBrk="0" hangingPunct="1">
              <a:lnSpc>
                <a:spcPct val="110000"/>
              </a:lnSpc>
              <a:spcBef>
                <a:spcPts val="600"/>
              </a:spcBef>
              <a:spcAft>
                <a:spcPts val="0"/>
              </a:spcAft>
              <a:buClr>
                <a:srgbClr val="0084B2"/>
              </a:buClr>
              <a:buSzTx/>
              <a:buFont typeface="Symbol" panose="05050102010706020507" pitchFamily="18" charset="2"/>
              <a:buNone/>
              <a:tabLst/>
              <a:defRPr/>
            </a:pPr>
            <a:endParaRPr kumimoji="0" lang="fr-FR" sz="2500" b="0" i="0" u="none" strike="noStrike" kern="1200" cap="none" spc="0" normalizeH="0" baseline="0" noProof="0" dirty="0">
              <a:ln>
                <a:noFill/>
              </a:ln>
              <a:solidFill>
                <a:srgbClr val="0084B2"/>
              </a:solidFill>
              <a:effectLst/>
              <a:uLnTx/>
              <a:uFillTx/>
              <a:latin typeface="Arial" panose="020B0604020202020204"/>
              <a:ea typeface="+mn-ea"/>
              <a:cs typeface="+mn-cs"/>
            </a:endParaRPr>
          </a:p>
          <a:p>
            <a:pPr marL="0" marR="0" lvl="0" indent="0" algn="just" defTabSz="914400" rtl="0" eaLnBrk="1" fontAlgn="auto" latinLnBrk="0" hangingPunct="1">
              <a:lnSpc>
                <a:spcPct val="110000"/>
              </a:lnSpc>
              <a:spcBef>
                <a:spcPts val="600"/>
              </a:spcBef>
              <a:spcAft>
                <a:spcPts val="0"/>
              </a:spcAft>
              <a:buClr>
                <a:srgbClr val="0084B2"/>
              </a:buClr>
              <a:buSzTx/>
              <a:buFont typeface="Symbol" panose="05050102010706020507" pitchFamily="18" charset="2"/>
              <a:buNone/>
              <a:tabLst/>
              <a:defRPr/>
            </a:pPr>
            <a:endParaRPr kumimoji="0" lang="fr-FR" sz="2500" b="0" i="0" u="none" strike="noStrike" kern="1200" cap="none" spc="0" normalizeH="0" baseline="0" noProof="0" dirty="0">
              <a:ln>
                <a:noFill/>
              </a:ln>
              <a:solidFill>
                <a:srgbClr val="0084B2"/>
              </a:solidFill>
              <a:effectLst/>
              <a:uLnTx/>
              <a:uFillTx/>
              <a:latin typeface="Arial" panose="020B0604020202020204"/>
              <a:ea typeface="+mn-ea"/>
              <a:cs typeface="+mn-cs"/>
            </a:endParaRPr>
          </a:p>
          <a:p>
            <a:pPr marL="0" marR="0" lvl="0" indent="0" algn="just" defTabSz="914400" rtl="0" eaLnBrk="1" fontAlgn="auto" latinLnBrk="0" hangingPunct="1">
              <a:lnSpc>
                <a:spcPct val="110000"/>
              </a:lnSpc>
              <a:spcBef>
                <a:spcPts val="600"/>
              </a:spcBef>
              <a:spcAft>
                <a:spcPts val="0"/>
              </a:spcAft>
              <a:buClr>
                <a:srgbClr val="0084B2"/>
              </a:buClr>
              <a:buSzTx/>
              <a:buFont typeface="Symbol" panose="05050102010706020507" pitchFamily="18" charset="2"/>
              <a:buNone/>
              <a:tabLst/>
              <a:defRPr/>
            </a:pPr>
            <a:endParaRPr kumimoji="0" lang="fr-FR" sz="2500" b="0" i="0" u="none" strike="noStrike" kern="1200" cap="none" spc="0" normalizeH="0" baseline="0" noProof="0" dirty="0">
              <a:ln>
                <a:noFill/>
              </a:ln>
              <a:solidFill>
                <a:srgbClr val="0084B2"/>
              </a:solidFill>
              <a:effectLst/>
              <a:uLnTx/>
              <a:uFillTx/>
              <a:latin typeface="Arial" panose="020B0604020202020204"/>
              <a:ea typeface="+mn-ea"/>
              <a:cs typeface="+mn-cs"/>
            </a:endParaRPr>
          </a:p>
          <a:p>
            <a:pPr marL="0" marR="0" lvl="0" indent="0" algn="just" defTabSz="914400" rtl="0" eaLnBrk="1" fontAlgn="auto" latinLnBrk="0" hangingPunct="1">
              <a:lnSpc>
                <a:spcPct val="110000"/>
              </a:lnSpc>
              <a:spcBef>
                <a:spcPts val="600"/>
              </a:spcBef>
              <a:spcAft>
                <a:spcPts val="0"/>
              </a:spcAft>
              <a:buClr>
                <a:srgbClr val="0084B2"/>
              </a:buClr>
              <a:buSzTx/>
              <a:buFont typeface="Symbol" panose="05050102010706020507" pitchFamily="18" charset="2"/>
              <a:buNone/>
              <a:tabLst/>
              <a:defRPr/>
            </a:pPr>
            <a:endParaRPr kumimoji="0" lang="fr-FR" sz="2500" b="0" i="0" u="none" strike="noStrike" kern="1200" cap="none" spc="0" normalizeH="0" baseline="0" noProof="0" dirty="0">
              <a:ln>
                <a:noFill/>
              </a:ln>
              <a:solidFill>
                <a:srgbClr val="0084B2"/>
              </a:solidFill>
              <a:effectLst/>
              <a:uLnTx/>
              <a:uFillTx/>
              <a:latin typeface="Arial" panose="020B0604020202020204"/>
              <a:ea typeface="+mn-ea"/>
              <a:cs typeface="+mn-cs"/>
            </a:endParaRPr>
          </a:p>
          <a:p>
            <a:pPr marL="0" marR="0" lvl="0" indent="0" algn="just" defTabSz="914400" rtl="0" eaLnBrk="1" fontAlgn="auto" latinLnBrk="0" hangingPunct="1">
              <a:lnSpc>
                <a:spcPct val="110000"/>
              </a:lnSpc>
              <a:spcBef>
                <a:spcPts val="600"/>
              </a:spcBef>
              <a:spcAft>
                <a:spcPts val="0"/>
              </a:spcAft>
              <a:buClr>
                <a:srgbClr val="0084B2"/>
              </a:buClr>
              <a:buSzTx/>
              <a:buFont typeface="Symbol" panose="05050102010706020507" pitchFamily="18" charset="2"/>
              <a:buNone/>
              <a:tabLst/>
              <a:defRPr/>
            </a:pPr>
            <a:endParaRPr kumimoji="0" lang="fr-FR" sz="2500" b="0" i="0" u="none" strike="noStrike" kern="1200" cap="none" spc="0" normalizeH="0" baseline="0" noProof="0" dirty="0">
              <a:ln>
                <a:noFill/>
              </a:ln>
              <a:solidFill>
                <a:srgbClr val="0084B2"/>
              </a:solidFill>
              <a:effectLst/>
              <a:uLnTx/>
              <a:uFillTx/>
              <a:latin typeface="Arial" panose="020B0604020202020204"/>
              <a:ea typeface="+mn-ea"/>
              <a:cs typeface="+mn-cs"/>
            </a:endParaRPr>
          </a:p>
          <a:p>
            <a:pPr marL="0" marR="0" lvl="0" indent="0" algn="just" defTabSz="914400" rtl="0" eaLnBrk="1" fontAlgn="auto" latinLnBrk="0" hangingPunct="1">
              <a:lnSpc>
                <a:spcPct val="110000"/>
              </a:lnSpc>
              <a:spcBef>
                <a:spcPts val="600"/>
              </a:spcBef>
              <a:spcAft>
                <a:spcPts val="0"/>
              </a:spcAft>
              <a:buClr>
                <a:srgbClr val="0084B2"/>
              </a:buClr>
              <a:buSzTx/>
              <a:buFont typeface="Symbol" panose="05050102010706020507" pitchFamily="18" charset="2"/>
              <a:buNone/>
              <a:tabLst/>
              <a:defRPr/>
            </a:pPr>
            <a:endParaRPr kumimoji="0" lang="fr-FR" sz="2500" b="0" i="0" u="none" strike="noStrike" kern="1200" cap="none" spc="0" normalizeH="0" baseline="0" noProof="0" dirty="0">
              <a:ln>
                <a:noFill/>
              </a:ln>
              <a:solidFill>
                <a:srgbClr val="0084B2"/>
              </a:solidFill>
              <a:effectLst/>
              <a:uLnTx/>
              <a:uFillTx/>
              <a:latin typeface="Arial" panose="020B0604020202020204"/>
              <a:ea typeface="+mn-ea"/>
              <a:cs typeface="+mn-cs"/>
            </a:endParaRPr>
          </a:p>
          <a:p>
            <a:pPr marL="0" marR="0" lvl="0" indent="0" algn="l" defTabSz="914400" rtl="0" eaLnBrk="1" fontAlgn="auto" latinLnBrk="0" hangingPunct="1">
              <a:lnSpc>
                <a:spcPct val="110000"/>
              </a:lnSpc>
              <a:spcBef>
                <a:spcPts val="600"/>
              </a:spcBef>
              <a:spcAft>
                <a:spcPts val="0"/>
              </a:spcAft>
              <a:buClr>
                <a:srgbClr val="0084B2"/>
              </a:buClr>
              <a:buSzTx/>
              <a:buFont typeface="Symbol" panose="05050102010706020507" pitchFamily="18" charset="2"/>
              <a:buNone/>
              <a:tabLst/>
              <a:defRPr/>
            </a:pPr>
            <a:endParaRPr kumimoji="0" lang="fr-FR" sz="1800" b="0" i="0" u="none" strike="noStrike" kern="1200" cap="none" spc="0" normalizeH="0" baseline="0" noProof="0" dirty="0">
              <a:ln>
                <a:noFill/>
              </a:ln>
              <a:solidFill>
                <a:srgbClr val="0084B2"/>
              </a:solidFill>
              <a:effectLst/>
              <a:uLnTx/>
              <a:uFillTx/>
              <a:latin typeface="Arial" panose="020B0604020202020204"/>
              <a:ea typeface="+mn-ea"/>
              <a:cs typeface="+mn-cs"/>
            </a:endParaRPr>
          </a:p>
        </p:txBody>
      </p:sp>
      <p:sp>
        <p:nvSpPr>
          <p:cNvPr id="8" name="Espace réservé du texte 1"/>
          <p:cNvSpPr txBox="1">
            <a:spLocks/>
          </p:cNvSpPr>
          <p:nvPr/>
        </p:nvSpPr>
        <p:spPr>
          <a:xfrm>
            <a:off x="498660" y="2923809"/>
            <a:ext cx="10147517" cy="930501"/>
          </a:xfrm>
          <a:prstGeom prst="rect">
            <a:avLst/>
          </a:prstGeom>
          <a:ln w="3175">
            <a:noFill/>
          </a:ln>
        </p:spPr>
        <p:txBody>
          <a:bodyPr vert="horz" lIns="91440" tIns="45720" rIns="91440" bIns="45720" rtlCol="0">
            <a:normAutofit fontScale="85000" lnSpcReduction="20000"/>
          </a:bodyPr>
          <a:lstStyle>
            <a:lvl1pPr marL="0" indent="0" algn="l" defTabSz="914400" rtl="0" eaLnBrk="1" latinLnBrk="0" hangingPunct="1">
              <a:lnSpc>
                <a:spcPct val="110000"/>
              </a:lnSpc>
              <a:spcBef>
                <a:spcPts val="600"/>
              </a:spcBef>
              <a:spcAft>
                <a:spcPts val="0"/>
              </a:spcAft>
              <a:buClr>
                <a:schemeClr val="tx2"/>
              </a:buClr>
              <a:buFont typeface="Symbol" panose="05050102010706020507" pitchFamily="18" charset="2"/>
              <a:buNone/>
              <a:defRPr sz="2000" b="0" kern="1200">
                <a:solidFill>
                  <a:schemeClr val="tx2"/>
                </a:solidFill>
                <a:latin typeface="+mn-lt"/>
                <a:ea typeface="+mn-ea"/>
                <a:cs typeface="+mn-cs"/>
              </a:defRPr>
            </a:lvl1pPr>
            <a:lvl2pPr marL="174625" indent="-174625" algn="l" defTabSz="914400" rtl="0" eaLnBrk="1" latinLnBrk="0" hangingPunct="1">
              <a:lnSpc>
                <a:spcPct val="110000"/>
              </a:lnSpc>
              <a:spcBef>
                <a:spcPts val="600"/>
              </a:spcBef>
              <a:spcAft>
                <a:spcPts val="0"/>
              </a:spcAft>
              <a:buClr>
                <a:schemeClr val="tx2"/>
              </a:buClr>
              <a:buSzPct val="120000"/>
              <a:buFont typeface="Arial" panose="020B0604020202020204" pitchFamily="34" charset="0"/>
              <a:buChar char="•"/>
              <a:defRPr sz="1600" b="1" i="0" kern="1200">
                <a:solidFill>
                  <a:schemeClr val="tx1"/>
                </a:solidFill>
                <a:latin typeface="+mn-lt"/>
                <a:ea typeface="+mn-ea"/>
                <a:cs typeface="+mn-cs"/>
              </a:defRPr>
            </a:lvl2pPr>
            <a:lvl3pPr marL="358775" indent="-184150" algn="l" defTabSz="914400" rtl="0" eaLnBrk="1" latinLnBrk="0" hangingPunct="1">
              <a:lnSpc>
                <a:spcPct val="110000"/>
              </a:lnSpc>
              <a:spcBef>
                <a:spcPts val="300"/>
              </a:spcBef>
              <a:spcAft>
                <a:spcPts val="0"/>
              </a:spcAft>
              <a:buClr>
                <a:schemeClr val="tx2"/>
              </a:buClr>
              <a:buFont typeface="Arial" panose="020B0604020202020204" pitchFamily="34" charset="0"/>
              <a:buChar char="-"/>
              <a:defRPr sz="1600" b="0" kern="1200">
                <a:solidFill>
                  <a:schemeClr val="tx1"/>
                </a:solidFill>
                <a:latin typeface="+mn-lt"/>
                <a:ea typeface="+mn-ea"/>
                <a:cs typeface="+mn-cs"/>
              </a:defRPr>
            </a:lvl3pPr>
            <a:lvl4pPr marL="530225" indent="-171450" algn="l" defTabSz="914400" rtl="0" eaLnBrk="1" latinLnBrk="0" hangingPunct="1">
              <a:lnSpc>
                <a:spcPct val="110000"/>
              </a:lnSpc>
              <a:spcBef>
                <a:spcPts val="0"/>
              </a:spcBef>
              <a:spcAft>
                <a:spcPts val="0"/>
              </a:spcAft>
              <a:buClr>
                <a:schemeClr val="tx2"/>
              </a:buClr>
              <a:buSzPct val="100000"/>
              <a:buFont typeface="Arial" panose="020B0604020202020204" pitchFamily="34" charset="0"/>
              <a:buChar char="•"/>
              <a:defRPr sz="1200" b="0" kern="1200">
                <a:solidFill>
                  <a:schemeClr val="tx1"/>
                </a:solidFill>
                <a:latin typeface="+mn-lt"/>
                <a:ea typeface="+mn-ea"/>
                <a:cs typeface="+mn-cs"/>
              </a:defRPr>
            </a:lvl4pPr>
            <a:lvl5pPr marL="538163" indent="-80963" algn="l" defTabSz="914400" rtl="0" eaLnBrk="1" latinLnBrk="0" hangingPunct="1">
              <a:lnSpc>
                <a:spcPct val="110000"/>
              </a:lnSpc>
              <a:spcBef>
                <a:spcPts val="0"/>
              </a:spcBef>
              <a:spcAft>
                <a:spcPts val="0"/>
              </a:spcAft>
              <a:buFont typeface="Arial" panose="020B0604020202020204" pitchFamily="34" charset="0"/>
              <a:buNone/>
              <a:defRPr sz="12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110000"/>
              </a:lnSpc>
              <a:spcBef>
                <a:spcPts val="600"/>
              </a:spcBef>
              <a:spcAft>
                <a:spcPts val="0"/>
              </a:spcAft>
              <a:buClr>
                <a:srgbClr val="0084B2"/>
              </a:buClr>
              <a:buSzTx/>
              <a:buFont typeface="Symbol" panose="05050102010706020507" pitchFamily="18" charset="2"/>
              <a:buNone/>
              <a:tabLst/>
              <a:defRPr/>
            </a:pPr>
            <a:r>
              <a:rPr kumimoji="0" lang="fr-FR" sz="2200" b="0" i="0" u="none" strike="noStrike" kern="1200" cap="none" spc="0" normalizeH="0" baseline="0" noProof="0" dirty="0">
                <a:ln>
                  <a:noFill/>
                </a:ln>
                <a:solidFill>
                  <a:srgbClr val="0C419A"/>
                </a:solidFill>
                <a:effectLst/>
                <a:uLnTx/>
                <a:uFillTx/>
                <a:latin typeface="Arial" panose="020B0604020202020204"/>
                <a:ea typeface="+mn-ea"/>
                <a:cs typeface="+mn-cs"/>
              </a:rPr>
              <a:t>Pour se faire, il convient de saisir la Commission de Recours Amiable seule compétente pour traiter cette demande (les contestations d’ordre médical étant du ressort de la Commission Médicale de Recours Amiable). </a:t>
            </a:r>
          </a:p>
          <a:p>
            <a:pPr marL="0" marR="0" lvl="0" indent="0" algn="just" defTabSz="914400" rtl="0" eaLnBrk="1" fontAlgn="auto" latinLnBrk="0" hangingPunct="1">
              <a:lnSpc>
                <a:spcPct val="110000"/>
              </a:lnSpc>
              <a:spcBef>
                <a:spcPts val="600"/>
              </a:spcBef>
              <a:spcAft>
                <a:spcPts val="0"/>
              </a:spcAft>
              <a:buClr>
                <a:srgbClr val="0084B2"/>
              </a:buClr>
              <a:buSzTx/>
              <a:buFont typeface="Symbol" panose="05050102010706020507" pitchFamily="18" charset="2"/>
              <a:buNone/>
              <a:tabLst/>
              <a:defRPr/>
            </a:pPr>
            <a:endParaRPr kumimoji="0" lang="fr-FR" sz="1900" b="0" i="0" u="none" strike="noStrike" kern="1200" cap="none" spc="0" normalizeH="0" baseline="0" noProof="0" dirty="0">
              <a:ln>
                <a:noFill/>
              </a:ln>
              <a:solidFill>
                <a:srgbClr val="0084B2"/>
              </a:solidFill>
              <a:effectLst/>
              <a:uLnTx/>
              <a:uFillTx/>
              <a:latin typeface="Arial" panose="020B0604020202020204"/>
              <a:ea typeface="+mn-ea"/>
              <a:cs typeface="+mn-cs"/>
            </a:endParaRPr>
          </a:p>
          <a:p>
            <a:pPr marL="0" marR="0" lvl="0" indent="0" algn="just" defTabSz="914400" rtl="0" eaLnBrk="1" fontAlgn="auto" latinLnBrk="0" hangingPunct="1">
              <a:lnSpc>
                <a:spcPct val="110000"/>
              </a:lnSpc>
              <a:spcBef>
                <a:spcPts val="600"/>
              </a:spcBef>
              <a:spcAft>
                <a:spcPts val="0"/>
              </a:spcAft>
              <a:buClr>
                <a:srgbClr val="0084B2"/>
              </a:buClr>
              <a:buSzTx/>
              <a:buFont typeface="Symbol" panose="05050102010706020507" pitchFamily="18" charset="2"/>
              <a:buNone/>
              <a:tabLst/>
              <a:defRPr/>
            </a:pPr>
            <a:endParaRPr kumimoji="0" lang="fr-FR" sz="1900" b="0" i="0" u="none" strike="noStrike" kern="1200" cap="none" spc="0" normalizeH="0" baseline="0" noProof="0" dirty="0">
              <a:ln>
                <a:noFill/>
              </a:ln>
              <a:solidFill>
                <a:srgbClr val="0084B2"/>
              </a:solidFill>
              <a:effectLst/>
              <a:uLnTx/>
              <a:uFillTx/>
              <a:latin typeface="Arial" panose="020B0604020202020204"/>
              <a:ea typeface="+mn-ea"/>
              <a:cs typeface="+mn-cs"/>
            </a:endParaRPr>
          </a:p>
          <a:p>
            <a:pPr marL="0" marR="0" lvl="0" indent="0" algn="l" defTabSz="914400" rtl="0" eaLnBrk="1" fontAlgn="auto" latinLnBrk="0" hangingPunct="1">
              <a:lnSpc>
                <a:spcPct val="110000"/>
              </a:lnSpc>
              <a:spcBef>
                <a:spcPts val="600"/>
              </a:spcBef>
              <a:spcAft>
                <a:spcPts val="0"/>
              </a:spcAft>
              <a:buClr>
                <a:srgbClr val="0084B2"/>
              </a:buClr>
              <a:buSzTx/>
              <a:buFont typeface="Symbol" panose="05050102010706020507" pitchFamily="18" charset="2"/>
              <a:buNone/>
              <a:tabLst/>
              <a:defRPr/>
            </a:pPr>
            <a:endParaRPr kumimoji="0" lang="fr-FR" sz="1900" b="1" i="0" u="none" strike="noStrike" kern="1200" cap="none" spc="0" normalizeH="0" baseline="0" noProof="0" dirty="0">
              <a:ln>
                <a:noFill/>
              </a:ln>
              <a:solidFill>
                <a:srgbClr val="0084B2"/>
              </a:solidFill>
              <a:effectLst/>
              <a:uLnTx/>
              <a:uFillTx/>
              <a:latin typeface="Arial" panose="020B0604020202020204"/>
              <a:ea typeface="+mn-ea"/>
              <a:cs typeface="+mn-cs"/>
            </a:endParaRPr>
          </a:p>
          <a:p>
            <a:pPr marL="0" marR="0" lvl="0" indent="0" algn="just" defTabSz="914400" rtl="0" eaLnBrk="1" fontAlgn="auto" latinLnBrk="0" hangingPunct="1">
              <a:lnSpc>
                <a:spcPct val="110000"/>
              </a:lnSpc>
              <a:spcBef>
                <a:spcPts val="600"/>
              </a:spcBef>
              <a:spcAft>
                <a:spcPts val="0"/>
              </a:spcAft>
              <a:buClr>
                <a:srgbClr val="0084B2"/>
              </a:buClr>
              <a:buSzTx/>
              <a:buFont typeface="Symbol" panose="05050102010706020507" pitchFamily="18" charset="2"/>
              <a:buNone/>
              <a:tabLst/>
              <a:defRPr/>
            </a:pPr>
            <a:endParaRPr kumimoji="0" lang="fr-FR" sz="2500" b="0" i="0" u="none" strike="noStrike" kern="1200" cap="none" spc="0" normalizeH="0" baseline="0" noProof="0" dirty="0">
              <a:ln>
                <a:noFill/>
              </a:ln>
              <a:solidFill>
                <a:srgbClr val="0084B2"/>
              </a:solidFill>
              <a:effectLst/>
              <a:uLnTx/>
              <a:uFillTx/>
              <a:latin typeface="Arial" panose="020B0604020202020204"/>
              <a:ea typeface="+mn-ea"/>
              <a:cs typeface="+mn-cs"/>
            </a:endParaRPr>
          </a:p>
          <a:p>
            <a:pPr marL="0" marR="0" lvl="0" indent="0" algn="just" defTabSz="914400" rtl="0" eaLnBrk="1" fontAlgn="auto" latinLnBrk="0" hangingPunct="1">
              <a:lnSpc>
                <a:spcPct val="110000"/>
              </a:lnSpc>
              <a:spcBef>
                <a:spcPts val="600"/>
              </a:spcBef>
              <a:spcAft>
                <a:spcPts val="0"/>
              </a:spcAft>
              <a:buClr>
                <a:srgbClr val="0084B2"/>
              </a:buClr>
              <a:buSzTx/>
              <a:buFont typeface="Symbol" panose="05050102010706020507" pitchFamily="18" charset="2"/>
              <a:buNone/>
              <a:tabLst/>
              <a:defRPr/>
            </a:pPr>
            <a:endParaRPr kumimoji="0" lang="fr-FR" sz="2500" b="0" i="0" u="none" strike="noStrike" kern="1200" cap="none" spc="0" normalizeH="0" baseline="0" noProof="0" dirty="0">
              <a:ln>
                <a:noFill/>
              </a:ln>
              <a:solidFill>
                <a:srgbClr val="0084B2"/>
              </a:solidFill>
              <a:effectLst/>
              <a:uLnTx/>
              <a:uFillTx/>
              <a:latin typeface="Arial" panose="020B0604020202020204"/>
              <a:ea typeface="+mn-ea"/>
              <a:cs typeface="+mn-cs"/>
            </a:endParaRPr>
          </a:p>
          <a:p>
            <a:pPr marL="0" marR="0" lvl="0" indent="0" algn="just" defTabSz="914400" rtl="0" eaLnBrk="1" fontAlgn="auto" latinLnBrk="0" hangingPunct="1">
              <a:lnSpc>
                <a:spcPct val="110000"/>
              </a:lnSpc>
              <a:spcBef>
                <a:spcPts val="600"/>
              </a:spcBef>
              <a:spcAft>
                <a:spcPts val="0"/>
              </a:spcAft>
              <a:buClr>
                <a:srgbClr val="0084B2"/>
              </a:buClr>
              <a:buSzTx/>
              <a:buFont typeface="Symbol" panose="05050102010706020507" pitchFamily="18" charset="2"/>
              <a:buNone/>
              <a:tabLst/>
              <a:defRPr/>
            </a:pPr>
            <a:endParaRPr kumimoji="0" lang="fr-FR" sz="2500" b="0" i="0" u="none" strike="noStrike" kern="1200" cap="none" spc="0" normalizeH="0" baseline="0" noProof="0" dirty="0">
              <a:ln>
                <a:noFill/>
              </a:ln>
              <a:solidFill>
                <a:srgbClr val="0084B2"/>
              </a:solidFill>
              <a:effectLst/>
              <a:uLnTx/>
              <a:uFillTx/>
              <a:latin typeface="Arial" panose="020B0604020202020204"/>
              <a:ea typeface="+mn-ea"/>
              <a:cs typeface="+mn-cs"/>
            </a:endParaRPr>
          </a:p>
          <a:p>
            <a:pPr marL="0" marR="0" lvl="0" indent="0" algn="just" defTabSz="914400" rtl="0" eaLnBrk="1" fontAlgn="auto" latinLnBrk="0" hangingPunct="1">
              <a:lnSpc>
                <a:spcPct val="110000"/>
              </a:lnSpc>
              <a:spcBef>
                <a:spcPts val="600"/>
              </a:spcBef>
              <a:spcAft>
                <a:spcPts val="0"/>
              </a:spcAft>
              <a:buClr>
                <a:srgbClr val="0084B2"/>
              </a:buClr>
              <a:buSzTx/>
              <a:buFont typeface="Symbol" panose="05050102010706020507" pitchFamily="18" charset="2"/>
              <a:buNone/>
              <a:tabLst/>
              <a:defRPr/>
            </a:pPr>
            <a:endParaRPr kumimoji="0" lang="fr-FR" sz="2500" b="0" i="0" u="none" strike="noStrike" kern="1200" cap="none" spc="0" normalizeH="0" baseline="0" noProof="0" dirty="0">
              <a:ln>
                <a:noFill/>
              </a:ln>
              <a:solidFill>
                <a:srgbClr val="0084B2"/>
              </a:solidFill>
              <a:effectLst/>
              <a:uLnTx/>
              <a:uFillTx/>
              <a:latin typeface="Arial" panose="020B0604020202020204"/>
              <a:ea typeface="+mn-ea"/>
              <a:cs typeface="+mn-cs"/>
            </a:endParaRPr>
          </a:p>
          <a:p>
            <a:pPr marL="0" marR="0" lvl="0" indent="0" algn="just" defTabSz="914400" rtl="0" eaLnBrk="1" fontAlgn="auto" latinLnBrk="0" hangingPunct="1">
              <a:lnSpc>
                <a:spcPct val="110000"/>
              </a:lnSpc>
              <a:spcBef>
                <a:spcPts val="600"/>
              </a:spcBef>
              <a:spcAft>
                <a:spcPts val="0"/>
              </a:spcAft>
              <a:buClr>
                <a:srgbClr val="0084B2"/>
              </a:buClr>
              <a:buSzTx/>
              <a:buFont typeface="Symbol" panose="05050102010706020507" pitchFamily="18" charset="2"/>
              <a:buNone/>
              <a:tabLst/>
              <a:defRPr/>
            </a:pPr>
            <a:endParaRPr kumimoji="0" lang="fr-FR" sz="2500" b="0" i="0" u="none" strike="noStrike" kern="1200" cap="none" spc="0" normalizeH="0" baseline="0" noProof="0" dirty="0">
              <a:ln>
                <a:noFill/>
              </a:ln>
              <a:solidFill>
                <a:srgbClr val="0084B2"/>
              </a:solidFill>
              <a:effectLst/>
              <a:uLnTx/>
              <a:uFillTx/>
              <a:latin typeface="Arial" panose="020B0604020202020204"/>
              <a:ea typeface="+mn-ea"/>
              <a:cs typeface="+mn-cs"/>
            </a:endParaRPr>
          </a:p>
          <a:p>
            <a:pPr marL="0" marR="0" lvl="0" indent="0" algn="just" defTabSz="914400" rtl="0" eaLnBrk="1" fontAlgn="auto" latinLnBrk="0" hangingPunct="1">
              <a:lnSpc>
                <a:spcPct val="110000"/>
              </a:lnSpc>
              <a:spcBef>
                <a:spcPts val="600"/>
              </a:spcBef>
              <a:spcAft>
                <a:spcPts val="0"/>
              </a:spcAft>
              <a:buClr>
                <a:srgbClr val="0084B2"/>
              </a:buClr>
              <a:buSzTx/>
              <a:buFont typeface="Symbol" panose="05050102010706020507" pitchFamily="18" charset="2"/>
              <a:buNone/>
              <a:tabLst/>
              <a:defRPr/>
            </a:pPr>
            <a:endParaRPr kumimoji="0" lang="fr-FR" sz="2500" b="0" i="0" u="none" strike="noStrike" kern="1200" cap="none" spc="0" normalizeH="0" baseline="0" noProof="0" dirty="0">
              <a:ln>
                <a:noFill/>
              </a:ln>
              <a:solidFill>
                <a:srgbClr val="0084B2"/>
              </a:solidFill>
              <a:effectLst/>
              <a:uLnTx/>
              <a:uFillTx/>
              <a:latin typeface="Arial" panose="020B0604020202020204"/>
              <a:ea typeface="+mn-ea"/>
              <a:cs typeface="+mn-cs"/>
            </a:endParaRPr>
          </a:p>
          <a:p>
            <a:pPr marL="0" marR="0" lvl="0" indent="0" algn="just" defTabSz="914400" rtl="0" eaLnBrk="1" fontAlgn="auto" latinLnBrk="0" hangingPunct="1">
              <a:lnSpc>
                <a:spcPct val="110000"/>
              </a:lnSpc>
              <a:spcBef>
                <a:spcPts val="600"/>
              </a:spcBef>
              <a:spcAft>
                <a:spcPts val="0"/>
              </a:spcAft>
              <a:buClr>
                <a:srgbClr val="0084B2"/>
              </a:buClr>
              <a:buSzTx/>
              <a:buFont typeface="Symbol" panose="05050102010706020507" pitchFamily="18" charset="2"/>
              <a:buNone/>
              <a:tabLst/>
              <a:defRPr/>
            </a:pPr>
            <a:endParaRPr kumimoji="0" lang="fr-FR" sz="2500" b="0" i="0" u="none" strike="noStrike" kern="1200" cap="none" spc="0" normalizeH="0" baseline="0" noProof="0" dirty="0">
              <a:ln>
                <a:noFill/>
              </a:ln>
              <a:solidFill>
                <a:srgbClr val="0084B2"/>
              </a:solidFill>
              <a:effectLst/>
              <a:uLnTx/>
              <a:uFillTx/>
              <a:latin typeface="Arial" panose="020B0604020202020204"/>
              <a:ea typeface="+mn-ea"/>
              <a:cs typeface="+mn-cs"/>
            </a:endParaRPr>
          </a:p>
          <a:p>
            <a:pPr marL="0" marR="0" lvl="0" indent="0" algn="just" defTabSz="914400" rtl="0" eaLnBrk="1" fontAlgn="auto" latinLnBrk="0" hangingPunct="1">
              <a:lnSpc>
                <a:spcPct val="110000"/>
              </a:lnSpc>
              <a:spcBef>
                <a:spcPts val="600"/>
              </a:spcBef>
              <a:spcAft>
                <a:spcPts val="0"/>
              </a:spcAft>
              <a:buClr>
                <a:srgbClr val="0084B2"/>
              </a:buClr>
              <a:buSzTx/>
              <a:buFont typeface="Symbol" panose="05050102010706020507" pitchFamily="18" charset="2"/>
              <a:buNone/>
              <a:tabLst/>
              <a:defRPr/>
            </a:pPr>
            <a:endParaRPr kumimoji="0" lang="fr-FR" sz="2500" b="0" i="0" u="none" strike="noStrike" kern="1200" cap="none" spc="0" normalizeH="0" baseline="0" noProof="0" dirty="0">
              <a:ln>
                <a:noFill/>
              </a:ln>
              <a:solidFill>
                <a:srgbClr val="0084B2"/>
              </a:solidFill>
              <a:effectLst/>
              <a:uLnTx/>
              <a:uFillTx/>
              <a:latin typeface="Arial" panose="020B0604020202020204"/>
              <a:ea typeface="+mn-ea"/>
              <a:cs typeface="+mn-cs"/>
            </a:endParaRPr>
          </a:p>
          <a:p>
            <a:pPr marL="0" marR="0" lvl="0" indent="0" algn="just" defTabSz="914400" rtl="0" eaLnBrk="1" fontAlgn="auto" latinLnBrk="0" hangingPunct="1">
              <a:lnSpc>
                <a:spcPct val="110000"/>
              </a:lnSpc>
              <a:spcBef>
                <a:spcPts val="600"/>
              </a:spcBef>
              <a:spcAft>
                <a:spcPts val="0"/>
              </a:spcAft>
              <a:buClr>
                <a:srgbClr val="0084B2"/>
              </a:buClr>
              <a:buSzTx/>
              <a:buFont typeface="Symbol" panose="05050102010706020507" pitchFamily="18" charset="2"/>
              <a:buNone/>
              <a:tabLst/>
              <a:defRPr/>
            </a:pPr>
            <a:endParaRPr kumimoji="0" lang="fr-FR" sz="2500" b="0" i="0" u="none" strike="noStrike" kern="1200" cap="none" spc="0" normalizeH="0" baseline="0" noProof="0" dirty="0">
              <a:ln>
                <a:noFill/>
              </a:ln>
              <a:solidFill>
                <a:srgbClr val="0084B2"/>
              </a:solidFill>
              <a:effectLst/>
              <a:uLnTx/>
              <a:uFillTx/>
              <a:latin typeface="Arial" panose="020B0604020202020204"/>
              <a:ea typeface="+mn-ea"/>
              <a:cs typeface="+mn-cs"/>
            </a:endParaRPr>
          </a:p>
          <a:p>
            <a:pPr marL="0" marR="0" lvl="0" indent="0" algn="l" defTabSz="914400" rtl="0" eaLnBrk="1" fontAlgn="auto" latinLnBrk="0" hangingPunct="1">
              <a:lnSpc>
                <a:spcPct val="110000"/>
              </a:lnSpc>
              <a:spcBef>
                <a:spcPts val="600"/>
              </a:spcBef>
              <a:spcAft>
                <a:spcPts val="0"/>
              </a:spcAft>
              <a:buClr>
                <a:srgbClr val="0084B2"/>
              </a:buClr>
              <a:buSzTx/>
              <a:buFont typeface="Symbol" panose="05050102010706020507" pitchFamily="18" charset="2"/>
              <a:buNone/>
              <a:tabLst/>
              <a:defRPr/>
            </a:pPr>
            <a:endParaRPr kumimoji="0" lang="fr-FR" sz="1800" b="0" i="0" u="none" strike="noStrike" kern="1200" cap="none" spc="0" normalizeH="0" baseline="0" noProof="0" dirty="0">
              <a:ln>
                <a:noFill/>
              </a:ln>
              <a:solidFill>
                <a:srgbClr val="0084B2"/>
              </a:solidFill>
              <a:effectLst/>
              <a:uLnTx/>
              <a:uFillTx/>
              <a:latin typeface="Arial" panose="020B0604020202020204"/>
              <a:ea typeface="+mn-ea"/>
              <a:cs typeface="+mn-cs"/>
            </a:endParaRPr>
          </a:p>
        </p:txBody>
      </p:sp>
      <p:pic>
        <p:nvPicPr>
          <p:cNvPr id="10" name="Image 9"/>
          <p:cNvPicPr>
            <a:picLocks noChangeAspect="1"/>
          </p:cNvPicPr>
          <p:nvPr/>
        </p:nvPicPr>
        <p:blipFill>
          <a:blip r:embed="rId4"/>
          <a:stretch>
            <a:fillRect/>
          </a:stretch>
        </p:blipFill>
        <p:spPr>
          <a:xfrm>
            <a:off x="2603156" y="3808407"/>
            <a:ext cx="6634989" cy="2754629"/>
          </a:xfrm>
          <a:prstGeom prst="rect">
            <a:avLst/>
          </a:prstGeom>
        </p:spPr>
      </p:pic>
      <p:sp>
        <p:nvSpPr>
          <p:cNvPr id="5" name="Flèche droite 4"/>
          <p:cNvSpPr/>
          <p:nvPr/>
        </p:nvSpPr>
        <p:spPr>
          <a:xfrm>
            <a:off x="889919" y="4855605"/>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30674020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6"/>
          </p:nvPr>
        </p:nvSpPr>
        <p:spPr>
          <a:xfrm>
            <a:off x="498660" y="1685581"/>
            <a:ext cx="11196000" cy="4152828"/>
          </a:xfrm>
          <a:ln>
            <a:solidFill>
              <a:srgbClr val="0070C0"/>
            </a:solidFill>
          </a:ln>
        </p:spPr>
        <p:txBody>
          <a:bodyPr>
            <a:normAutofit/>
          </a:bodyPr>
          <a:lstStyle/>
          <a:p>
            <a:endParaRPr lang="fr-FR" sz="1900" dirty="0">
              <a:sym typeface="Wingdings" panose="05000000000000000000" pitchFamily="2" charset="2"/>
            </a:endParaRPr>
          </a:p>
          <a:p>
            <a:endParaRPr lang="fr-FR" sz="1900" dirty="0">
              <a:sym typeface="Wingdings" panose="05000000000000000000" pitchFamily="2" charset="2"/>
            </a:endParaRPr>
          </a:p>
          <a:p>
            <a:endParaRPr lang="fr-FR" sz="1900" dirty="0">
              <a:sym typeface="Wingdings" panose="05000000000000000000" pitchFamily="2" charset="2"/>
            </a:endParaRPr>
          </a:p>
          <a:p>
            <a:endParaRPr lang="fr-FR" sz="1900" dirty="0">
              <a:sym typeface="Wingdings" panose="05000000000000000000" pitchFamily="2" charset="2"/>
            </a:endParaRPr>
          </a:p>
          <a:p>
            <a:endParaRPr lang="fr-FR" sz="1900" dirty="0">
              <a:sym typeface="Wingdings" panose="05000000000000000000" pitchFamily="2" charset="2"/>
            </a:endParaRPr>
          </a:p>
          <a:p>
            <a:endParaRPr lang="fr-FR" sz="1900" dirty="0">
              <a:sym typeface="Wingdings" panose="05000000000000000000" pitchFamily="2" charset="2"/>
            </a:endParaRPr>
          </a:p>
          <a:p>
            <a:endParaRPr lang="fr-FR" sz="1900" dirty="0">
              <a:sym typeface="Wingdings" panose="05000000000000000000" pitchFamily="2" charset="2"/>
            </a:endParaRPr>
          </a:p>
          <a:p>
            <a:endParaRPr lang="fr-FR" sz="1900" dirty="0">
              <a:sym typeface="Wingdings" panose="05000000000000000000" pitchFamily="2" charset="2"/>
            </a:endParaRPr>
          </a:p>
          <a:p>
            <a:endParaRPr lang="fr-FR" sz="1900" dirty="0">
              <a:sym typeface="Wingdings" panose="05000000000000000000" pitchFamily="2" charset="2"/>
            </a:endParaRPr>
          </a:p>
          <a:p>
            <a:pPr marL="342900" indent="-342900">
              <a:buFont typeface="Wingdings" panose="05000000000000000000" pitchFamily="2" charset="2"/>
              <a:buChar char="è"/>
            </a:pPr>
            <a:endParaRPr lang="fr-FR" sz="1900" dirty="0">
              <a:sym typeface="Wingdings" panose="05000000000000000000" pitchFamily="2" charset="2"/>
            </a:endParaRPr>
          </a:p>
          <a:p>
            <a:pPr algn="just"/>
            <a:endParaRPr lang="fr-FR" sz="2500" dirty="0"/>
          </a:p>
          <a:p>
            <a:pPr algn="just"/>
            <a:endParaRPr lang="fr-FR" sz="2500" dirty="0"/>
          </a:p>
          <a:p>
            <a:pPr algn="just"/>
            <a:endParaRPr lang="fr-FR" sz="2500" dirty="0"/>
          </a:p>
          <a:p>
            <a:pPr algn="just"/>
            <a:endParaRPr lang="fr-FR" sz="2500" dirty="0"/>
          </a:p>
          <a:p>
            <a:pPr algn="just"/>
            <a:endParaRPr lang="fr-FR" sz="2500" dirty="0"/>
          </a:p>
          <a:p>
            <a:pPr algn="just"/>
            <a:endParaRPr lang="fr-FR" sz="2500" dirty="0"/>
          </a:p>
          <a:p>
            <a:pPr algn="just"/>
            <a:endParaRPr lang="fr-FR" sz="2500" dirty="0"/>
          </a:p>
          <a:p>
            <a:pPr algn="just"/>
            <a:endParaRPr lang="fr-FR" sz="2500" dirty="0"/>
          </a:p>
          <a:p>
            <a:pPr algn="just"/>
            <a:endParaRPr lang="fr-FR" sz="2500" dirty="0"/>
          </a:p>
          <a:p>
            <a:endParaRPr lang="fr-FR" sz="1800" dirty="0"/>
          </a:p>
        </p:txBody>
      </p:sp>
      <p:sp>
        <p:nvSpPr>
          <p:cNvPr id="3" name="Espace réservé du numéro de diapositive 2"/>
          <p:cNvSpPr>
            <a:spLocks noGrp="1"/>
          </p:cNvSpPr>
          <p:nvPr>
            <p:ph type="sldNum" sz="quarter" idx="1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75A587B-5814-4D9B-9598-FE9CB954CB01}" type="slidenum">
              <a:rPr kumimoji="0" lang="fr-FR" sz="1200" b="0" i="0" u="none" strike="noStrike" kern="1200" cap="none" spc="0" normalizeH="0" baseline="0" noProof="0" smtClean="0">
                <a:ln>
                  <a:noFill/>
                </a:ln>
                <a:solidFill>
                  <a:srgbClr val="0C419A"/>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a:t>
            </a:fld>
            <a:endParaRPr kumimoji="0" lang="fr-FR" sz="1200" b="0" i="0" u="none" strike="noStrike" kern="1200" cap="none" spc="0" normalizeH="0" baseline="0" noProof="0" dirty="0">
              <a:ln>
                <a:noFill/>
              </a:ln>
              <a:solidFill>
                <a:srgbClr val="0C419A"/>
              </a:solidFill>
              <a:effectLst/>
              <a:uLnTx/>
              <a:uFillTx/>
              <a:latin typeface="Arial" panose="020B0604020202020204"/>
              <a:ea typeface="+mn-ea"/>
              <a:cs typeface="+mn-cs"/>
            </a:endParaRPr>
          </a:p>
        </p:txBody>
      </p:sp>
      <p:sp>
        <p:nvSpPr>
          <p:cNvPr id="4" name="Titre 3"/>
          <p:cNvSpPr>
            <a:spLocks noGrp="1"/>
          </p:cNvSpPr>
          <p:nvPr>
            <p:ph type="title"/>
          </p:nvPr>
        </p:nvSpPr>
        <p:spPr>
          <a:xfrm>
            <a:off x="498660" y="465979"/>
            <a:ext cx="11196000" cy="1109434"/>
          </a:xfrm>
        </p:spPr>
        <p:txBody>
          <a:bodyPr/>
          <a:lstStyle/>
          <a:p>
            <a:r>
              <a:rPr lang="fr-FR" dirty="0"/>
              <a:t>Comment saisir la commission de recours amiable ?</a:t>
            </a:r>
          </a:p>
        </p:txBody>
      </p:sp>
      <p:graphicFrame>
        <p:nvGraphicFramePr>
          <p:cNvPr id="10" name="Diagramme 9"/>
          <p:cNvGraphicFramePr/>
          <p:nvPr/>
        </p:nvGraphicFramePr>
        <p:xfrm>
          <a:off x="1613358" y="1969689"/>
          <a:ext cx="8808599" cy="33918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285061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6"/>
          </p:nvPr>
        </p:nvSpPr>
        <p:spPr>
          <a:xfrm>
            <a:off x="498660" y="2238983"/>
            <a:ext cx="6218208" cy="3137248"/>
          </a:xfrm>
          <a:ln>
            <a:solidFill>
              <a:srgbClr val="0070C0"/>
            </a:solidFill>
          </a:ln>
        </p:spPr>
        <p:txBody>
          <a:bodyPr>
            <a:normAutofit/>
          </a:bodyPr>
          <a:lstStyle/>
          <a:p>
            <a:pPr algn="just"/>
            <a:r>
              <a:rPr lang="fr-FR" sz="1900" dirty="0">
                <a:solidFill>
                  <a:schemeClr val="tx1"/>
                </a:solidFill>
                <a:sym typeface="Wingdings" panose="05000000000000000000" pitchFamily="2" charset="2"/>
              </a:rPr>
              <a:t>La CRA étudie l’ensemble des pièces constitutives du dossier (aussi bien celles déjà présentes au moment de la prise de décision initiale que que celles adressées lors de la saisine). </a:t>
            </a:r>
          </a:p>
          <a:p>
            <a:pPr algn="just"/>
            <a:r>
              <a:rPr lang="fr-FR" sz="1900" dirty="0">
                <a:solidFill>
                  <a:schemeClr val="tx1"/>
                </a:solidFill>
                <a:sym typeface="Wingdings" panose="05000000000000000000" pitchFamily="2" charset="2"/>
              </a:rPr>
              <a:t>Le requérant ne reçoit pas de convocation pour évoquer sa contestation.</a:t>
            </a:r>
          </a:p>
          <a:p>
            <a:pPr algn="just"/>
            <a:r>
              <a:rPr lang="fr-FR" sz="1900" dirty="0">
                <a:solidFill>
                  <a:schemeClr val="tx1"/>
                </a:solidFill>
                <a:sym typeface="Wingdings" panose="05000000000000000000" pitchFamily="2" charset="2"/>
              </a:rPr>
              <a:t>L’étude réalisée par la Commission de Recours Amiable a pour but de </a:t>
            </a:r>
            <a:r>
              <a:rPr lang="fr-FR" sz="1900" b="1" dirty="0">
                <a:solidFill>
                  <a:schemeClr val="tx1"/>
                </a:solidFill>
                <a:sym typeface="Wingdings" panose="05000000000000000000" pitchFamily="2" charset="2"/>
              </a:rPr>
              <a:t>s’assurer de la bonne application par la Caisse de la législation</a:t>
            </a:r>
            <a:r>
              <a:rPr lang="fr-FR" sz="1900" dirty="0">
                <a:solidFill>
                  <a:schemeClr val="tx1"/>
                </a:solidFill>
                <a:sym typeface="Wingdings" panose="05000000000000000000" pitchFamily="2" charset="2"/>
              </a:rPr>
              <a:t>.</a:t>
            </a:r>
          </a:p>
          <a:p>
            <a:pPr algn="just"/>
            <a:endParaRPr lang="fr-FR" sz="2500" dirty="0"/>
          </a:p>
          <a:p>
            <a:pPr algn="just"/>
            <a:endParaRPr lang="fr-FR" sz="2500" dirty="0"/>
          </a:p>
          <a:p>
            <a:pPr algn="just"/>
            <a:endParaRPr lang="fr-FR" sz="2500" dirty="0"/>
          </a:p>
          <a:p>
            <a:pPr algn="just"/>
            <a:endParaRPr lang="fr-FR" sz="2500" dirty="0"/>
          </a:p>
          <a:p>
            <a:pPr algn="just"/>
            <a:endParaRPr lang="fr-FR" sz="2500" dirty="0"/>
          </a:p>
          <a:p>
            <a:pPr algn="just"/>
            <a:endParaRPr lang="fr-FR" sz="2500" dirty="0"/>
          </a:p>
          <a:p>
            <a:pPr algn="just"/>
            <a:endParaRPr lang="fr-FR" sz="2500" dirty="0"/>
          </a:p>
          <a:p>
            <a:pPr algn="just"/>
            <a:endParaRPr lang="fr-FR" sz="2500" dirty="0"/>
          </a:p>
          <a:p>
            <a:pPr algn="just"/>
            <a:endParaRPr lang="fr-FR" sz="2500" dirty="0"/>
          </a:p>
          <a:p>
            <a:endParaRPr lang="fr-FR" sz="1800" dirty="0"/>
          </a:p>
        </p:txBody>
      </p:sp>
      <p:sp>
        <p:nvSpPr>
          <p:cNvPr id="3" name="Espace réservé du numéro de diapositive 2"/>
          <p:cNvSpPr>
            <a:spLocks noGrp="1"/>
          </p:cNvSpPr>
          <p:nvPr>
            <p:ph type="sldNum" sz="quarter" idx="1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75A587B-5814-4D9B-9598-FE9CB954CB01}" type="slidenum">
              <a:rPr kumimoji="0" lang="fr-FR" sz="1200" b="0" i="0" u="none" strike="noStrike" kern="1200" cap="none" spc="0" normalizeH="0" baseline="0" noProof="0" smtClean="0">
                <a:ln>
                  <a:noFill/>
                </a:ln>
                <a:solidFill>
                  <a:srgbClr val="0C419A"/>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26</a:t>
            </a:fld>
            <a:endParaRPr kumimoji="0" lang="fr-FR" sz="1200" b="0" i="0" u="none" strike="noStrike" kern="1200" cap="none" spc="0" normalizeH="0" baseline="0" noProof="0" dirty="0">
              <a:ln>
                <a:noFill/>
              </a:ln>
              <a:solidFill>
                <a:srgbClr val="0C419A"/>
              </a:solidFill>
              <a:effectLst/>
              <a:uLnTx/>
              <a:uFillTx/>
              <a:latin typeface="Arial" panose="020B0604020202020204"/>
              <a:ea typeface="+mn-ea"/>
              <a:cs typeface="+mn-cs"/>
            </a:endParaRPr>
          </a:p>
        </p:txBody>
      </p:sp>
      <p:sp>
        <p:nvSpPr>
          <p:cNvPr id="4" name="Titre 3"/>
          <p:cNvSpPr>
            <a:spLocks noGrp="1"/>
          </p:cNvSpPr>
          <p:nvPr>
            <p:ph type="title"/>
          </p:nvPr>
        </p:nvSpPr>
        <p:spPr>
          <a:xfrm>
            <a:off x="498660" y="465979"/>
            <a:ext cx="11196000" cy="1109434"/>
          </a:xfrm>
        </p:spPr>
        <p:txBody>
          <a:bodyPr/>
          <a:lstStyle/>
          <a:p>
            <a:r>
              <a:rPr lang="fr-FR" dirty="0"/>
              <a:t>Le rôle de la Commission de recours amiable </a:t>
            </a:r>
          </a:p>
        </p:txBody>
      </p:sp>
      <p:graphicFrame>
        <p:nvGraphicFramePr>
          <p:cNvPr id="7" name="Diagramme 6"/>
          <p:cNvGraphicFramePr/>
          <p:nvPr/>
        </p:nvGraphicFramePr>
        <p:xfrm>
          <a:off x="5198737" y="1630497"/>
          <a:ext cx="7184222" cy="42629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539497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75A587B-5814-4D9B-9598-FE9CB954CB01}" type="slidenum">
              <a:rPr kumimoji="0" lang="fr-FR" sz="1200" b="0" i="0" u="none" strike="noStrike" kern="1200" cap="none" spc="0" normalizeH="0" baseline="0" noProof="0" smtClean="0">
                <a:ln>
                  <a:noFill/>
                </a:ln>
                <a:solidFill>
                  <a:srgbClr val="0C419A"/>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a:t>
            </a:fld>
            <a:endParaRPr kumimoji="0" lang="fr-FR" sz="1200" b="0" i="0" u="none" strike="noStrike" kern="1200" cap="none" spc="0" normalizeH="0" baseline="0" noProof="0" dirty="0">
              <a:ln>
                <a:noFill/>
              </a:ln>
              <a:solidFill>
                <a:srgbClr val="0C419A"/>
              </a:solidFill>
              <a:effectLst/>
              <a:uLnTx/>
              <a:uFillTx/>
              <a:latin typeface="Arial" panose="020B0604020202020204"/>
              <a:ea typeface="+mn-ea"/>
              <a:cs typeface="+mn-cs"/>
            </a:endParaRPr>
          </a:p>
        </p:txBody>
      </p:sp>
      <p:sp>
        <p:nvSpPr>
          <p:cNvPr id="4" name="Titre 3"/>
          <p:cNvSpPr>
            <a:spLocks noGrp="1"/>
          </p:cNvSpPr>
          <p:nvPr>
            <p:ph type="title"/>
          </p:nvPr>
        </p:nvSpPr>
        <p:spPr>
          <a:xfrm>
            <a:off x="498660" y="465979"/>
            <a:ext cx="11196000" cy="1109434"/>
          </a:xfrm>
        </p:spPr>
        <p:txBody>
          <a:bodyPr/>
          <a:lstStyle/>
          <a:p>
            <a:r>
              <a:rPr lang="fr-FR" dirty="0"/>
              <a:t>La décision de La commission de recours amiable</a:t>
            </a:r>
          </a:p>
        </p:txBody>
      </p:sp>
      <p:graphicFrame>
        <p:nvGraphicFramePr>
          <p:cNvPr id="8" name="Diagramme 7"/>
          <p:cNvGraphicFramePr/>
          <p:nvPr/>
        </p:nvGraphicFramePr>
        <p:xfrm>
          <a:off x="2151189" y="1668287"/>
          <a:ext cx="7973311" cy="48493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430277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6"/>
          </p:nvPr>
        </p:nvSpPr>
        <p:spPr>
          <a:xfrm>
            <a:off x="498660" y="1685581"/>
            <a:ext cx="10422019" cy="4152828"/>
          </a:xfrm>
        </p:spPr>
        <p:txBody>
          <a:bodyPr>
            <a:normAutofit/>
          </a:bodyPr>
          <a:lstStyle/>
          <a:p>
            <a:endParaRPr lang="fr-FR" sz="1900" dirty="0"/>
          </a:p>
          <a:p>
            <a:pPr marL="285750" indent="-285750">
              <a:buFontTx/>
              <a:buChar char="-"/>
            </a:pPr>
            <a:endParaRPr lang="fr-FR" sz="1800" b="1" dirty="0"/>
          </a:p>
          <a:p>
            <a:pPr algn="just"/>
            <a:endParaRPr lang="fr-FR" sz="2500" dirty="0"/>
          </a:p>
          <a:p>
            <a:pPr algn="just"/>
            <a:endParaRPr lang="fr-FR" sz="2500" dirty="0"/>
          </a:p>
          <a:p>
            <a:pPr algn="just"/>
            <a:endParaRPr lang="fr-FR" sz="2500" dirty="0"/>
          </a:p>
          <a:p>
            <a:pPr algn="just"/>
            <a:endParaRPr lang="fr-FR" sz="2500" dirty="0"/>
          </a:p>
          <a:p>
            <a:pPr algn="just"/>
            <a:endParaRPr lang="fr-FR" sz="2500" dirty="0"/>
          </a:p>
          <a:p>
            <a:pPr algn="just"/>
            <a:endParaRPr lang="fr-FR" sz="2500" dirty="0"/>
          </a:p>
          <a:p>
            <a:pPr algn="just"/>
            <a:endParaRPr lang="fr-FR" sz="2500" dirty="0"/>
          </a:p>
          <a:p>
            <a:pPr algn="just"/>
            <a:endParaRPr lang="fr-FR" sz="2500" dirty="0"/>
          </a:p>
          <a:p>
            <a:endParaRPr lang="fr-FR" sz="1800" dirty="0"/>
          </a:p>
        </p:txBody>
      </p:sp>
      <p:sp>
        <p:nvSpPr>
          <p:cNvPr id="3" name="Espace réservé du numéro de diapositive 2"/>
          <p:cNvSpPr>
            <a:spLocks noGrp="1"/>
          </p:cNvSpPr>
          <p:nvPr>
            <p:ph type="sldNum" sz="quarter" idx="1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75A587B-5814-4D9B-9598-FE9CB954CB01}" type="slidenum">
              <a:rPr kumimoji="0" lang="fr-FR" sz="1200" b="0" i="0" u="none" strike="noStrike" kern="1200" cap="none" spc="0" normalizeH="0" baseline="0" noProof="0" smtClean="0">
                <a:ln>
                  <a:noFill/>
                </a:ln>
                <a:solidFill>
                  <a:srgbClr val="0C419A"/>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a:t>
            </a:fld>
            <a:endParaRPr kumimoji="0" lang="fr-FR" sz="1200" b="0" i="0" u="none" strike="noStrike" kern="1200" cap="none" spc="0" normalizeH="0" baseline="0" noProof="0" dirty="0">
              <a:ln>
                <a:noFill/>
              </a:ln>
              <a:solidFill>
                <a:srgbClr val="0C419A"/>
              </a:solidFill>
              <a:effectLst/>
              <a:uLnTx/>
              <a:uFillTx/>
              <a:latin typeface="Arial" panose="020B0604020202020204"/>
              <a:ea typeface="+mn-ea"/>
              <a:cs typeface="+mn-cs"/>
            </a:endParaRPr>
          </a:p>
        </p:txBody>
      </p:sp>
      <p:sp>
        <p:nvSpPr>
          <p:cNvPr id="4" name="Titre 3"/>
          <p:cNvSpPr>
            <a:spLocks noGrp="1"/>
          </p:cNvSpPr>
          <p:nvPr>
            <p:ph type="title"/>
          </p:nvPr>
        </p:nvSpPr>
        <p:spPr>
          <a:xfrm>
            <a:off x="498660" y="465979"/>
            <a:ext cx="11196000" cy="1109434"/>
          </a:xfrm>
        </p:spPr>
        <p:txBody>
          <a:bodyPr/>
          <a:lstStyle/>
          <a:p>
            <a:r>
              <a:rPr lang="fr-FR" dirty="0"/>
              <a:t>Quelques chiffres </a:t>
            </a:r>
          </a:p>
        </p:txBody>
      </p:sp>
      <p:graphicFrame>
        <p:nvGraphicFramePr>
          <p:cNvPr id="7" name="Diagramme 6"/>
          <p:cNvGraphicFramePr/>
          <p:nvPr/>
        </p:nvGraphicFramePr>
        <p:xfrm>
          <a:off x="627961" y="1685580"/>
          <a:ext cx="10258332" cy="45889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157133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ABBC74C5-ABFE-4096-A594-66CED5BE4409}"/>
              </a:ext>
            </a:extLst>
          </p:cNvPr>
          <p:cNvSpPr txBox="1"/>
          <p:nvPr/>
        </p:nvSpPr>
        <p:spPr>
          <a:xfrm>
            <a:off x="2334228" y="2736502"/>
            <a:ext cx="7523544" cy="954107"/>
          </a:xfrm>
          <a:prstGeom prst="rect">
            <a:avLst/>
          </a:prstGeom>
          <a:noFill/>
        </p:spPr>
        <p:txBody>
          <a:bodyPr wrap="square" rtlCol="0">
            <a:spAutoFit/>
          </a:bodyPr>
          <a:lstStyle/>
          <a:p>
            <a:pPr algn="ctr"/>
            <a:r>
              <a:rPr lang="fr-FR" sz="2800" b="1" dirty="0">
                <a:solidFill>
                  <a:schemeClr val="accent1">
                    <a:lumMod val="75000"/>
                  </a:schemeClr>
                </a:solidFill>
              </a:rPr>
              <a:t>Jeanne BROUSSE</a:t>
            </a:r>
          </a:p>
          <a:p>
            <a:pPr algn="ctr"/>
            <a:r>
              <a:rPr lang="fr-FR" sz="2800" dirty="0">
                <a:solidFill>
                  <a:schemeClr val="accent1">
                    <a:lumMod val="75000"/>
                  </a:schemeClr>
                </a:solidFill>
              </a:rPr>
              <a:t>Personne qualifiée des Yvelines</a:t>
            </a:r>
          </a:p>
        </p:txBody>
      </p:sp>
      <p:pic>
        <p:nvPicPr>
          <p:cNvPr id="6" name="Image 5">
            <a:extLst>
              <a:ext uri="{FF2B5EF4-FFF2-40B4-BE49-F238E27FC236}">
                <a16:creationId xmlns:a16="http://schemas.microsoft.com/office/drawing/2014/main" id="{BB867DFE-796C-4690-86C2-C59708A1EBD4}"/>
              </a:ext>
            </a:extLst>
          </p:cNvPr>
          <p:cNvPicPr>
            <a:picLocks noChangeAspect="1"/>
          </p:cNvPicPr>
          <p:nvPr/>
        </p:nvPicPr>
        <p:blipFill>
          <a:blip r:embed="rId2"/>
          <a:stretch>
            <a:fillRect/>
          </a:stretch>
        </p:blipFill>
        <p:spPr>
          <a:xfrm>
            <a:off x="10261600" y="270933"/>
            <a:ext cx="1507067" cy="1567492"/>
          </a:xfrm>
          <a:prstGeom prst="rect">
            <a:avLst/>
          </a:prstGeom>
        </p:spPr>
      </p:pic>
    </p:spTree>
    <p:extLst>
      <p:ext uri="{BB962C8B-B14F-4D97-AF65-F5344CB8AC3E}">
        <p14:creationId xmlns:p14="http://schemas.microsoft.com/office/powerpoint/2010/main" val="11126983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5527DA-21A7-FFC4-C565-AB77D2B13CBA}"/>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59EAD29E-FF13-4A9C-9420-BDAAF911C424}"/>
              </a:ext>
            </a:extLst>
          </p:cNvPr>
          <p:cNvSpPr/>
          <p:nvPr/>
        </p:nvSpPr>
        <p:spPr>
          <a:xfrm>
            <a:off x="0" y="1756833"/>
            <a:ext cx="12251267" cy="3344334"/>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F8F7F888-0283-1B5B-BE35-FCEC7DFDC9AB}"/>
              </a:ext>
            </a:extLst>
          </p:cNvPr>
          <p:cNvSpPr txBox="1"/>
          <p:nvPr/>
        </p:nvSpPr>
        <p:spPr>
          <a:xfrm>
            <a:off x="2363861" y="2975935"/>
            <a:ext cx="7523544" cy="523220"/>
          </a:xfrm>
          <a:prstGeom prst="rect">
            <a:avLst/>
          </a:prstGeom>
          <a:noFill/>
        </p:spPr>
        <p:txBody>
          <a:bodyPr wrap="square" rtlCol="0">
            <a:spAutoFit/>
          </a:bodyPr>
          <a:lstStyle/>
          <a:p>
            <a:pPr algn="ctr"/>
            <a:r>
              <a:rPr lang="fr-FR" sz="2800" b="1" dirty="0">
                <a:solidFill>
                  <a:schemeClr val="bg1"/>
                </a:solidFill>
              </a:rPr>
              <a:t>CONFERENCE</a:t>
            </a:r>
          </a:p>
        </p:txBody>
      </p:sp>
      <p:pic>
        <p:nvPicPr>
          <p:cNvPr id="6" name="Image 5">
            <a:extLst>
              <a:ext uri="{FF2B5EF4-FFF2-40B4-BE49-F238E27FC236}">
                <a16:creationId xmlns:a16="http://schemas.microsoft.com/office/drawing/2014/main" id="{CFFB6045-7077-02B1-DF75-6A01B0DBCEBE}"/>
              </a:ext>
            </a:extLst>
          </p:cNvPr>
          <p:cNvPicPr>
            <a:picLocks noChangeAspect="1"/>
          </p:cNvPicPr>
          <p:nvPr/>
        </p:nvPicPr>
        <p:blipFill>
          <a:blip r:embed="rId2"/>
          <a:stretch>
            <a:fillRect/>
          </a:stretch>
        </p:blipFill>
        <p:spPr>
          <a:xfrm>
            <a:off x="10380133" y="182727"/>
            <a:ext cx="1388534" cy="1444206"/>
          </a:xfrm>
          <a:prstGeom prst="rect">
            <a:avLst/>
          </a:prstGeom>
        </p:spPr>
      </p:pic>
      <p:sp>
        <p:nvSpPr>
          <p:cNvPr id="8" name="ZoneTexte 7">
            <a:extLst>
              <a:ext uri="{FF2B5EF4-FFF2-40B4-BE49-F238E27FC236}">
                <a16:creationId xmlns:a16="http://schemas.microsoft.com/office/drawing/2014/main" id="{F8AC27D6-4540-4A0A-24FA-9C073AB7E644}"/>
              </a:ext>
            </a:extLst>
          </p:cNvPr>
          <p:cNvSpPr txBox="1"/>
          <p:nvPr/>
        </p:nvSpPr>
        <p:spPr>
          <a:xfrm>
            <a:off x="2334228" y="3499155"/>
            <a:ext cx="7523544" cy="707886"/>
          </a:xfrm>
          <a:prstGeom prst="rect">
            <a:avLst/>
          </a:prstGeom>
          <a:noFill/>
        </p:spPr>
        <p:txBody>
          <a:bodyPr wrap="square" rtlCol="0">
            <a:spAutoFit/>
          </a:bodyPr>
          <a:lstStyle/>
          <a:p>
            <a:pPr algn="ctr"/>
            <a:r>
              <a:rPr lang="fr-FR" sz="2000" b="1" i="1" dirty="0">
                <a:solidFill>
                  <a:schemeClr val="bg1"/>
                </a:solidFill>
              </a:rPr>
              <a:t>par Inès MORE, Directrice adjointe du Centre Hospitalier de Versailles</a:t>
            </a:r>
          </a:p>
          <a:p>
            <a:pPr algn="ctr"/>
            <a:endParaRPr lang="fr-FR" sz="2000" b="1" i="1" dirty="0">
              <a:solidFill>
                <a:schemeClr val="bg1"/>
              </a:solidFill>
            </a:endParaRPr>
          </a:p>
        </p:txBody>
      </p:sp>
    </p:spTree>
    <p:extLst>
      <p:ext uri="{BB962C8B-B14F-4D97-AF65-F5344CB8AC3E}">
        <p14:creationId xmlns:p14="http://schemas.microsoft.com/office/powerpoint/2010/main" val="38609439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4A635B4-F091-351A-FD70-6D99E94E6D39}"/>
              </a:ext>
            </a:extLst>
          </p:cNvPr>
          <p:cNvSpPr>
            <a:spLocks noGrp="1"/>
          </p:cNvSpPr>
          <p:nvPr>
            <p:ph type="ctrTitle"/>
          </p:nvPr>
        </p:nvSpPr>
        <p:spPr/>
        <p:txBody>
          <a:bodyPr/>
          <a:lstStyle/>
          <a:p>
            <a:pPr algn="ctr"/>
            <a:r>
              <a:rPr lang="fr-FR" dirty="0">
                <a:solidFill>
                  <a:schemeClr val="accent2"/>
                </a:solidFill>
              </a:rPr>
              <a:t>Dispositif des personnes</a:t>
            </a:r>
            <a:br>
              <a:rPr lang="fr-FR" dirty="0">
                <a:solidFill>
                  <a:schemeClr val="accent2"/>
                </a:solidFill>
              </a:rPr>
            </a:br>
            <a:r>
              <a:rPr lang="fr-FR" dirty="0">
                <a:solidFill>
                  <a:schemeClr val="accent2"/>
                </a:solidFill>
              </a:rPr>
              <a:t>qualifiées</a:t>
            </a:r>
          </a:p>
        </p:txBody>
      </p:sp>
      <p:sp>
        <p:nvSpPr>
          <p:cNvPr id="3" name="Sous-titre 2">
            <a:extLst>
              <a:ext uri="{FF2B5EF4-FFF2-40B4-BE49-F238E27FC236}">
                <a16:creationId xmlns:a16="http://schemas.microsoft.com/office/drawing/2014/main" id="{8A22D60B-78AB-3573-DF5D-EB59CC444A3A}"/>
              </a:ext>
            </a:extLst>
          </p:cNvPr>
          <p:cNvSpPr>
            <a:spLocks noGrp="1"/>
          </p:cNvSpPr>
          <p:nvPr>
            <p:ph type="subTitle" idx="1"/>
          </p:nvPr>
        </p:nvSpPr>
        <p:spPr/>
        <p:txBody>
          <a:bodyPr>
            <a:normAutofit/>
          </a:bodyPr>
          <a:lstStyle/>
          <a:p>
            <a:pPr algn="ctr"/>
            <a:r>
              <a:rPr lang="fr-FR" sz="3600" b="1" i="1" dirty="0">
                <a:solidFill>
                  <a:srgbClr val="FFC000"/>
                </a:solidFill>
              </a:rPr>
              <a:t>Un retour d’expérience</a:t>
            </a:r>
          </a:p>
        </p:txBody>
      </p:sp>
      <p:sp>
        <p:nvSpPr>
          <p:cNvPr id="4" name="Espace réservé du pied de page 3">
            <a:extLst>
              <a:ext uri="{FF2B5EF4-FFF2-40B4-BE49-F238E27FC236}">
                <a16:creationId xmlns:a16="http://schemas.microsoft.com/office/drawing/2014/main" id="{38854D4F-1EA6-1CFF-7D90-718F51B8EF06}"/>
              </a:ext>
            </a:extLst>
          </p:cNvPr>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900" b="0" i="0" u="none" strike="noStrike" kern="1200" cap="none" spc="0" normalizeH="0" baseline="0" noProof="0">
                <a:ln>
                  <a:noFill/>
                </a:ln>
                <a:solidFill>
                  <a:prstClr val="black">
                    <a:tint val="75000"/>
                  </a:prstClr>
                </a:solidFill>
                <a:effectLst/>
                <a:uLnTx/>
                <a:uFillTx/>
                <a:latin typeface="Trebuchet MS" panose="020B0603020202020204"/>
                <a:ea typeface="+mn-ea"/>
                <a:cs typeface="+mn-cs"/>
              </a:rPr>
              <a:t>Jeanne Brousse 11 Juin 2026</a:t>
            </a:r>
          </a:p>
        </p:txBody>
      </p:sp>
      <p:sp>
        <p:nvSpPr>
          <p:cNvPr id="5" name="Espace réservé du numéro de diapositive 4">
            <a:extLst>
              <a:ext uri="{FF2B5EF4-FFF2-40B4-BE49-F238E27FC236}">
                <a16:creationId xmlns:a16="http://schemas.microsoft.com/office/drawing/2014/main" id="{67515AEE-6D51-0234-73DE-F9B9C17B4214}"/>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905D8E8-6A1B-4050-A821-8577E779D959}" type="slidenum">
              <a:rPr kumimoji="0" lang="fr-FR" sz="900" b="0" i="0" u="none" strike="noStrike" kern="1200" cap="none" spc="0" normalizeH="0" baseline="0" noProof="0" smtClean="0">
                <a:ln>
                  <a:noFill/>
                </a:ln>
                <a:solidFill>
                  <a:srgbClr val="90C226"/>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30</a:t>
            </a:fld>
            <a:endParaRPr kumimoji="0" lang="fr-FR" sz="900" b="0" i="0" u="none" strike="noStrike" kern="1200" cap="none" spc="0" normalizeH="0" baseline="0" noProof="0">
              <a:ln>
                <a:noFill/>
              </a:ln>
              <a:solidFill>
                <a:srgbClr val="90C226"/>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106535256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9DBAEA2-AF44-6555-D23C-99FBD563A05F}"/>
            </a:ext>
          </a:extLst>
        </p:cNvPr>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603AE127-802C-459A-A612-DB85B67F0D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2" name="Titre 1">
            <a:extLst>
              <a:ext uri="{FF2B5EF4-FFF2-40B4-BE49-F238E27FC236}">
                <a16:creationId xmlns:a16="http://schemas.microsoft.com/office/drawing/2014/main" id="{306F376B-0DC0-DC3D-719A-768E1F278D2A}"/>
              </a:ext>
            </a:extLst>
          </p:cNvPr>
          <p:cNvSpPr>
            <a:spLocks noGrp="1"/>
          </p:cNvSpPr>
          <p:nvPr>
            <p:ph type="title"/>
          </p:nvPr>
        </p:nvSpPr>
        <p:spPr>
          <a:xfrm>
            <a:off x="1043950" y="0"/>
            <a:ext cx="3300646" cy="4463889"/>
          </a:xfrm>
        </p:spPr>
        <p:txBody>
          <a:bodyPr anchor="ctr">
            <a:normAutofit/>
          </a:bodyPr>
          <a:lstStyle/>
          <a:p>
            <a:pPr algn="ctr"/>
            <a:r>
              <a:rPr lang="fr-FR" dirty="0">
                <a:solidFill>
                  <a:schemeClr val="accent2"/>
                </a:solidFill>
              </a:rPr>
              <a:t>LE CADRE LEGAL</a:t>
            </a:r>
          </a:p>
        </p:txBody>
      </p:sp>
      <p:sp>
        <p:nvSpPr>
          <p:cNvPr id="21" name="Isosceles Triangle 20">
            <a:extLst>
              <a:ext uri="{FF2B5EF4-FFF2-40B4-BE49-F238E27FC236}">
                <a16:creationId xmlns:a16="http://schemas.microsoft.com/office/drawing/2014/main" id="{9323D83D-50D6-4040-A58B-FCEA340F88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cxnSp>
        <p:nvCxnSpPr>
          <p:cNvPr id="23" name="Straight Connector 22">
            <a:extLst>
              <a:ext uri="{FF2B5EF4-FFF2-40B4-BE49-F238E27FC236}">
                <a16:creationId xmlns:a16="http://schemas.microsoft.com/office/drawing/2014/main" id="{1A1FE6BB-DFB2-4080-9B5E-076EF5DDE67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6670" y="1442595"/>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3" name="Espace réservé du contenu 2">
            <a:extLst>
              <a:ext uri="{FF2B5EF4-FFF2-40B4-BE49-F238E27FC236}">
                <a16:creationId xmlns:a16="http://schemas.microsoft.com/office/drawing/2014/main" id="{A7602D57-F4E6-DADD-F26A-ED09DA5DD63A}"/>
              </a:ext>
            </a:extLst>
          </p:cNvPr>
          <p:cNvSpPr>
            <a:spLocks noGrp="1"/>
          </p:cNvSpPr>
          <p:nvPr>
            <p:ph idx="1"/>
          </p:nvPr>
        </p:nvSpPr>
        <p:spPr>
          <a:xfrm>
            <a:off x="4978918" y="1109145"/>
            <a:ext cx="6341016" cy="4603900"/>
          </a:xfrm>
        </p:spPr>
        <p:txBody>
          <a:bodyPr anchor="ctr">
            <a:normAutofit/>
          </a:bodyPr>
          <a:lstStyle/>
          <a:p>
            <a:pPr marL="0" indent="0">
              <a:buNone/>
            </a:pPr>
            <a:r>
              <a:rPr lang="fr-FR" sz="2400" dirty="0"/>
              <a:t> « Toute personne prise en charge par un établissement ou un service social ou médico social ou son représentant légal peut faire appel,  </a:t>
            </a:r>
            <a:r>
              <a:rPr lang="fr-FR" sz="2400" b="1" dirty="0"/>
              <a:t>en vue de l’aider à faire valoir ses droits </a:t>
            </a:r>
            <a:r>
              <a:rPr lang="fr-FR" sz="2400" dirty="0"/>
              <a:t>, à une personne qualifiée qu’elle choisit sur une liste établie conjointement par le représentant de l’Etat dans le département, le président du Conseil départemental, et le Directeur de l’agence régionale de sante »</a:t>
            </a:r>
          </a:p>
          <a:p>
            <a:endParaRPr lang="fr-FR" dirty="0"/>
          </a:p>
        </p:txBody>
      </p:sp>
      <p:sp>
        <p:nvSpPr>
          <p:cNvPr id="25" name="Isosceles Triangle 24">
            <a:extLst>
              <a:ext uri="{FF2B5EF4-FFF2-40B4-BE49-F238E27FC236}">
                <a16:creationId xmlns:a16="http://schemas.microsoft.com/office/drawing/2014/main" id="{F10FD715-4DCE-4779-B634-EC78315EA2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1364139" y="0"/>
            <a:ext cx="842596" cy="4616289"/>
          </a:xfrm>
          <a:prstGeom prst="triangle">
            <a:avLst>
              <a:gd name="adj" fmla="val 100000"/>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4" name="Espace réservé du pied de page 3">
            <a:extLst>
              <a:ext uri="{FF2B5EF4-FFF2-40B4-BE49-F238E27FC236}">
                <a16:creationId xmlns:a16="http://schemas.microsoft.com/office/drawing/2014/main" id="{48C5E5EF-1734-E8A4-AACA-F5F629E11A22}"/>
              </a:ext>
            </a:extLst>
          </p:cNvPr>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rPr>
              <a:t>Jeanne Brousse 11 Juin 2026</a:t>
            </a:r>
          </a:p>
        </p:txBody>
      </p:sp>
      <p:sp>
        <p:nvSpPr>
          <p:cNvPr id="5" name="Espace réservé du numéro de diapositive 4">
            <a:extLst>
              <a:ext uri="{FF2B5EF4-FFF2-40B4-BE49-F238E27FC236}">
                <a16:creationId xmlns:a16="http://schemas.microsoft.com/office/drawing/2014/main" id="{469B6BE9-2377-8B22-686D-0F6A2A22923B}"/>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905D8E8-6A1B-4050-A821-8577E779D959}" type="slidenum">
              <a:rPr kumimoji="0" lang="fr-FR" sz="900" b="0" i="0" u="none" strike="noStrike" kern="1200" cap="none" spc="0" normalizeH="0" baseline="0" noProof="0" smtClean="0">
                <a:ln>
                  <a:noFill/>
                </a:ln>
                <a:solidFill>
                  <a:srgbClr val="90C226"/>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31</a:t>
            </a:fld>
            <a:endParaRPr kumimoji="0" lang="fr-FR" sz="900" b="0" i="0" u="none" strike="noStrike" kern="1200" cap="none" spc="0" normalizeH="0" baseline="0" noProof="0">
              <a:ln>
                <a:noFill/>
              </a:ln>
              <a:solidFill>
                <a:srgbClr val="90C226"/>
              </a:solidFill>
              <a:effectLst/>
              <a:uLnTx/>
              <a:uFillTx/>
              <a:latin typeface="Trebuchet MS" panose="020B0603020202020204"/>
              <a:ea typeface="+mn-ea"/>
              <a:cs typeface="+mn-cs"/>
            </a:endParaRPr>
          </a:p>
        </p:txBody>
      </p:sp>
      <p:sp>
        <p:nvSpPr>
          <p:cNvPr id="6" name="Rectangle : avec coin rogné 5">
            <a:extLst>
              <a:ext uri="{FF2B5EF4-FFF2-40B4-BE49-F238E27FC236}">
                <a16:creationId xmlns:a16="http://schemas.microsoft.com/office/drawing/2014/main" id="{B48B9F07-A46A-1042-39C9-978CC6B0DCE4}"/>
              </a:ext>
            </a:extLst>
          </p:cNvPr>
          <p:cNvSpPr/>
          <p:nvPr/>
        </p:nvSpPr>
        <p:spPr>
          <a:xfrm>
            <a:off x="253093" y="3135085"/>
            <a:ext cx="4359365" cy="2155371"/>
          </a:xfrm>
          <a:prstGeom prst="snip1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white"/>
                </a:solidFill>
                <a:effectLst/>
                <a:uLnTx/>
                <a:uFillTx/>
                <a:latin typeface="Trebuchet MS" panose="020B0603020202020204"/>
                <a:ea typeface="+mn-ea"/>
                <a:cs typeface="+mn-cs"/>
              </a:rPr>
              <a:t> </a:t>
            </a:r>
            <a:r>
              <a:rPr kumimoji="0" lang="fr-FR" sz="2000" b="1" i="0" u="none" strike="noStrike" kern="1200" cap="none" spc="0" normalizeH="0" baseline="0" noProof="0" dirty="0">
                <a:ln>
                  <a:noFill/>
                </a:ln>
                <a:solidFill>
                  <a:prstClr val="white"/>
                </a:solidFill>
                <a:effectLst/>
                <a:uLnTx/>
                <a:uFillTx/>
                <a:latin typeface="Trebuchet MS" panose="020B0603020202020204"/>
                <a:ea typeface="+mn-ea"/>
                <a:cs typeface="+mn-cs"/>
              </a:rPr>
              <a:t>La loi n°2002-2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prstClr val="white"/>
                </a:solidFill>
                <a:effectLst/>
                <a:uLnTx/>
                <a:uFillTx/>
                <a:latin typeface="Trebuchet MS" panose="020B0603020202020204"/>
                <a:ea typeface="+mn-ea"/>
                <a:cs typeface="+mn-cs"/>
              </a:rPr>
              <a:t>du 2 janvier 2002</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2000" b="1" i="0" u="none" strike="noStrike" kern="1200" cap="none" spc="0" normalizeH="0" baseline="0" noProof="0" dirty="0">
              <a:ln>
                <a:noFill/>
              </a:ln>
              <a:solidFill>
                <a:prstClr val="white"/>
              </a:solidFill>
              <a:effectLst/>
              <a:uLnTx/>
              <a:uFillTx/>
              <a:latin typeface="Trebuchet MS" panose="020B060302020202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prstClr val="white"/>
                </a:solidFill>
                <a:effectLst/>
                <a:uLnTx/>
                <a:uFillTx/>
                <a:latin typeface="Trebuchet MS" panose="020B0603020202020204"/>
                <a:ea typeface="+mn-ea"/>
                <a:cs typeface="+mn-cs"/>
              </a:rPr>
              <a:t>art L311-5 du code de l’action sociale et des familles </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946218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5B71334-68AD-98F9-B38F-9652E308020B}"/>
            </a:ext>
          </a:extLst>
        </p:cNvPr>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2" name="Titre 1">
            <a:extLst>
              <a:ext uri="{FF2B5EF4-FFF2-40B4-BE49-F238E27FC236}">
                <a16:creationId xmlns:a16="http://schemas.microsoft.com/office/drawing/2014/main" id="{7C59ECFB-1BB0-0C79-1827-C270CA2A3979}"/>
              </a:ext>
            </a:extLst>
          </p:cNvPr>
          <p:cNvSpPr>
            <a:spLocks noGrp="1"/>
          </p:cNvSpPr>
          <p:nvPr>
            <p:ph type="title"/>
          </p:nvPr>
        </p:nvSpPr>
        <p:spPr>
          <a:xfrm>
            <a:off x="1286933" y="609600"/>
            <a:ext cx="10197494" cy="1099457"/>
          </a:xfrm>
        </p:spPr>
        <p:txBody>
          <a:bodyPr>
            <a:normAutofit/>
          </a:bodyPr>
          <a:lstStyle/>
          <a:p>
            <a:r>
              <a:rPr lang="fr-FR" b="1"/>
              <a:t>DEFINITION D’UNE PERSONNE QUALIFIEE</a:t>
            </a:r>
          </a:p>
        </p:txBody>
      </p:sp>
      <p:sp>
        <p:nvSpPr>
          <p:cNvPr id="33" name="Isosceles Triangle 32">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4" name="Espace réservé du pied de page 3">
            <a:extLst>
              <a:ext uri="{FF2B5EF4-FFF2-40B4-BE49-F238E27FC236}">
                <a16:creationId xmlns:a16="http://schemas.microsoft.com/office/drawing/2014/main" id="{94EE59E2-AB70-0655-23CD-4F9DBBBF4A5B}"/>
              </a:ext>
            </a:extLst>
          </p:cNvPr>
          <p:cNvSpPr>
            <a:spLocks noGrp="1"/>
          </p:cNvSpPr>
          <p:nvPr>
            <p:ph type="ftr" sz="quarter" idx="11"/>
          </p:nvPr>
        </p:nvSpPr>
        <p:spPr>
          <a:xfrm>
            <a:off x="1981203" y="6182876"/>
            <a:ext cx="6297612" cy="365125"/>
          </a:xfrm>
        </p:spPr>
        <p:txBody>
          <a:bodyPr>
            <a:norm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900" b="0" i="0" u="none" strike="noStrike" kern="1200" cap="none" spc="0" normalizeH="0" baseline="0" noProof="0">
                <a:ln>
                  <a:noFill/>
                </a:ln>
                <a:solidFill>
                  <a:prstClr val="black">
                    <a:tint val="75000"/>
                  </a:prstClr>
                </a:solidFill>
                <a:effectLst/>
                <a:uLnTx/>
                <a:uFillTx/>
                <a:latin typeface="Trebuchet MS" panose="020B0603020202020204"/>
                <a:ea typeface="+mn-ea"/>
                <a:cs typeface="+mn-cs"/>
              </a:rPr>
              <a:t>Jeanne Brousse 11 Juin 2026</a:t>
            </a:r>
          </a:p>
        </p:txBody>
      </p:sp>
      <p:sp>
        <p:nvSpPr>
          <p:cNvPr id="5" name="Espace réservé du numéro de diapositive 4">
            <a:extLst>
              <a:ext uri="{FF2B5EF4-FFF2-40B4-BE49-F238E27FC236}">
                <a16:creationId xmlns:a16="http://schemas.microsoft.com/office/drawing/2014/main" id="{DCB17A14-4FC4-FF89-D475-FFCEF2EAB505}"/>
              </a:ext>
            </a:extLst>
          </p:cNvPr>
          <p:cNvSpPr>
            <a:spLocks noGrp="1"/>
          </p:cNvSpPr>
          <p:nvPr>
            <p:ph type="sldNum" sz="quarter" idx="12"/>
          </p:nvPr>
        </p:nvSpPr>
        <p:spPr>
          <a:xfrm>
            <a:off x="9894532" y="6182876"/>
            <a:ext cx="683339" cy="365125"/>
          </a:xfrm>
        </p:spPr>
        <p:txBody>
          <a:bodyPr>
            <a:normAutofit/>
          </a:bodyPr>
          <a:lstStyle/>
          <a:p>
            <a:pPr marL="0" marR="0" lvl="0" indent="0" algn="r" defTabSz="457200" rtl="0" eaLnBrk="1" fontAlgn="auto" latinLnBrk="0" hangingPunct="1">
              <a:lnSpc>
                <a:spcPct val="100000"/>
              </a:lnSpc>
              <a:spcBef>
                <a:spcPts val="0"/>
              </a:spcBef>
              <a:spcAft>
                <a:spcPts val="600"/>
              </a:spcAft>
              <a:buClrTx/>
              <a:buSzTx/>
              <a:buFontTx/>
              <a:buNone/>
              <a:tabLst/>
              <a:defRPr/>
            </a:pPr>
            <a:fld id="{E905D8E8-6A1B-4050-A821-8577E779D959}" type="slidenum">
              <a:rPr kumimoji="0" lang="fr-FR" sz="900" b="0" i="0" u="none" strike="noStrike" kern="1200" cap="none" spc="0" normalizeH="0" baseline="0" noProof="0" smtClean="0">
                <a:ln>
                  <a:noFill/>
                </a:ln>
                <a:solidFill>
                  <a:srgbClr val="90C226"/>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600"/>
                </a:spcAft>
                <a:buClrTx/>
                <a:buSzTx/>
                <a:buFontTx/>
                <a:buNone/>
                <a:tabLst/>
                <a:defRPr/>
              </a:pPr>
              <a:t>32</a:t>
            </a:fld>
            <a:endParaRPr kumimoji="0" lang="fr-FR" sz="900" b="0" i="0" u="none" strike="noStrike" kern="1200" cap="none" spc="0" normalizeH="0" baseline="0" noProof="0">
              <a:ln>
                <a:noFill/>
              </a:ln>
              <a:solidFill>
                <a:srgbClr val="90C226"/>
              </a:solidFill>
              <a:effectLst/>
              <a:uLnTx/>
              <a:uFillTx/>
              <a:latin typeface="Trebuchet MS" panose="020B0603020202020204"/>
              <a:ea typeface="+mn-ea"/>
              <a:cs typeface="+mn-cs"/>
            </a:endParaRPr>
          </a:p>
        </p:txBody>
      </p:sp>
      <p:sp>
        <p:nvSpPr>
          <p:cNvPr id="35" name="Isosceles Triangle 34">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graphicFrame>
        <p:nvGraphicFramePr>
          <p:cNvPr id="27" name="Espace réservé du contenu 2">
            <a:extLst>
              <a:ext uri="{FF2B5EF4-FFF2-40B4-BE49-F238E27FC236}">
                <a16:creationId xmlns:a16="http://schemas.microsoft.com/office/drawing/2014/main" id="{517EAAF5-5E73-D942-7895-A411774B03F9}"/>
              </a:ext>
            </a:extLst>
          </p:cNvPr>
          <p:cNvGraphicFramePr>
            <a:graphicFrameLocks noGrp="1"/>
          </p:cNvGraphicFramePr>
          <p:nvPr>
            <p:ph idx="1"/>
          </p:nvPr>
        </p:nvGraphicFramePr>
        <p:xfrm>
          <a:off x="1286933" y="1948543"/>
          <a:ext cx="9618133"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745912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7C49AC9-AAC2-B079-2223-2D7C6939BBB1}"/>
            </a:ext>
          </a:extLst>
        </p:cNvPr>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3793A08B-63E2-23C9-D11F-60AD1F934C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2" name="Titre 1">
            <a:extLst>
              <a:ext uri="{FF2B5EF4-FFF2-40B4-BE49-F238E27FC236}">
                <a16:creationId xmlns:a16="http://schemas.microsoft.com/office/drawing/2014/main" id="{46BCC3EA-2B21-2C6F-1C52-D01D3523C9D6}"/>
              </a:ext>
            </a:extLst>
          </p:cNvPr>
          <p:cNvSpPr>
            <a:spLocks noGrp="1"/>
          </p:cNvSpPr>
          <p:nvPr>
            <p:ph type="title"/>
          </p:nvPr>
        </p:nvSpPr>
        <p:spPr>
          <a:xfrm>
            <a:off x="333830" y="1179150"/>
            <a:ext cx="4278630" cy="4463889"/>
          </a:xfrm>
        </p:spPr>
        <p:txBody>
          <a:bodyPr anchor="ctr">
            <a:normAutofit/>
          </a:bodyPr>
          <a:lstStyle/>
          <a:p>
            <a:pPr algn="ctr"/>
            <a:r>
              <a:rPr lang="fr-FR" sz="3200" b="1" dirty="0">
                <a:solidFill>
                  <a:schemeClr val="accent2"/>
                </a:solidFill>
              </a:rPr>
              <a:t>ROLE D’UNE PERSONNE QUALIFIEE</a:t>
            </a:r>
          </a:p>
        </p:txBody>
      </p:sp>
      <p:sp>
        <p:nvSpPr>
          <p:cNvPr id="21" name="Isosceles Triangle 20">
            <a:extLst>
              <a:ext uri="{FF2B5EF4-FFF2-40B4-BE49-F238E27FC236}">
                <a16:creationId xmlns:a16="http://schemas.microsoft.com/office/drawing/2014/main" id="{3BC4482A-38A3-6CAB-85F2-EC9C680DE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cxnSp>
        <p:nvCxnSpPr>
          <p:cNvPr id="23" name="Straight Connector 22">
            <a:extLst>
              <a:ext uri="{FF2B5EF4-FFF2-40B4-BE49-F238E27FC236}">
                <a16:creationId xmlns:a16="http://schemas.microsoft.com/office/drawing/2014/main" id="{A8BD8194-255A-A7D1-28AF-740740CC563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6670" y="1442595"/>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3" name="Espace réservé du contenu 2">
            <a:extLst>
              <a:ext uri="{FF2B5EF4-FFF2-40B4-BE49-F238E27FC236}">
                <a16:creationId xmlns:a16="http://schemas.microsoft.com/office/drawing/2014/main" id="{B0F89DEB-194D-3165-E7D3-2498CBFA75EC}"/>
              </a:ext>
            </a:extLst>
          </p:cNvPr>
          <p:cNvSpPr>
            <a:spLocks noGrp="1"/>
          </p:cNvSpPr>
          <p:nvPr>
            <p:ph idx="1"/>
          </p:nvPr>
        </p:nvSpPr>
        <p:spPr>
          <a:xfrm>
            <a:off x="4741288" y="1513451"/>
            <a:ext cx="6622851" cy="3866144"/>
          </a:xfrm>
          <a:solidFill>
            <a:schemeClr val="accent2"/>
          </a:solidFill>
        </p:spPr>
        <p:txBody>
          <a:bodyPr anchor="ctr">
            <a:noAutofit/>
          </a:bodyPr>
          <a:lstStyle/>
          <a:p>
            <a:endParaRPr lang="fr-FR" sz="2000" dirty="0"/>
          </a:p>
          <a:p>
            <a:endParaRPr lang="fr-FR" sz="2000" dirty="0"/>
          </a:p>
          <a:p>
            <a:endParaRPr lang="fr-FR" sz="2000" dirty="0"/>
          </a:p>
          <a:p>
            <a:endParaRPr lang="fr-FR" sz="2000" dirty="0"/>
          </a:p>
          <a:p>
            <a:endParaRPr lang="fr-FR" sz="2000" dirty="0"/>
          </a:p>
          <a:p>
            <a:r>
              <a:rPr lang="fr-FR" sz="2400" dirty="0">
                <a:solidFill>
                  <a:schemeClr val="bg1"/>
                </a:solidFill>
              </a:rPr>
              <a:t>Elle doit informer la personne accueillie sur ses droits, sur les voies de recours</a:t>
            </a:r>
          </a:p>
          <a:p>
            <a:r>
              <a:rPr lang="fr-FR" sz="2400" dirty="0">
                <a:solidFill>
                  <a:schemeClr val="bg1"/>
                </a:solidFill>
              </a:rPr>
              <a:t>Elle soutient la personne accueillie</a:t>
            </a:r>
          </a:p>
          <a:p>
            <a:r>
              <a:rPr lang="fr-FR" sz="2400" dirty="0">
                <a:solidFill>
                  <a:schemeClr val="bg1"/>
                </a:solidFill>
              </a:rPr>
              <a:t>Elle est une interface entre le résident /usager ou sa famille et l’établissement</a:t>
            </a:r>
          </a:p>
          <a:p>
            <a:pPr marL="0" indent="0">
              <a:buNone/>
            </a:pPr>
            <a:endParaRPr lang="fr-FR" sz="2400" dirty="0">
              <a:solidFill>
                <a:schemeClr val="bg1"/>
              </a:solidFill>
            </a:endParaRPr>
          </a:p>
          <a:p>
            <a:pPr marL="0" indent="0">
              <a:buNone/>
            </a:pPr>
            <a:endParaRPr lang="fr-FR" sz="2000" b="1" dirty="0"/>
          </a:p>
          <a:p>
            <a:pPr marL="0" indent="0">
              <a:buNone/>
            </a:pPr>
            <a:endParaRPr lang="fr-FR" sz="2000" dirty="0"/>
          </a:p>
          <a:p>
            <a:endParaRPr lang="fr-FR" sz="2000" dirty="0"/>
          </a:p>
          <a:p>
            <a:pPr marL="0" indent="0">
              <a:buNone/>
            </a:pPr>
            <a:endParaRPr lang="fr-FR" sz="2000" dirty="0"/>
          </a:p>
        </p:txBody>
      </p:sp>
      <p:sp>
        <p:nvSpPr>
          <p:cNvPr id="25" name="Isosceles Triangle 24">
            <a:extLst>
              <a:ext uri="{FF2B5EF4-FFF2-40B4-BE49-F238E27FC236}">
                <a16:creationId xmlns:a16="http://schemas.microsoft.com/office/drawing/2014/main" id="{87F1B51D-CBB6-D555-74EC-8D8F162F28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1364139" y="0"/>
            <a:ext cx="842596" cy="4616289"/>
          </a:xfrm>
          <a:prstGeom prst="triangle">
            <a:avLst>
              <a:gd name="adj" fmla="val 100000"/>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4" name="Espace réservé du pied de page 3">
            <a:extLst>
              <a:ext uri="{FF2B5EF4-FFF2-40B4-BE49-F238E27FC236}">
                <a16:creationId xmlns:a16="http://schemas.microsoft.com/office/drawing/2014/main" id="{D7D2CCFC-D822-6490-63F4-4264E33EB88F}"/>
              </a:ext>
            </a:extLst>
          </p:cNvPr>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900" b="0" i="0" u="none" strike="noStrike" kern="1200" cap="none" spc="0" normalizeH="0" baseline="0" noProof="0">
                <a:ln>
                  <a:noFill/>
                </a:ln>
                <a:solidFill>
                  <a:prstClr val="black">
                    <a:tint val="75000"/>
                  </a:prstClr>
                </a:solidFill>
                <a:effectLst/>
                <a:uLnTx/>
                <a:uFillTx/>
                <a:latin typeface="Trebuchet MS" panose="020B0603020202020204"/>
                <a:ea typeface="+mn-ea"/>
                <a:cs typeface="+mn-cs"/>
              </a:rPr>
              <a:t>Jeanne Brousse 11 Juin 2026</a:t>
            </a:r>
          </a:p>
        </p:txBody>
      </p:sp>
      <p:sp>
        <p:nvSpPr>
          <p:cNvPr id="5" name="Espace réservé du numéro de diapositive 4">
            <a:extLst>
              <a:ext uri="{FF2B5EF4-FFF2-40B4-BE49-F238E27FC236}">
                <a16:creationId xmlns:a16="http://schemas.microsoft.com/office/drawing/2014/main" id="{C8DB260B-04A3-073B-7050-2E9C62B864B4}"/>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905D8E8-6A1B-4050-A821-8577E779D959}" type="slidenum">
              <a:rPr kumimoji="0" lang="fr-FR" sz="900" b="0" i="0" u="none" strike="noStrike" kern="1200" cap="none" spc="0" normalizeH="0" baseline="0" noProof="0" smtClean="0">
                <a:ln>
                  <a:noFill/>
                </a:ln>
                <a:solidFill>
                  <a:srgbClr val="90C226"/>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33</a:t>
            </a:fld>
            <a:endParaRPr kumimoji="0" lang="fr-FR" sz="900" b="0" i="0" u="none" strike="noStrike" kern="1200" cap="none" spc="0" normalizeH="0" baseline="0" noProof="0">
              <a:ln>
                <a:noFill/>
              </a:ln>
              <a:solidFill>
                <a:srgbClr val="90C226"/>
              </a:solidFill>
              <a:effectLst/>
              <a:uLnTx/>
              <a:uFillTx/>
              <a:latin typeface="Trebuchet MS" panose="020B0603020202020204"/>
              <a:ea typeface="+mn-ea"/>
              <a:cs typeface="+mn-cs"/>
            </a:endParaRPr>
          </a:p>
        </p:txBody>
      </p:sp>
      <p:sp>
        <p:nvSpPr>
          <p:cNvPr id="6" name="Bulle narrative : rectangle 5">
            <a:extLst>
              <a:ext uri="{FF2B5EF4-FFF2-40B4-BE49-F238E27FC236}">
                <a16:creationId xmlns:a16="http://schemas.microsoft.com/office/drawing/2014/main" id="{6D4D17FC-32B5-E86E-9BCC-9048B9A40249}"/>
              </a:ext>
            </a:extLst>
          </p:cNvPr>
          <p:cNvSpPr/>
          <p:nvPr/>
        </p:nvSpPr>
        <p:spPr>
          <a:xfrm rot="21422476">
            <a:off x="1205611" y="509842"/>
            <a:ext cx="2796757" cy="1290549"/>
          </a:xfrm>
          <a:prstGeom prst="wedgeRectCallout">
            <a:avLst>
              <a:gd name="adj1" fmla="val -61891"/>
              <a:gd name="adj2" fmla="val -24260"/>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rPr>
              <a:t>Ce n’est ni un avocat, ni un arbitre ni un médiateur</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8885624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C417907-EA84-68D0-11A6-73CD3F8824AB}"/>
            </a:ext>
          </a:extLst>
        </p:cNvPr>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655AE6B0-AC9E-4167-806F-E9DB135FC4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2" name="Titre 1">
            <a:extLst>
              <a:ext uri="{FF2B5EF4-FFF2-40B4-BE49-F238E27FC236}">
                <a16:creationId xmlns:a16="http://schemas.microsoft.com/office/drawing/2014/main" id="{503B6E97-6178-8AAF-B4CC-0FC14E2DD037}"/>
              </a:ext>
            </a:extLst>
          </p:cNvPr>
          <p:cNvSpPr>
            <a:spLocks noGrp="1"/>
          </p:cNvSpPr>
          <p:nvPr>
            <p:ph type="title"/>
          </p:nvPr>
        </p:nvSpPr>
        <p:spPr>
          <a:xfrm>
            <a:off x="652481" y="1382486"/>
            <a:ext cx="3547581" cy="4093028"/>
          </a:xfrm>
        </p:spPr>
        <p:txBody>
          <a:bodyPr anchor="ctr">
            <a:normAutofit/>
          </a:bodyPr>
          <a:lstStyle/>
          <a:p>
            <a:r>
              <a:rPr lang="fr-FR" sz="4400" b="1"/>
              <a:t>Le dispositif dans les Yvelines</a:t>
            </a:r>
          </a:p>
        </p:txBody>
      </p:sp>
      <p:grpSp>
        <p:nvGrpSpPr>
          <p:cNvPr id="33" name="Group 32">
            <a:extLst>
              <a:ext uri="{FF2B5EF4-FFF2-40B4-BE49-F238E27FC236}">
                <a16:creationId xmlns:a16="http://schemas.microsoft.com/office/drawing/2014/main" id="{3523416A-383B-4FDC-B4C9-D8EDDFE9C04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29267" y="-8467"/>
            <a:ext cx="4766733" cy="6866467"/>
            <a:chOff x="7425267" y="-8467"/>
            <a:chExt cx="4766733" cy="6866467"/>
          </a:xfrm>
        </p:grpSpPr>
        <p:cxnSp>
          <p:nvCxnSpPr>
            <p:cNvPr id="34" name="Straight Connector 33">
              <a:extLst>
                <a:ext uri="{FF2B5EF4-FFF2-40B4-BE49-F238E27FC236}">
                  <a16:creationId xmlns:a16="http://schemas.microsoft.com/office/drawing/2014/main" id="{CB0D29D5-3F7C-4197-821B-6D60A66CC0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BFBFBF">
                  <a:alpha val="75000"/>
                </a:srgbClr>
              </a:solidFill>
            </a:ln>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347FB49A-3541-428A-AADE-682A3C50563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BFBFBF">
                  <a:alpha val="80000"/>
                </a:srgbClr>
              </a:solidFill>
            </a:ln>
          </p:spPr>
          <p:style>
            <a:lnRef idx="2">
              <a:schemeClr val="accent1"/>
            </a:lnRef>
            <a:fillRef idx="0">
              <a:schemeClr val="accent1"/>
            </a:fillRef>
            <a:effectRef idx="1">
              <a:schemeClr val="accent1"/>
            </a:effectRef>
            <a:fontRef idx="minor">
              <a:schemeClr val="tx1"/>
            </a:fontRef>
          </p:style>
        </p:cxnSp>
        <p:sp>
          <p:nvSpPr>
            <p:cNvPr id="36" name="Rectangle 23">
              <a:extLst>
                <a:ext uri="{FF2B5EF4-FFF2-40B4-BE49-F238E27FC236}">
                  <a16:creationId xmlns:a16="http://schemas.microsoft.com/office/drawing/2014/main" id="{D96F53DC-08F1-42C6-B558-B83D54B276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37" name="Rectangle 25">
              <a:extLst>
                <a:ext uri="{FF2B5EF4-FFF2-40B4-BE49-F238E27FC236}">
                  <a16:creationId xmlns:a16="http://schemas.microsoft.com/office/drawing/2014/main" id="{AFE48CAF-A51C-463F-A570-ED99439A5C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38" name="Isosceles Triangle 37">
              <a:extLst>
                <a:ext uri="{FF2B5EF4-FFF2-40B4-BE49-F238E27FC236}">
                  <a16:creationId xmlns:a16="http://schemas.microsoft.com/office/drawing/2014/main" id="{01F0C48B-50FF-4351-8207-16D0960483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39" name="Rectangle 27">
              <a:extLst>
                <a:ext uri="{FF2B5EF4-FFF2-40B4-BE49-F238E27FC236}">
                  <a16:creationId xmlns:a16="http://schemas.microsoft.com/office/drawing/2014/main" id="{300384B6-5ED6-4F91-A548-B706D83751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40" name="Rectangle 28">
              <a:extLst>
                <a:ext uri="{FF2B5EF4-FFF2-40B4-BE49-F238E27FC236}">
                  <a16:creationId xmlns:a16="http://schemas.microsoft.com/office/drawing/2014/main" id="{337AFFAE-C182-463C-9459-8AB3C69D9A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41" name="Rectangle 29">
              <a:extLst>
                <a:ext uri="{FF2B5EF4-FFF2-40B4-BE49-F238E27FC236}">
                  <a16:creationId xmlns:a16="http://schemas.microsoft.com/office/drawing/2014/main" id="{510ACF17-C3F0-42BF-BDEB-D079277121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42" name="Isosceles Triangle 41">
              <a:extLst>
                <a:ext uri="{FF2B5EF4-FFF2-40B4-BE49-F238E27FC236}">
                  <a16:creationId xmlns:a16="http://schemas.microsoft.com/office/drawing/2014/main" id="{E804EFD0-B84E-476F-9FC6-6C4A42EA00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grpSp>
      <p:sp>
        <p:nvSpPr>
          <p:cNvPr id="44" name="Rectangle 43">
            <a:extLst>
              <a:ext uri="{FF2B5EF4-FFF2-40B4-BE49-F238E27FC236}">
                <a16:creationId xmlns:a16="http://schemas.microsoft.com/office/drawing/2014/main" id="{87BD1F4E-A66D-4C06-86DA-8D56CA7A3B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77719" y="0"/>
            <a:ext cx="621428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4" name="Espace réservé du pied de page 3">
            <a:extLst>
              <a:ext uri="{FF2B5EF4-FFF2-40B4-BE49-F238E27FC236}">
                <a16:creationId xmlns:a16="http://schemas.microsoft.com/office/drawing/2014/main" id="{535187FE-31A8-A899-65E9-ACFE4936EBC0}"/>
              </a:ext>
            </a:extLst>
          </p:cNvPr>
          <p:cNvSpPr>
            <a:spLocks noGrp="1"/>
          </p:cNvSpPr>
          <p:nvPr>
            <p:ph type="ftr" sz="quarter" idx="11"/>
          </p:nvPr>
        </p:nvSpPr>
        <p:spPr>
          <a:xfrm>
            <a:off x="4916554" y="6041362"/>
            <a:ext cx="5490190" cy="365125"/>
          </a:xfrm>
        </p:spPr>
        <p:txBody>
          <a:bodyPr>
            <a:norm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900" b="0" i="0" u="none" strike="noStrike" kern="1200" cap="none" spc="0" normalizeH="0" baseline="0" noProof="0">
                <a:ln>
                  <a:noFill/>
                </a:ln>
                <a:solidFill>
                  <a:srgbClr val="FFFFFF"/>
                </a:solidFill>
                <a:effectLst/>
                <a:uLnTx/>
                <a:uFillTx/>
                <a:latin typeface="Trebuchet MS" panose="020B0603020202020204"/>
                <a:ea typeface="+mn-ea"/>
                <a:cs typeface="+mn-cs"/>
              </a:rPr>
              <a:t>Jeanne Brousse 11 Juin 2026</a:t>
            </a:r>
          </a:p>
        </p:txBody>
      </p:sp>
      <p:sp>
        <p:nvSpPr>
          <p:cNvPr id="5" name="Espace réservé du numéro de diapositive 4">
            <a:extLst>
              <a:ext uri="{FF2B5EF4-FFF2-40B4-BE49-F238E27FC236}">
                <a16:creationId xmlns:a16="http://schemas.microsoft.com/office/drawing/2014/main" id="{6AE3F1E9-A2AA-5AE2-89F3-3A11D206F2C2}"/>
              </a:ext>
            </a:extLst>
          </p:cNvPr>
          <p:cNvSpPr>
            <a:spLocks noGrp="1"/>
          </p:cNvSpPr>
          <p:nvPr>
            <p:ph type="sldNum" sz="quarter" idx="12"/>
          </p:nvPr>
        </p:nvSpPr>
        <p:spPr>
          <a:xfrm>
            <a:off x="10529090" y="6041362"/>
            <a:ext cx="683339" cy="365125"/>
          </a:xfrm>
        </p:spPr>
        <p:txBody>
          <a:bodyPr>
            <a:normAutofit/>
          </a:bodyPr>
          <a:lstStyle/>
          <a:p>
            <a:pPr marL="0" marR="0" lvl="0" indent="0" algn="r" defTabSz="457200" rtl="0" eaLnBrk="1" fontAlgn="auto" latinLnBrk="0" hangingPunct="1">
              <a:lnSpc>
                <a:spcPct val="100000"/>
              </a:lnSpc>
              <a:spcBef>
                <a:spcPts val="0"/>
              </a:spcBef>
              <a:spcAft>
                <a:spcPts val="600"/>
              </a:spcAft>
              <a:buClrTx/>
              <a:buSzTx/>
              <a:buFontTx/>
              <a:buNone/>
              <a:tabLst/>
              <a:defRPr/>
            </a:pPr>
            <a:fld id="{E905D8E8-6A1B-4050-A821-8577E779D959}" type="slidenum">
              <a:rPr kumimoji="0" lang="fr-FR" sz="900" b="0" i="0" u="none" strike="noStrike" kern="1200" cap="none" spc="0" normalizeH="0" baseline="0" noProof="0">
                <a:ln>
                  <a:noFill/>
                </a:ln>
                <a:solidFill>
                  <a:srgbClr val="FFFFF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600"/>
                </a:spcAft>
                <a:buClrTx/>
                <a:buSzTx/>
                <a:buFontTx/>
                <a:buNone/>
                <a:tabLst/>
                <a:defRPr/>
              </a:pPr>
              <a:t>34</a:t>
            </a:fld>
            <a:endParaRPr kumimoji="0" lang="fr-FR" sz="9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graphicFrame>
        <p:nvGraphicFramePr>
          <p:cNvPr id="27" name="Espace réservé du contenu 2">
            <a:extLst>
              <a:ext uri="{FF2B5EF4-FFF2-40B4-BE49-F238E27FC236}">
                <a16:creationId xmlns:a16="http://schemas.microsoft.com/office/drawing/2014/main" id="{3FB58421-2055-7A53-8AB4-8499D3F9BAF4}"/>
              </a:ext>
            </a:extLst>
          </p:cNvPr>
          <p:cNvGraphicFramePr>
            <a:graphicFrameLocks noGrp="1"/>
          </p:cNvGraphicFramePr>
          <p:nvPr>
            <p:ph idx="1"/>
          </p:nvPr>
        </p:nvGraphicFramePr>
        <p:xfrm>
          <a:off x="4916553" y="944563"/>
          <a:ext cx="6628804" cy="49795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0223020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2C851AE-63B7-17B1-4888-F3DBF8E3E039}"/>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4D99A26A-47D3-4EB9-C513-70B160A51E59}"/>
              </a:ext>
            </a:extLst>
          </p:cNvPr>
          <p:cNvSpPr>
            <a:spLocks noGrp="1"/>
          </p:cNvSpPr>
          <p:nvPr>
            <p:ph type="title"/>
          </p:nvPr>
        </p:nvSpPr>
        <p:spPr>
          <a:xfrm>
            <a:off x="677334" y="609600"/>
            <a:ext cx="8596668" cy="1320800"/>
          </a:xfrm>
        </p:spPr>
        <p:txBody>
          <a:bodyPr>
            <a:normAutofit/>
          </a:bodyPr>
          <a:lstStyle/>
          <a:p>
            <a:r>
              <a:rPr lang="fr-FR" b="1"/>
              <a:t>LES CONDITIONS DE DESIGNATION</a:t>
            </a:r>
          </a:p>
        </p:txBody>
      </p:sp>
      <p:sp>
        <p:nvSpPr>
          <p:cNvPr id="4" name="Espace réservé du pied de page 3">
            <a:extLst>
              <a:ext uri="{FF2B5EF4-FFF2-40B4-BE49-F238E27FC236}">
                <a16:creationId xmlns:a16="http://schemas.microsoft.com/office/drawing/2014/main" id="{FA083BA6-B5F7-C3FF-539C-0A8AB921D827}"/>
              </a:ext>
            </a:extLst>
          </p:cNvPr>
          <p:cNvSpPr>
            <a:spLocks noGrp="1"/>
          </p:cNvSpPr>
          <p:nvPr>
            <p:ph type="ftr" sz="quarter" idx="11"/>
          </p:nvPr>
        </p:nvSpPr>
        <p:spPr>
          <a:xfrm>
            <a:off x="677334" y="6041362"/>
            <a:ext cx="6297612" cy="365125"/>
          </a:xfrm>
        </p:spPr>
        <p:txBody>
          <a:bodyPr>
            <a:norm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900" b="0" i="0" u="none" strike="noStrike" kern="1200" cap="none" spc="0" normalizeH="0" baseline="0" noProof="0">
                <a:ln>
                  <a:noFill/>
                </a:ln>
                <a:solidFill>
                  <a:prstClr val="black">
                    <a:tint val="75000"/>
                  </a:prstClr>
                </a:solidFill>
                <a:effectLst/>
                <a:uLnTx/>
                <a:uFillTx/>
                <a:latin typeface="Trebuchet MS" panose="020B0603020202020204"/>
                <a:ea typeface="+mn-ea"/>
                <a:cs typeface="+mn-cs"/>
              </a:rPr>
              <a:t>Jeanne Brousse 11 Juin 2026</a:t>
            </a:r>
          </a:p>
        </p:txBody>
      </p:sp>
      <p:sp>
        <p:nvSpPr>
          <p:cNvPr id="5" name="Espace réservé du numéro de diapositive 4">
            <a:extLst>
              <a:ext uri="{FF2B5EF4-FFF2-40B4-BE49-F238E27FC236}">
                <a16:creationId xmlns:a16="http://schemas.microsoft.com/office/drawing/2014/main" id="{3CBF7086-5CBC-6CEF-91FF-85D24E1036A6}"/>
              </a:ext>
            </a:extLst>
          </p:cNvPr>
          <p:cNvSpPr>
            <a:spLocks noGrp="1"/>
          </p:cNvSpPr>
          <p:nvPr>
            <p:ph type="sldNum" sz="quarter" idx="12"/>
          </p:nvPr>
        </p:nvSpPr>
        <p:spPr>
          <a:xfrm>
            <a:off x="8590663" y="6041362"/>
            <a:ext cx="683339" cy="365125"/>
          </a:xfrm>
        </p:spPr>
        <p:txBody>
          <a:bodyPr>
            <a:normAutofit/>
          </a:bodyPr>
          <a:lstStyle/>
          <a:p>
            <a:pPr marL="0" marR="0" lvl="0" indent="0" algn="r" defTabSz="457200" rtl="0" eaLnBrk="1" fontAlgn="auto" latinLnBrk="0" hangingPunct="1">
              <a:lnSpc>
                <a:spcPct val="100000"/>
              </a:lnSpc>
              <a:spcBef>
                <a:spcPts val="0"/>
              </a:spcBef>
              <a:spcAft>
                <a:spcPts val="600"/>
              </a:spcAft>
              <a:buClrTx/>
              <a:buSzTx/>
              <a:buFontTx/>
              <a:buNone/>
              <a:tabLst/>
              <a:defRPr/>
            </a:pPr>
            <a:fld id="{E905D8E8-6A1B-4050-A821-8577E779D959}" type="slidenum">
              <a:rPr kumimoji="0" lang="fr-FR" sz="900" b="0" i="0" u="none" strike="noStrike" kern="1200" cap="none" spc="0" normalizeH="0" baseline="0" noProof="0" smtClean="0">
                <a:ln>
                  <a:noFill/>
                </a:ln>
                <a:solidFill>
                  <a:srgbClr val="90C226"/>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600"/>
                </a:spcAft>
                <a:buClrTx/>
                <a:buSzTx/>
                <a:buFontTx/>
                <a:buNone/>
                <a:tabLst/>
                <a:defRPr/>
              </a:pPr>
              <a:t>35</a:t>
            </a:fld>
            <a:endParaRPr kumimoji="0" lang="fr-FR" sz="900" b="0" i="0" u="none" strike="noStrike" kern="1200" cap="none" spc="0" normalizeH="0" baseline="0" noProof="0">
              <a:ln>
                <a:noFill/>
              </a:ln>
              <a:solidFill>
                <a:srgbClr val="90C226"/>
              </a:solidFill>
              <a:effectLst/>
              <a:uLnTx/>
              <a:uFillTx/>
              <a:latin typeface="Trebuchet MS" panose="020B0603020202020204"/>
              <a:ea typeface="+mn-ea"/>
              <a:cs typeface="+mn-cs"/>
            </a:endParaRPr>
          </a:p>
        </p:txBody>
      </p:sp>
      <p:graphicFrame>
        <p:nvGraphicFramePr>
          <p:cNvPr id="27" name="Espace réservé du contenu 2">
            <a:extLst>
              <a:ext uri="{FF2B5EF4-FFF2-40B4-BE49-F238E27FC236}">
                <a16:creationId xmlns:a16="http://schemas.microsoft.com/office/drawing/2014/main" id="{61CAA4E1-8523-3421-C899-56DC6E8A073D}"/>
              </a:ext>
            </a:extLst>
          </p:cNvPr>
          <p:cNvGraphicFramePr>
            <a:graphicFrameLocks noGrp="1"/>
          </p:cNvGraphicFramePr>
          <p:nvPr>
            <p:ph idx="1"/>
          </p:nvPr>
        </p:nvGraphicFramePr>
        <p:xfrm>
          <a:off x="677863" y="2160588"/>
          <a:ext cx="8596312" cy="3881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8870486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D218CB4-E05C-E4BC-1DFB-1FBCA7D6F1E1}"/>
            </a:ext>
          </a:extLst>
        </p:cNvPr>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975A7AE1-AAE4-D3D2-867D-4F4407EEB4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2" name="Titre 1">
            <a:extLst>
              <a:ext uri="{FF2B5EF4-FFF2-40B4-BE49-F238E27FC236}">
                <a16:creationId xmlns:a16="http://schemas.microsoft.com/office/drawing/2014/main" id="{FB9680B4-ED38-7D83-BBE5-5EBBF9EDA816}"/>
              </a:ext>
            </a:extLst>
          </p:cNvPr>
          <p:cNvSpPr>
            <a:spLocks noGrp="1"/>
          </p:cNvSpPr>
          <p:nvPr>
            <p:ph type="title"/>
          </p:nvPr>
        </p:nvSpPr>
        <p:spPr>
          <a:xfrm>
            <a:off x="333830" y="179521"/>
            <a:ext cx="4278630" cy="2797965"/>
          </a:xfrm>
        </p:spPr>
        <p:txBody>
          <a:bodyPr anchor="ctr">
            <a:normAutofit/>
          </a:bodyPr>
          <a:lstStyle/>
          <a:p>
            <a:pPr algn="ctr"/>
            <a:r>
              <a:rPr lang="fr-FR" sz="3200" b="1" dirty="0">
                <a:solidFill>
                  <a:schemeClr val="accent2"/>
                </a:solidFill>
              </a:rPr>
              <a:t>Comment solliciter une personne qualifiée</a:t>
            </a:r>
          </a:p>
        </p:txBody>
      </p:sp>
      <p:sp>
        <p:nvSpPr>
          <p:cNvPr id="21" name="Isosceles Triangle 20">
            <a:extLst>
              <a:ext uri="{FF2B5EF4-FFF2-40B4-BE49-F238E27FC236}">
                <a16:creationId xmlns:a16="http://schemas.microsoft.com/office/drawing/2014/main" id="{182EB48E-FF85-53C5-9CC3-8A98ECD173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cxnSp>
        <p:nvCxnSpPr>
          <p:cNvPr id="23" name="Straight Connector 22">
            <a:extLst>
              <a:ext uri="{FF2B5EF4-FFF2-40B4-BE49-F238E27FC236}">
                <a16:creationId xmlns:a16="http://schemas.microsoft.com/office/drawing/2014/main" id="{754F5309-8C23-5127-7EA3-47A128A53CD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6670" y="1442595"/>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3" name="Espace réservé du contenu 2">
            <a:extLst>
              <a:ext uri="{FF2B5EF4-FFF2-40B4-BE49-F238E27FC236}">
                <a16:creationId xmlns:a16="http://schemas.microsoft.com/office/drawing/2014/main" id="{C1309447-2B67-6BD3-36C0-CC80EE8347C2}"/>
              </a:ext>
            </a:extLst>
          </p:cNvPr>
          <p:cNvSpPr>
            <a:spLocks noGrp="1"/>
          </p:cNvSpPr>
          <p:nvPr>
            <p:ph idx="1"/>
          </p:nvPr>
        </p:nvSpPr>
        <p:spPr>
          <a:xfrm>
            <a:off x="4946289" y="775694"/>
            <a:ext cx="6622851" cy="5217601"/>
          </a:xfrm>
        </p:spPr>
        <p:txBody>
          <a:bodyPr anchor="ctr">
            <a:noAutofit/>
          </a:bodyPr>
          <a:lstStyle/>
          <a:p>
            <a:endParaRPr lang="fr-FR" sz="2000" dirty="0"/>
          </a:p>
          <a:p>
            <a:endParaRPr lang="fr-FR" sz="2000" dirty="0"/>
          </a:p>
          <a:p>
            <a:endParaRPr lang="fr-FR" sz="2000" dirty="0"/>
          </a:p>
          <a:p>
            <a:pPr marL="0" indent="0">
              <a:buNone/>
            </a:pPr>
            <a:r>
              <a:rPr lang="fr-FR" sz="2000" dirty="0"/>
              <a:t> </a:t>
            </a:r>
          </a:p>
          <a:p>
            <a:pPr marL="0" indent="0">
              <a:buNone/>
            </a:pPr>
            <a:endParaRPr lang="fr-FR" sz="2000" dirty="0"/>
          </a:p>
          <a:p>
            <a:endParaRPr lang="fr-FR" sz="2000" b="1" dirty="0"/>
          </a:p>
          <a:p>
            <a:pPr marL="0" indent="0">
              <a:buNone/>
            </a:pPr>
            <a:endParaRPr lang="fr-FR" sz="2000" dirty="0"/>
          </a:p>
          <a:p>
            <a:endParaRPr lang="fr-FR" sz="2000" dirty="0"/>
          </a:p>
          <a:p>
            <a:pPr marL="0" indent="0">
              <a:buNone/>
            </a:pPr>
            <a:endParaRPr lang="fr-FR" sz="2000" dirty="0"/>
          </a:p>
        </p:txBody>
      </p:sp>
      <p:sp>
        <p:nvSpPr>
          <p:cNvPr id="25" name="Isosceles Triangle 24">
            <a:extLst>
              <a:ext uri="{FF2B5EF4-FFF2-40B4-BE49-F238E27FC236}">
                <a16:creationId xmlns:a16="http://schemas.microsoft.com/office/drawing/2014/main" id="{13F4D62C-1440-29C7-CCD1-F3D1E4C19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1364139" y="0"/>
            <a:ext cx="842596" cy="4616289"/>
          </a:xfrm>
          <a:prstGeom prst="triangle">
            <a:avLst>
              <a:gd name="adj" fmla="val 100000"/>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4" name="Espace réservé du pied de page 3">
            <a:extLst>
              <a:ext uri="{FF2B5EF4-FFF2-40B4-BE49-F238E27FC236}">
                <a16:creationId xmlns:a16="http://schemas.microsoft.com/office/drawing/2014/main" id="{FA2E5D32-EE6C-342C-F886-141C72C5556A}"/>
              </a:ext>
            </a:extLst>
          </p:cNvPr>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900" b="0" i="0" u="none" strike="noStrike" kern="1200" cap="none" spc="0" normalizeH="0" baseline="0" noProof="0">
                <a:ln>
                  <a:noFill/>
                </a:ln>
                <a:solidFill>
                  <a:prstClr val="black">
                    <a:tint val="75000"/>
                  </a:prstClr>
                </a:solidFill>
                <a:effectLst/>
                <a:uLnTx/>
                <a:uFillTx/>
                <a:latin typeface="Trebuchet MS" panose="020B0603020202020204"/>
                <a:ea typeface="+mn-ea"/>
                <a:cs typeface="+mn-cs"/>
              </a:rPr>
              <a:t>Jeanne Brousse 11 Juin 2026</a:t>
            </a:r>
          </a:p>
        </p:txBody>
      </p:sp>
      <p:sp>
        <p:nvSpPr>
          <p:cNvPr id="5" name="Espace réservé du numéro de diapositive 4">
            <a:extLst>
              <a:ext uri="{FF2B5EF4-FFF2-40B4-BE49-F238E27FC236}">
                <a16:creationId xmlns:a16="http://schemas.microsoft.com/office/drawing/2014/main" id="{B8717F84-1D00-02F8-6A79-77E97FA9C736}"/>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905D8E8-6A1B-4050-A821-8577E779D959}" type="slidenum">
              <a:rPr kumimoji="0" lang="fr-FR" sz="900" b="0" i="0" u="none" strike="noStrike" kern="1200" cap="none" spc="0" normalizeH="0" baseline="0" noProof="0" smtClean="0">
                <a:ln>
                  <a:noFill/>
                </a:ln>
                <a:solidFill>
                  <a:srgbClr val="90C226"/>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36</a:t>
            </a:fld>
            <a:endParaRPr kumimoji="0" lang="fr-FR" sz="900" b="0" i="0" u="none" strike="noStrike" kern="1200" cap="none" spc="0" normalizeH="0" baseline="0" noProof="0">
              <a:ln>
                <a:noFill/>
              </a:ln>
              <a:solidFill>
                <a:srgbClr val="90C226"/>
              </a:solidFill>
              <a:effectLst/>
              <a:uLnTx/>
              <a:uFillTx/>
              <a:latin typeface="Trebuchet MS" panose="020B0603020202020204"/>
              <a:ea typeface="+mn-ea"/>
              <a:cs typeface="+mn-cs"/>
            </a:endParaRPr>
          </a:p>
        </p:txBody>
      </p:sp>
      <p:sp>
        <p:nvSpPr>
          <p:cNvPr id="6" name="Rectangle : avec coin arrondi et coin rogné en haut 5">
            <a:extLst>
              <a:ext uri="{FF2B5EF4-FFF2-40B4-BE49-F238E27FC236}">
                <a16:creationId xmlns:a16="http://schemas.microsoft.com/office/drawing/2014/main" id="{2B7E7FFE-A5B7-6E22-D669-80C9F61EB84A}"/>
              </a:ext>
            </a:extLst>
          </p:cNvPr>
          <p:cNvSpPr/>
          <p:nvPr/>
        </p:nvSpPr>
        <p:spPr>
          <a:xfrm>
            <a:off x="5291474" y="1424629"/>
            <a:ext cx="5569039" cy="1922246"/>
          </a:xfrm>
          <a:prstGeom prst="snip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rPr>
              <a:t>L’usager ou son représentant légal doit remplir </a:t>
            </a:r>
            <a:r>
              <a:rPr kumimoji="0" lang="fr-FR" sz="1800" b="1" i="0" u="none" strike="noStrike" kern="1200" cap="none" spc="0" normalizeH="0" baseline="0" noProof="0" dirty="0">
                <a:ln>
                  <a:noFill/>
                </a:ln>
                <a:solidFill>
                  <a:prstClr val="white"/>
                </a:solidFill>
                <a:effectLst/>
                <a:uLnTx/>
                <a:uFillTx/>
                <a:latin typeface="Trebuchet MS" panose="020B0603020202020204"/>
                <a:ea typeface="+mn-ea"/>
                <a:cs typeface="+mn-cs"/>
              </a:rPr>
              <a:t>une lettre-type de sollicitation</a:t>
            </a:r>
          </a:p>
        </p:txBody>
      </p:sp>
      <p:sp>
        <p:nvSpPr>
          <p:cNvPr id="7" name="Flèche : pentagone 6">
            <a:extLst>
              <a:ext uri="{FF2B5EF4-FFF2-40B4-BE49-F238E27FC236}">
                <a16:creationId xmlns:a16="http://schemas.microsoft.com/office/drawing/2014/main" id="{F47FB62B-302F-B90D-9BC7-28350D2954C6}"/>
              </a:ext>
            </a:extLst>
          </p:cNvPr>
          <p:cNvSpPr/>
          <p:nvPr/>
        </p:nvSpPr>
        <p:spPr>
          <a:xfrm>
            <a:off x="5330372" y="4307998"/>
            <a:ext cx="5649685" cy="2083620"/>
          </a:xfrm>
          <a:prstGeom prst="homePlate">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white"/>
                </a:solidFill>
                <a:effectLst/>
                <a:uLnTx/>
                <a:uFillTx/>
                <a:latin typeface="Trebuchet MS" panose="020B0603020202020204"/>
                <a:ea typeface="+mn-ea"/>
                <a:cs typeface="+mn-cs"/>
              </a:rPr>
              <a:t>et l’envoyer par mail ou voie postale </a:t>
            </a:r>
            <a:r>
              <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rPr>
              <a:t>à l’autorité compétente selon le type de structure (ARS, CD, DDETS)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rPr>
              <a:t>qui la transmet par mail à la personne qualifiée</a:t>
            </a:r>
          </a:p>
        </p:txBody>
      </p:sp>
      <p:sp>
        <p:nvSpPr>
          <p:cNvPr id="8" name="Rectangle : coins arrondis 7">
            <a:extLst>
              <a:ext uri="{FF2B5EF4-FFF2-40B4-BE49-F238E27FC236}">
                <a16:creationId xmlns:a16="http://schemas.microsoft.com/office/drawing/2014/main" id="{C063BE6B-21AE-6041-2320-8942750303BE}"/>
              </a:ext>
            </a:extLst>
          </p:cNvPr>
          <p:cNvSpPr/>
          <p:nvPr/>
        </p:nvSpPr>
        <p:spPr>
          <a:xfrm>
            <a:off x="492943" y="2860419"/>
            <a:ext cx="3774332" cy="2564295"/>
          </a:xfrm>
          <a:prstGeom prst="roundRect">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rPr>
              <a:t>La liste des personnes qualifiées et le mode de saisine sont diffusés auprès des usagers ou résidents (affichage, livret d’accueil…) au sein des établissements et services</a:t>
            </a:r>
          </a:p>
        </p:txBody>
      </p:sp>
    </p:spTree>
    <p:extLst>
      <p:ext uri="{BB962C8B-B14F-4D97-AF65-F5344CB8AC3E}">
        <p14:creationId xmlns:p14="http://schemas.microsoft.com/office/powerpoint/2010/main" val="91246027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B529B09-38D5-C5A7-261B-68E3F72DBFEE}"/>
            </a:ext>
          </a:extLst>
        </p:cNvPr>
        <p:cNvGrpSpPr/>
        <p:nvPr/>
      </p:nvGrpSpPr>
      <p:grpSpPr>
        <a:xfrm>
          <a:off x="0" y="0"/>
          <a:ext cx="0" cy="0"/>
          <a:chOff x="0" y="0"/>
          <a:chExt cx="0" cy="0"/>
        </a:xfrm>
      </p:grpSpPr>
      <p:sp>
        <p:nvSpPr>
          <p:cNvPr id="13" name="Rectangle : avec coins rognés en diagonale 12">
            <a:extLst>
              <a:ext uri="{FF2B5EF4-FFF2-40B4-BE49-F238E27FC236}">
                <a16:creationId xmlns:a16="http://schemas.microsoft.com/office/drawing/2014/main" id="{37E27FB1-7BB9-FE6C-1117-8517C8C7FDBD}"/>
              </a:ext>
            </a:extLst>
          </p:cNvPr>
          <p:cNvSpPr/>
          <p:nvPr/>
        </p:nvSpPr>
        <p:spPr>
          <a:xfrm>
            <a:off x="3706523" y="513890"/>
            <a:ext cx="5527219" cy="1224643"/>
          </a:xfrm>
          <a:prstGeom prst="snip2DiagRect">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useBgFill="1">
        <p:nvSpPr>
          <p:cNvPr id="19" name="Rectangle 18">
            <a:extLst>
              <a:ext uri="{FF2B5EF4-FFF2-40B4-BE49-F238E27FC236}">
                <a16:creationId xmlns:a16="http://schemas.microsoft.com/office/drawing/2014/main" id="{73548587-FE66-716E-5F36-DD1150BBE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2" name="Titre 1">
            <a:extLst>
              <a:ext uri="{FF2B5EF4-FFF2-40B4-BE49-F238E27FC236}">
                <a16:creationId xmlns:a16="http://schemas.microsoft.com/office/drawing/2014/main" id="{22780C6F-7BD5-EE40-E05F-90CF648FC100}"/>
              </a:ext>
            </a:extLst>
          </p:cNvPr>
          <p:cNvSpPr>
            <a:spLocks noGrp="1"/>
          </p:cNvSpPr>
          <p:nvPr>
            <p:ph type="title"/>
          </p:nvPr>
        </p:nvSpPr>
        <p:spPr>
          <a:xfrm>
            <a:off x="333830" y="1179150"/>
            <a:ext cx="4278630" cy="2902993"/>
          </a:xfrm>
        </p:spPr>
        <p:txBody>
          <a:bodyPr anchor="ctr">
            <a:normAutofit/>
          </a:bodyPr>
          <a:lstStyle/>
          <a:p>
            <a:pPr algn="ctr"/>
            <a:r>
              <a:rPr lang="fr-FR" sz="3200" b="1" dirty="0">
                <a:solidFill>
                  <a:schemeClr val="accent2"/>
                </a:solidFill>
              </a:rPr>
              <a:t>Quelques données </a:t>
            </a:r>
          </a:p>
        </p:txBody>
      </p:sp>
      <p:sp>
        <p:nvSpPr>
          <p:cNvPr id="21" name="Isosceles Triangle 20">
            <a:extLst>
              <a:ext uri="{FF2B5EF4-FFF2-40B4-BE49-F238E27FC236}">
                <a16:creationId xmlns:a16="http://schemas.microsoft.com/office/drawing/2014/main" id="{B2D51687-8371-CF34-F7D1-63DB556B55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cxnSp>
        <p:nvCxnSpPr>
          <p:cNvPr id="23" name="Straight Connector 22">
            <a:extLst>
              <a:ext uri="{FF2B5EF4-FFF2-40B4-BE49-F238E27FC236}">
                <a16:creationId xmlns:a16="http://schemas.microsoft.com/office/drawing/2014/main" id="{E96650D2-5EE2-F6E0-BAD9-D2BC7B5404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6670" y="1442595"/>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3" name="Espace réservé du contenu 2">
            <a:extLst>
              <a:ext uri="{FF2B5EF4-FFF2-40B4-BE49-F238E27FC236}">
                <a16:creationId xmlns:a16="http://schemas.microsoft.com/office/drawing/2014/main" id="{5AD2086E-E30F-B3E5-8CF3-0DBC754FE675}"/>
              </a:ext>
            </a:extLst>
          </p:cNvPr>
          <p:cNvSpPr>
            <a:spLocks noGrp="1"/>
          </p:cNvSpPr>
          <p:nvPr>
            <p:ph idx="1"/>
          </p:nvPr>
        </p:nvSpPr>
        <p:spPr>
          <a:xfrm>
            <a:off x="4841061" y="1787979"/>
            <a:ext cx="6622850" cy="4188988"/>
          </a:xfrm>
        </p:spPr>
        <p:txBody>
          <a:bodyPr anchor="ctr">
            <a:noAutofit/>
          </a:bodyPr>
          <a:lstStyle/>
          <a:p>
            <a:pPr marL="0" indent="0">
              <a:buNone/>
            </a:pPr>
            <a:endParaRPr lang="fr-FR" sz="2000" b="1" dirty="0"/>
          </a:p>
          <a:p>
            <a:endParaRPr lang="fr-FR" sz="2000" b="1" dirty="0"/>
          </a:p>
          <a:p>
            <a:pPr marL="0" indent="0">
              <a:buNone/>
            </a:pPr>
            <a:endParaRPr lang="fr-FR" sz="2000" dirty="0"/>
          </a:p>
          <a:p>
            <a:endParaRPr lang="fr-FR" sz="2000" dirty="0"/>
          </a:p>
          <a:p>
            <a:pPr marL="0" indent="0">
              <a:buNone/>
            </a:pPr>
            <a:endParaRPr lang="fr-FR" sz="2000" dirty="0"/>
          </a:p>
        </p:txBody>
      </p:sp>
      <p:sp>
        <p:nvSpPr>
          <p:cNvPr id="25" name="Isosceles Triangle 24">
            <a:extLst>
              <a:ext uri="{FF2B5EF4-FFF2-40B4-BE49-F238E27FC236}">
                <a16:creationId xmlns:a16="http://schemas.microsoft.com/office/drawing/2014/main" id="{5312EA1E-6816-9724-4B44-E95ED1D110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1364139" y="0"/>
            <a:ext cx="842596" cy="4616289"/>
          </a:xfrm>
          <a:prstGeom prst="triangle">
            <a:avLst>
              <a:gd name="adj" fmla="val 100000"/>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4" name="Espace réservé du pied de page 3">
            <a:extLst>
              <a:ext uri="{FF2B5EF4-FFF2-40B4-BE49-F238E27FC236}">
                <a16:creationId xmlns:a16="http://schemas.microsoft.com/office/drawing/2014/main" id="{DF0BC6EC-9C58-93DB-B953-0D2B17320B8C}"/>
              </a:ext>
            </a:extLst>
          </p:cNvPr>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900" b="0" i="0" u="none" strike="noStrike" kern="1200" cap="none" spc="0" normalizeH="0" baseline="0" noProof="0">
                <a:ln>
                  <a:noFill/>
                </a:ln>
                <a:solidFill>
                  <a:prstClr val="black">
                    <a:tint val="75000"/>
                  </a:prstClr>
                </a:solidFill>
                <a:effectLst/>
                <a:uLnTx/>
                <a:uFillTx/>
                <a:latin typeface="Trebuchet MS" panose="020B0603020202020204"/>
                <a:ea typeface="+mn-ea"/>
                <a:cs typeface="+mn-cs"/>
              </a:rPr>
              <a:t>Jeanne Brousse 11 Juin 2026</a:t>
            </a:r>
          </a:p>
        </p:txBody>
      </p:sp>
      <p:sp>
        <p:nvSpPr>
          <p:cNvPr id="5" name="Espace réservé du numéro de diapositive 4">
            <a:extLst>
              <a:ext uri="{FF2B5EF4-FFF2-40B4-BE49-F238E27FC236}">
                <a16:creationId xmlns:a16="http://schemas.microsoft.com/office/drawing/2014/main" id="{E20274CA-02B7-F005-535F-9066510DB416}"/>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905D8E8-6A1B-4050-A821-8577E779D959}" type="slidenum">
              <a:rPr kumimoji="0" lang="fr-FR" sz="900" b="0" i="0" u="none" strike="noStrike" kern="1200" cap="none" spc="0" normalizeH="0" baseline="0" noProof="0" smtClean="0">
                <a:ln>
                  <a:noFill/>
                </a:ln>
                <a:solidFill>
                  <a:srgbClr val="90C226"/>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37</a:t>
            </a:fld>
            <a:endParaRPr kumimoji="0" lang="fr-FR" sz="900" b="0" i="0" u="none" strike="noStrike" kern="1200" cap="none" spc="0" normalizeH="0" baseline="0" noProof="0">
              <a:ln>
                <a:noFill/>
              </a:ln>
              <a:solidFill>
                <a:srgbClr val="90C226"/>
              </a:solidFill>
              <a:effectLst/>
              <a:uLnTx/>
              <a:uFillTx/>
              <a:latin typeface="Trebuchet MS" panose="020B0603020202020204"/>
              <a:ea typeface="+mn-ea"/>
              <a:cs typeface="+mn-cs"/>
            </a:endParaRPr>
          </a:p>
        </p:txBody>
      </p:sp>
      <p:sp>
        <p:nvSpPr>
          <p:cNvPr id="14" name="Rectangle : coins arrondis 13">
            <a:extLst>
              <a:ext uri="{FF2B5EF4-FFF2-40B4-BE49-F238E27FC236}">
                <a16:creationId xmlns:a16="http://schemas.microsoft.com/office/drawing/2014/main" id="{14D15B8E-4C90-0C25-3863-71964C272318}"/>
              </a:ext>
            </a:extLst>
          </p:cNvPr>
          <p:cNvSpPr/>
          <p:nvPr/>
        </p:nvSpPr>
        <p:spPr>
          <a:xfrm>
            <a:off x="4979673" y="952782"/>
            <a:ext cx="6180365" cy="1420765"/>
          </a:xfrm>
          <a:prstGeom prst="round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srgbClr val="FFFF00"/>
                </a:solidFill>
                <a:effectLst/>
                <a:uLnTx/>
                <a:uFillTx/>
                <a:latin typeface="Trebuchet MS" panose="020B0603020202020204"/>
                <a:ea typeface="+mn-ea"/>
                <a:cs typeface="+mn-cs"/>
              </a:rPr>
              <a:t>Les motifs de sollicitation les plus courants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rPr>
              <a:t> Problèmes de prises en charge,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rPr>
              <a:t> Incidents, litiges entre l’établissement et la personne accueillie</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15" name="Organigramme : Multidocument 14">
            <a:extLst>
              <a:ext uri="{FF2B5EF4-FFF2-40B4-BE49-F238E27FC236}">
                <a16:creationId xmlns:a16="http://schemas.microsoft.com/office/drawing/2014/main" id="{45EC2E63-97AC-F6E4-7D08-BD02513215AD}"/>
              </a:ext>
            </a:extLst>
          </p:cNvPr>
          <p:cNvSpPr/>
          <p:nvPr/>
        </p:nvSpPr>
        <p:spPr>
          <a:xfrm>
            <a:off x="5122636" y="2959115"/>
            <a:ext cx="5959928" cy="2751364"/>
          </a:xfrm>
          <a:prstGeom prst="flowChartMultidocumen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srgbClr val="54A021">
                    <a:lumMod val="50000"/>
                  </a:srgbClr>
                </a:solidFill>
                <a:effectLst/>
                <a:uLnTx/>
                <a:uFillTx/>
                <a:latin typeface="Trebuchet MS" panose="020B0603020202020204"/>
                <a:ea typeface="+mn-ea"/>
                <a:cs typeface="+mn-cs"/>
              </a:rPr>
              <a:t>Les démarches entreprises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white"/>
                </a:solidFill>
                <a:effectLst/>
                <a:uLnTx/>
                <a:uFillTx/>
                <a:latin typeface="Trebuchet MS" panose="020B0603020202020204"/>
                <a:ea typeface="+mn-ea"/>
                <a:cs typeface="+mn-cs"/>
              </a:rPr>
              <a:t> </a:t>
            </a:r>
            <a:r>
              <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rPr>
              <a:t>Entretiens téléphoniques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rPr>
              <a:t>Rencontres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rPr>
              <a:t>Participations à des réunions et à des visios Echanges de mails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rPr>
              <a:t>Comptes-rendus </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16" name="Ellipse 15">
            <a:extLst>
              <a:ext uri="{FF2B5EF4-FFF2-40B4-BE49-F238E27FC236}">
                <a16:creationId xmlns:a16="http://schemas.microsoft.com/office/drawing/2014/main" id="{90CF41F0-58AA-8868-F9E7-32844C4A6AE3}"/>
              </a:ext>
            </a:extLst>
          </p:cNvPr>
          <p:cNvSpPr/>
          <p:nvPr/>
        </p:nvSpPr>
        <p:spPr>
          <a:xfrm>
            <a:off x="319095" y="3257550"/>
            <a:ext cx="4240391" cy="2421300"/>
          </a:xfrm>
          <a:prstGeom prst="ellipse">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white"/>
                </a:solidFill>
                <a:effectLst/>
                <a:uLnTx/>
                <a:uFillTx/>
                <a:latin typeface="Trebuchet MS" panose="020B0603020202020204"/>
                <a:ea typeface="+mn-ea"/>
                <a:cs typeface="+mn-cs"/>
              </a:rPr>
              <a:t>Le nombre de sollicitations reçues en 2025/2026 :  10</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prstClr val="white"/>
                </a:solidFill>
                <a:effectLst/>
                <a:uLnTx/>
                <a:uFillTx/>
                <a:latin typeface="Trebuchet MS" panose="020B0603020202020204"/>
                <a:ea typeface="+mn-ea"/>
                <a:cs typeface="+mn-cs"/>
              </a:rPr>
              <a:t>dont 4 Ets Personnes âgées,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prstClr val="white"/>
                </a:solidFill>
                <a:effectLst/>
                <a:uLnTx/>
                <a:uFillTx/>
                <a:latin typeface="Trebuchet MS" panose="020B0603020202020204"/>
                <a:ea typeface="+mn-ea"/>
                <a:cs typeface="+mn-cs"/>
              </a:rPr>
              <a:t> 6 Ets Personnes Handicapées</a:t>
            </a:r>
          </a:p>
        </p:txBody>
      </p:sp>
    </p:spTree>
    <p:extLst>
      <p:ext uri="{BB962C8B-B14F-4D97-AF65-F5344CB8AC3E}">
        <p14:creationId xmlns:p14="http://schemas.microsoft.com/office/powerpoint/2010/main" val="418407410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FAD40625-FAD4-468A-BF80-B2E5F3C0F5CB}"/>
              </a:ext>
            </a:extLst>
          </p:cNvPr>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900" b="0" i="0" u="none" strike="noStrike" kern="1200" cap="none" spc="0" normalizeH="0" baseline="0" noProof="0">
                <a:ln>
                  <a:noFill/>
                </a:ln>
                <a:solidFill>
                  <a:prstClr val="black">
                    <a:tint val="75000"/>
                  </a:prstClr>
                </a:solidFill>
                <a:effectLst/>
                <a:uLnTx/>
                <a:uFillTx/>
                <a:latin typeface="Trebuchet MS" panose="020B0603020202020204"/>
                <a:ea typeface="+mn-ea"/>
                <a:cs typeface="+mn-cs"/>
              </a:rPr>
              <a:t>Jeanne Brousse 11 Juin 2026</a:t>
            </a:r>
          </a:p>
        </p:txBody>
      </p:sp>
      <p:sp>
        <p:nvSpPr>
          <p:cNvPr id="3" name="Espace réservé du numéro de diapositive 2">
            <a:extLst>
              <a:ext uri="{FF2B5EF4-FFF2-40B4-BE49-F238E27FC236}">
                <a16:creationId xmlns:a16="http://schemas.microsoft.com/office/drawing/2014/main" id="{5050F0AE-7859-ACEB-48EF-2FB6504A7B5E}"/>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905D8E8-6A1B-4050-A821-8577E779D959}" type="slidenum">
              <a:rPr kumimoji="0" lang="fr-FR" sz="900" b="0" i="0" u="none" strike="noStrike" kern="1200" cap="none" spc="0" normalizeH="0" baseline="0" noProof="0" smtClean="0">
                <a:ln>
                  <a:noFill/>
                </a:ln>
                <a:solidFill>
                  <a:srgbClr val="90C226"/>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38</a:t>
            </a:fld>
            <a:endParaRPr kumimoji="0" lang="fr-FR" sz="900" b="0" i="0" u="none" strike="noStrike" kern="1200" cap="none" spc="0" normalizeH="0" baseline="0" noProof="0">
              <a:ln>
                <a:noFill/>
              </a:ln>
              <a:solidFill>
                <a:srgbClr val="90C226"/>
              </a:solidFill>
              <a:effectLst/>
              <a:uLnTx/>
              <a:uFillTx/>
              <a:latin typeface="Trebuchet MS" panose="020B0603020202020204"/>
              <a:ea typeface="+mn-ea"/>
              <a:cs typeface="+mn-cs"/>
            </a:endParaRPr>
          </a:p>
        </p:txBody>
      </p:sp>
      <p:sp>
        <p:nvSpPr>
          <p:cNvPr id="5" name="Ellipse 4">
            <a:extLst>
              <a:ext uri="{FF2B5EF4-FFF2-40B4-BE49-F238E27FC236}">
                <a16:creationId xmlns:a16="http://schemas.microsoft.com/office/drawing/2014/main" id="{0E468EC8-5DFF-3763-C4DD-CB2D2A7523A7}"/>
              </a:ext>
            </a:extLst>
          </p:cNvPr>
          <p:cNvSpPr/>
          <p:nvPr/>
        </p:nvSpPr>
        <p:spPr>
          <a:xfrm>
            <a:off x="152400" y="2096756"/>
            <a:ext cx="9277350" cy="302895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Trebuchet MS" panose="020B0603020202020204"/>
                <a:ea typeface="+mn-ea"/>
                <a:cs typeface="+mn-cs"/>
              </a:rPr>
              <a:t>Regard sur ce dispositif à partir de l’expérience vécue</a:t>
            </a:r>
          </a:p>
        </p:txBody>
      </p:sp>
    </p:spTree>
    <p:extLst>
      <p:ext uri="{BB962C8B-B14F-4D97-AF65-F5344CB8AC3E}">
        <p14:creationId xmlns:p14="http://schemas.microsoft.com/office/powerpoint/2010/main" val="48207972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E062A5ED-6D5F-879A-93AC-4E60316FA302}"/>
              </a:ext>
            </a:extLst>
          </p:cNvPr>
          <p:cNvSpPr txBox="1"/>
          <p:nvPr/>
        </p:nvSpPr>
        <p:spPr>
          <a:xfrm>
            <a:off x="2513314" y="2736502"/>
            <a:ext cx="7165372" cy="1384995"/>
          </a:xfrm>
          <a:prstGeom prst="rect">
            <a:avLst/>
          </a:prstGeom>
          <a:noFill/>
        </p:spPr>
        <p:txBody>
          <a:bodyPr wrap="square" rtlCol="0">
            <a:spAutoFit/>
          </a:bodyPr>
          <a:lstStyle/>
          <a:p>
            <a:pPr algn="ctr"/>
            <a:r>
              <a:rPr lang="fr-FR" sz="2800" b="1" dirty="0">
                <a:solidFill>
                  <a:schemeClr val="accent1">
                    <a:lumMod val="75000"/>
                  </a:schemeClr>
                </a:solidFill>
              </a:rPr>
              <a:t>Philippe QUIQUE</a:t>
            </a:r>
          </a:p>
          <a:p>
            <a:pPr algn="ctr"/>
            <a:r>
              <a:rPr lang="fr-FR" sz="2800" b="1" dirty="0">
                <a:solidFill>
                  <a:schemeClr val="accent1">
                    <a:lumMod val="75000"/>
                  </a:schemeClr>
                </a:solidFill>
              </a:rPr>
              <a:t> </a:t>
            </a:r>
            <a:r>
              <a:rPr lang="fr-FR" sz="2800" dirty="0">
                <a:solidFill>
                  <a:schemeClr val="accent1">
                    <a:lumMod val="75000"/>
                  </a:schemeClr>
                </a:solidFill>
              </a:rPr>
              <a:t>Représentant des Usagers, Que Choisir Ensemble</a:t>
            </a:r>
          </a:p>
        </p:txBody>
      </p:sp>
      <p:pic>
        <p:nvPicPr>
          <p:cNvPr id="8" name="Image 7">
            <a:extLst>
              <a:ext uri="{FF2B5EF4-FFF2-40B4-BE49-F238E27FC236}">
                <a16:creationId xmlns:a16="http://schemas.microsoft.com/office/drawing/2014/main" id="{A0EC0BD0-B824-D3C8-CD67-CC185064D0A4}"/>
              </a:ext>
            </a:extLst>
          </p:cNvPr>
          <p:cNvPicPr>
            <a:picLocks noChangeAspect="1"/>
          </p:cNvPicPr>
          <p:nvPr/>
        </p:nvPicPr>
        <p:blipFill>
          <a:blip r:embed="rId2"/>
          <a:stretch>
            <a:fillRect/>
          </a:stretch>
        </p:blipFill>
        <p:spPr>
          <a:xfrm>
            <a:off x="587736" y="532005"/>
            <a:ext cx="2566794" cy="1045347"/>
          </a:xfrm>
          <a:prstGeom prst="rect">
            <a:avLst/>
          </a:prstGeom>
        </p:spPr>
      </p:pic>
      <p:pic>
        <p:nvPicPr>
          <p:cNvPr id="5" name="Image 4">
            <a:extLst>
              <a:ext uri="{FF2B5EF4-FFF2-40B4-BE49-F238E27FC236}">
                <a16:creationId xmlns:a16="http://schemas.microsoft.com/office/drawing/2014/main" id="{F5D5ADA9-9BA7-46D6-A018-E29588AE22E8}"/>
              </a:ext>
            </a:extLst>
          </p:cNvPr>
          <p:cNvPicPr>
            <a:picLocks noChangeAspect="1"/>
          </p:cNvPicPr>
          <p:nvPr/>
        </p:nvPicPr>
        <p:blipFill>
          <a:blip r:embed="rId3"/>
          <a:stretch>
            <a:fillRect/>
          </a:stretch>
        </p:blipFill>
        <p:spPr>
          <a:xfrm>
            <a:off x="10261600" y="270933"/>
            <a:ext cx="1507067" cy="1567492"/>
          </a:xfrm>
          <a:prstGeom prst="rect">
            <a:avLst/>
          </a:prstGeom>
        </p:spPr>
      </p:pic>
    </p:spTree>
    <p:extLst>
      <p:ext uri="{BB962C8B-B14F-4D97-AF65-F5344CB8AC3E}">
        <p14:creationId xmlns:p14="http://schemas.microsoft.com/office/powerpoint/2010/main" val="10134847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667000" y="1466850"/>
            <a:ext cx="6858000" cy="785812"/>
          </a:xfrm>
        </p:spPr>
        <p:txBody>
          <a:bodyPr>
            <a:noAutofit/>
          </a:bodyPr>
          <a:lstStyle/>
          <a:p>
            <a:r>
              <a:rPr lang="fr-FR" sz="3200" dirty="0"/>
              <a:t>Usagers et droits : de quoi parle-t-on ?</a:t>
            </a:r>
          </a:p>
        </p:txBody>
      </p:sp>
      <p:sp>
        <p:nvSpPr>
          <p:cNvPr id="3" name="Sous-titre 2"/>
          <p:cNvSpPr>
            <a:spLocks noGrp="1"/>
          </p:cNvSpPr>
          <p:nvPr>
            <p:ph type="subTitle" idx="1"/>
          </p:nvPr>
        </p:nvSpPr>
        <p:spPr>
          <a:xfrm>
            <a:off x="2774950" y="2443162"/>
            <a:ext cx="6858000" cy="1655762"/>
          </a:xfrm>
        </p:spPr>
        <p:txBody>
          <a:bodyPr>
            <a:normAutofit fontScale="85000" lnSpcReduction="10000"/>
          </a:bodyPr>
          <a:lstStyle/>
          <a:p>
            <a:r>
              <a:rPr lang="fr-FR" sz="2600" dirty="0"/>
              <a:t>Conseil territorial de santé des Yvelines</a:t>
            </a:r>
          </a:p>
          <a:p>
            <a:r>
              <a:rPr lang="fr-FR" sz="2600" dirty="0"/>
              <a:t>Formation spécifique organisant l’expression des usagers</a:t>
            </a:r>
          </a:p>
          <a:p>
            <a:r>
              <a:rPr lang="fr-FR" sz="2000" i="1" dirty="0"/>
              <a:t>Inès Moré, CH de Versailles/GHT 78 Sud</a:t>
            </a:r>
          </a:p>
          <a:p>
            <a:r>
              <a:rPr lang="fr-FR" sz="2000" i="1" dirty="0"/>
              <a:t>Jeudi 11 juin 2026</a:t>
            </a:r>
            <a:endParaRPr lang="fr-FR" i="1" dirty="0"/>
          </a:p>
        </p:txBody>
      </p:sp>
      <p:sp>
        <p:nvSpPr>
          <p:cNvPr id="5" name="Espace réservé du numéro de diapositive 4"/>
          <p:cNvSpPr>
            <a:spLocks noGrp="1"/>
          </p:cNvSpPr>
          <p:nvPr>
            <p:ph type="sldNum" sz="quarter" idx="12"/>
          </p:nvPr>
        </p:nvSpPr>
        <p:spPr/>
        <p:txBody>
          <a:bodyPr/>
          <a:lstStyle/>
          <a:p>
            <a:pPr defTabSz="457200"/>
            <a:fld id="{ECE0107A-BC3C-4D8A-80FC-AAC6947B027B}" type="slidenum">
              <a:rPr lang="fr-FR">
                <a:solidFill>
                  <a:prstClr val="black">
                    <a:tint val="75000"/>
                  </a:prstClr>
                </a:solidFill>
                <a:latin typeface="Calibri" panose="020F0502020204030204"/>
              </a:rPr>
              <a:pPr defTabSz="457200"/>
              <a:t>4</a:t>
            </a:fld>
            <a:endParaRPr lang="fr-FR">
              <a:solidFill>
                <a:prstClr val="black">
                  <a:tint val="75000"/>
                </a:prstClr>
              </a:solidFill>
              <a:latin typeface="Calibri" panose="020F0502020204030204"/>
            </a:endParaRPr>
          </a:p>
        </p:txBody>
      </p:sp>
    </p:spTree>
    <p:extLst>
      <p:ext uri="{BB962C8B-B14F-4D97-AF65-F5344CB8AC3E}">
        <p14:creationId xmlns:p14="http://schemas.microsoft.com/office/powerpoint/2010/main" val="173117376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4" name="ZoneTexte 3">
            <a:extLst>
              <a:ext uri="{FF2B5EF4-FFF2-40B4-BE49-F238E27FC236}">
                <a16:creationId xmlns:a16="http://schemas.microsoft.com/office/drawing/2014/main" id="{2BD715F0-8C5E-C34B-BA5A-F800ECA05C7F}"/>
              </a:ext>
            </a:extLst>
          </p:cNvPr>
          <p:cNvSpPr txBox="1">
            <a:spLocks noChangeArrowheads="1"/>
          </p:cNvSpPr>
          <p:nvPr/>
        </p:nvSpPr>
        <p:spPr bwMode="auto">
          <a:xfrm>
            <a:off x="2964258" y="674937"/>
            <a:ext cx="4780345" cy="1154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Lucida Sans Unicode" panose="020B0602030504020204" pitchFamily="34" charset="0"/>
              </a:defRPr>
            </a:lvl1pPr>
            <a:lvl2pPr marL="742950" indent="-285750">
              <a:defRPr>
                <a:solidFill>
                  <a:schemeClr val="tx1"/>
                </a:solidFill>
                <a:latin typeface="Lucida Sans Unicode" panose="020B0602030504020204" pitchFamily="34" charset="0"/>
              </a:defRPr>
            </a:lvl2pPr>
            <a:lvl3pPr marL="1143000" indent="-228600">
              <a:defRPr>
                <a:solidFill>
                  <a:schemeClr val="tx1"/>
                </a:solidFill>
                <a:latin typeface="Lucida Sans Unicode" panose="020B0602030504020204" pitchFamily="34" charset="0"/>
              </a:defRPr>
            </a:lvl3pPr>
            <a:lvl4pPr marL="1600200" indent="-228600">
              <a:defRPr>
                <a:solidFill>
                  <a:schemeClr val="tx1"/>
                </a:solidFill>
                <a:latin typeface="Lucida Sans Unicode" panose="020B0602030504020204" pitchFamily="34" charset="0"/>
              </a:defRPr>
            </a:lvl4pPr>
            <a:lvl5pPr marL="2057400" indent="-228600">
              <a:defRPr>
                <a:solidFill>
                  <a:schemeClr val="tx1"/>
                </a:solidFill>
                <a:latin typeface="Lucida Sans Unicode" panose="020B0602030504020204" pitchFamily="34" charset="0"/>
              </a:defRPr>
            </a:lvl5pPr>
            <a:lvl6pPr marL="2514600" indent="-228600" eaLnBrk="0" fontAlgn="base" hangingPunct="0">
              <a:spcBef>
                <a:spcPct val="0"/>
              </a:spcBef>
              <a:spcAft>
                <a:spcPct val="0"/>
              </a:spcAft>
              <a:defRPr>
                <a:solidFill>
                  <a:schemeClr val="tx1"/>
                </a:solidFill>
                <a:latin typeface="Lucida Sans Unicode" panose="020B0602030504020204" pitchFamily="34" charset="0"/>
              </a:defRPr>
            </a:lvl6pPr>
            <a:lvl7pPr marL="2971800" indent="-228600" eaLnBrk="0" fontAlgn="base" hangingPunct="0">
              <a:spcBef>
                <a:spcPct val="0"/>
              </a:spcBef>
              <a:spcAft>
                <a:spcPct val="0"/>
              </a:spcAft>
              <a:defRPr>
                <a:solidFill>
                  <a:schemeClr val="tx1"/>
                </a:solidFill>
                <a:latin typeface="Lucida Sans Unicode" panose="020B0602030504020204" pitchFamily="34" charset="0"/>
              </a:defRPr>
            </a:lvl7pPr>
            <a:lvl8pPr marL="3429000" indent="-228600" eaLnBrk="0" fontAlgn="base" hangingPunct="0">
              <a:spcBef>
                <a:spcPct val="0"/>
              </a:spcBef>
              <a:spcAft>
                <a:spcPct val="0"/>
              </a:spcAft>
              <a:defRPr>
                <a:solidFill>
                  <a:schemeClr val="tx1"/>
                </a:solidFill>
                <a:latin typeface="Lucida Sans Unicode" panose="020B0602030504020204" pitchFamily="34" charset="0"/>
              </a:defRPr>
            </a:lvl8pPr>
            <a:lvl9pPr marL="3886200" indent="-228600" eaLnBrk="0" fontAlgn="base" hangingPunct="0">
              <a:spcBef>
                <a:spcPct val="0"/>
              </a:spcBef>
              <a:spcAft>
                <a:spcPct val="0"/>
              </a:spcAft>
              <a:defRPr>
                <a:solidFill>
                  <a:schemeClr val="tx1"/>
                </a:solidFill>
                <a:latin typeface="Lucida Sans Unicode" panose="020B0602030504020204" pitchFamily="34" charset="0"/>
              </a:defRPr>
            </a:lvl9pPr>
          </a:lstStyle>
          <a:p>
            <a:br>
              <a:rPr lang="fr-FR" sz="3600" dirty="0"/>
            </a:br>
            <a:endParaRPr lang="fr-FR" altLang="fr-FR" sz="3300" dirty="0">
              <a:solidFill>
                <a:srgbClr val="0070C0"/>
              </a:solidFill>
            </a:endParaRPr>
          </a:p>
        </p:txBody>
      </p:sp>
      <p:pic>
        <p:nvPicPr>
          <p:cNvPr id="3" name="Image 2">
            <a:extLst>
              <a:ext uri="{FF2B5EF4-FFF2-40B4-BE49-F238E27FC236}">
                <a16:creationId xmlns:a16="http://schemas.microsoft.com/office/drawing/2014/main" id="{E43EC163-AA37-A2D9-0569-4A10A2019808}"/>
              </a:ext>
            </a:extLst>
          </p:cNvPr>
          <p:cNvPicPr>
            <a:picLocks noChangeAspect="1"/>
          </p:cNvPicPr>
          <p:nvPr/>
        </p:nvPicPr>
        <p:blipFill>
          <a:blip r:embed="rId2"/>
          <a:stretch>
            <a:fillRect/>
          </a:stretch>
        </p:blipFill>
        <p:spPr>
          <a:xfrm>
            <a:off x="254562" y="316693"/>
            <a:ext cx="2930385" cy="2600127"/>
          </a:xfrm>
          <a:prstGeom prst="rect">
            <a:avLst/>
          </a:prstGeom>
        </p:spPr>
      </p:pic>
      <p:pic>
        <p:nvPicPr>
          <p:cNvPr id="4" name="Image 3">
            <a:extLst>
              <a:ext uri="{FF2B5EF4-FFF2-40B4-BE49-F238E27FC236}">
                <a16:creationId xmlns:a16="http://schemas.microsoft.com/office/drawing/2014/main" id="{ED6C1317-57D1-2B33-3006-E543176C5FA3}"/>
              </a:ext>
            </a:extLst>
          </p:cNvPr>
          <p:cNvPicPr>
            <a:picLocks noChangeAspect="1"/>
          </p:cNvPicPr>
          <p:nvPr/>
        </p:nvPicPr>
        <p:blipFill>
          <a:blip r:embed="rId3"/>
          <a:stretch>
            <a:fillRect/>
          </a:stretch>
        </p:blipFill>
        <p:spPr>
          <a:xfrm>
            <a:off x="3499117" y="316693"/>
            <a:ext cx="4791052" cy="2412047"/>
          </a:xfrm>
          <a:prstGeom prst="rect">
            <a:avLst/>
          </a:prstGeom>
        </p:spPr>
      </p:pic>
      <p:pic>
        <p:nvPicPr>
          <p:cNvPr id="6" name="Image 5" descr="Une image contenant texte, capture d’écran, Police&#10;&#10;Le contenu généré par l’IA peut être incorrect.">
            <a:extLst>
              <a:ext uri="{FF2B5EF4-FFF2-40B4-BE49-F238E27FC236}">
                <a16:creationId xmlns:a16="http://schemas.microsoft.com/office/drawing/2014/main" id="{8EEE8E2F-535A-A218-BD7E-3567345E7B46}"/>
              </a:ext>
            </a:extLst>
          </p:cNvPr>
          <p:cNvPicPr>
            <a:picLocks noChangeAspect="1"/>
          </p:cNvPicPr>
          <p:nvPr/>
        </p:nvPicPr>
        <p:blipFill>
          <a:blip r:embed="rId4"/>
          <a:stretch>
            <a:fillRect/>
          </a:stretch>
        </p:blipFill>
        <p:spPr>
          <a:xfrm>
            <a:off x="8762034" y="1103039"/>
            <a:ext cx="3069332" cy="4834774"/>
          </a:xfrm>
          <a:prstGeom prst="rect">
            <a:avLst/>
          </a:prstGeom>
        </p:spPr>
      </p:pic>
      <p:pic>
        <p:nvPicPr>
          <p:cNvPr id="8" name="Image 7">
            <a:extLst>
              <a:ext uri="{FF2B5EF4-FFF2-40B4-BE49-F238E27FC236}">
                <a16:creationId xmlns:a16="http://schemas.microsoft.com/office/drawing/2014/main" id="{4C7FAB8B-EBC0-D9B9-4F5F-9AD39B7986E5}"/>
              </a:ext>
            </a:extLst>
          </p:cNvPr>
          <p:cNvPicPr>
            <a:picLocks noChangeAspect="1"/>
          </p:cNvPicPr>
          <p:nvPr/>
        </p:nvPicPr>
        <p:blipFill>
          <a:blip r:embed="rId5"/>
          <a:stretch>
            <a:fillRect/>
          </a:stretch>
        </p:blipFill>
        <p:spPr>
          <a:xfrm>
            <a:off x="4845208" y="3429000"/>
            <a:ext cx="2750354" cy="2405602"/>
          </a:xfrm>
          <a:prstGeom prst="rect">
            <a:avLst/>
          </a:prstGeom>
        </p:spPr>
      </p:pic>
      <p:sp>
        <p:nvSpPr>
          <p:cNvPr id="2" name="ZoneTexte 1">
            <a:extLst>
              <a:ext uri="{FF2B5EF4-FFF2-40B4-BE49-F238E27FC236}">
                <a16:creationId xmlns:a16="http://schemas.microsoft.com/office/drawing/2014/main" id="{8E8D5C89-728A-D702-7180-9E7B58083435}"/>
              </a:ext>
            </a:extLst>
          </p:cNvPr>
          <p:cNvSpPr txBox="1"/>
          <p:nvPr/>
        </p:nvSpPr>
        <p:spPr>
          <a:xfrm>
            <a:off x="798654" y="3538949"/>
            <a:ext cx="3069332" cy="2677656"/>
          </a:xfrm>
          <a:prstGeom prst="rect">
            <a:avLst/>
          </a:prstGeom>
          <a:noFill/>
        </p:spPr>
        <p:txBody>
          <a:bodyPr wrap="square" rtlCol="0">
            <a:spAutoFit/>
          </a:bodyPr>
          <a:lstStyle/>
          <a:p>
            <a:r>
              <a:rPr lang="fr-FR" sz="2800"/>
              <a:t>-  CISS</a:t>
            </a:r>
            <a:endParaRPr lang="fr-FR" sz="2800" dirty="0"/>
          </a:p>
          <a:p>
            <a:pPr marL="285750" indent="-285750">
              <a:buFontTx/>
              <a:buChar char="-"/>
            </a:pPr>
            <a:r>
              <a:rPr lang="fr-FR" sz="2800" dirty="0"/>
              <a:t>Loi du 4 mars 2002 sur les droits des malades</a:t>
            </a:r>
          </a:p>
          <a:p>
            <a:pPr marL="285750" indent="-285750">
              <a:buFontTx/>
              <a:buChar char="-"/>
            </a:pPr>
            <a:r>
              <a:rPr lang="fr-FR" sz="2800" dirty="0"/>
              <a:t>UNAASS </a:t>
            </a:r>
          </a:p>
        </p:txBody>
      </p:sp>
    </p:spTree>
    <p:extLst>
      <p:ext uri="{BB962C8B-B14F-4D97-AF65-F5344CB8AC3E}">
        <p14:creationId xmlns:p14="http://schemas.microsoft.com/office/powerpoint/2010/main" val="198593399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F96A5645-4349-C236-9548-70186AFAB9AA}"/>
              </a:ext>
            </a:extLst>
          </p:cNvPr>
          <p:cNvPicPr>
            <a:picLocks noChangeAspect="1"/>
          </p:cNvPicPr>
          <p:nvPr/>
        </p:nvPicPr>
        <p:blipFill>
          <a:blip r:embed="rId2"/>
          <a:stretch>
            <a:fillRect/>
          </a:stretch>
        </p:blipFill>
        <p:spPr>
          <a:xfrm>
            <a:off x="100555" y="149507"/>
            <a:ext cx="4305300" cy="4267200"/>
          </a:xfrm>
          <a:prstGeom prst="rect">
            <a:avLst/>
          </a:prstGeom>
        </p:spPr>
      </p:pic>
      <p:pic>
        <p:nvPicPr>
          <p:cNvPr id="4" name="Image 3">
            <a:extLst>
              <a:ext uri="{FF2B5EF4-FFF2-40B4-BE49-F238E27FC236}">
                <a16:creationId xmlns:a16="http://schemas.microsoft.com/office/drawing/2014/main" id="{23E82282-6AC9-6AFC-39E6-F33A96012FCD}"/>
              </a:ext>
            </a:extLst>
          </p:cNvPr>
          <p:cNvPicPr>
            <a:picLocks noChangeAspect="1"/>
          </p:cNvPicPr>
          <p:nvPr/>
        </p:nvPicPr>
        <p:blipFill>
          <a:blip r:embed="rId3"/>
          <a:stretch>
            <a:fillRect/>
          </a:stretch>
        </p:blipFill>
        <p:spPr>
          <a:xfrm>
            <a:off x="4219456" y="1362357"/>
            <a:ext cx="3429000" cy="1714500"/>
          </a:xfrm>
          <a:prstGeom prst="rect">
            <a:avLst/>
          </a:prstGeom>
        </p:spPr>
      </p:pic>
      <p:pic>
        <p:nvPicPr>
          <p:cNvPr id="5" name="Image 4">
            <a:extLst>
              <a:ext uri="{FF2B5EF4-FFF2-40B4-BE49-F238E27FC236}">
                <a16:creationId xmlns:a16="http://schemas.microsoft.com/office/drawing/2014/main" id="{4F0A947D-AAA3-1BF3-E1B7-D7AACDDE3A86}"/>
              </a:ext>
            </a:extLst>
          </p:cNvPr>
          <p:cNvPicPr>
            <a:picLocks noChangeAspect="1"/>
          </p:cNvPicPr>
          <p:nvPr/>
        </p:nvPicPr>
        <p:blipFill>
          <a:blip r:embed="rId4"/>
          <a:stretch>
            <a:fillRect/>
          </a:stretch>
        </p:blipFill>
        <p:spPr>
          <a:xfrm>
            <a:off x="7786147" y="1469504"/>
            <a:ext cx="2794000" cy="1790700"/>
          </a:xfrm>
          <a:prstGeom prst="rect">
            <a:avLst/>
          </a:prstGeom>
        </p:spPr>
      </p:pic>
      <p:pic>
        <p:nvPicPr>
          <p:cNvPr id="6" name="Image 5">
            <a:extLst>
              <a:ext uri="{FF2B5EF4-FFF2-40B4-BE49-F238E27FC236}">
                <a16:creationId xmlns:a16="http://schemas.microsoft.com/office/drawing/2014/main" id="{DBCE8519-6C2A-D9F8-1EF6-2B444F35B3D0}"/>
              </a:ext>
            </a:extLst>
          </p:cNvPr>
          <p:cNvPicPr>
            <a:picLocks noChangeAspect="1"/>
          </p:cNvPicPr>
          <p:nvPr/>
        </p:nvPicPr>
        <p:blipFill>
          <a:blip r:embed="rId5"/>
          <a:stretch>
            <a:fillRect/>
          </a:stretch>
        </p:blipFill>
        <p:spPr>
          <a:xfrm>
            <a:off x="3819365" y="3613150"/>
            <a:ext cx="3606800" cy="2197100"/>
          </a:xfrm>
          <a:prstGeom prst="rect">
            <a:avLst/>
          </a:prstGeom>
        </p:spPr>
      </p:pic>
      <p:pic>
        <p:nvPicPr>
          <p:cNvPr id="7" name="Image 6">
            <a:extLst>
              <a:ext uri="{FF2B5EF4-FFF2-40B4-BE49-F238E27FC236}">
                <a16:creationId xmlns:a16="http://schemas.microsoft.com/office/drawing/2014/main" id="{1A2C6377-43A9-5219-035F-D82C6620761B}"/>
              </a:ext>
            </a:extLst>
          </p:cNvPr>
          <p:cNvPicPr>
            <a:picLocks noChangeAspect="1"/>
          </p:cNvPicPr>
          <p:nvPr/>
        </p:nvPicPr>
        <p:blipFill>
          <a:blip r:embed="rId6"/>
          <a:stretch>
            <a:fillRect/>
          </a:stretch>
        </p:blipFill>
        <p:spPr>
          <a:xfrm>
            <a:off x="7953335" y="3429000"/>
            <a:ext cx="2882900" cy="2565400"/>
          </a:xfrm>
          <a:prstGeom prst="rect">
            <a:avLst/>
          </a:prstGeom>
        </p:spPr>
      </p:pic>
    </p:spTree>
    <p:extLst>
      <p:ext uri="{BB962C8B-B14F-4D97-AF65-F5344CB8AC3E}">
        <p14:creationId xmlns:p14="http://schemas.microsoft.com/office/powerpoint/2010/main" val="266881635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AC28A039-5D5C-F10A-7332-76E0EFB56EFC}"/>
              </a:ext>
            </a:extLst>
          </p:cNvPr>
          <p:cNvPicPr>
            <a:picLocks noChangeAspect="1"/>
          </p:cNvPicPr>
          <p:nvPr/>
        </p:nvPicPr>
        <p:blipFill>
          <a:blip r:embed="rId2"/>
          <a:stretch>
            <a:fillRect/>
          </a:stretch>
        </p:blipFill>
        <p:spPr>
          <a:xfrm>
            <a:off x="60905" y="358541"/>
            <a:ext cx="6035096" cy="6192730"/>
          </a:xfrm>
          <a:prstGeom prst="rect">
            <a:avLst/>
          </a:prstGeom>
        </p:spPr>
      </p:pic>
      <p:pic>
        <p:nvPicPr>
          <p:cNvPr id="3" name="Image 2">
            <a:extLst>
              <a:ext uri="{FF2B5EF4-FFF2-40B4-BE49-F238E27FC236}">
                <a16:creationId xmlns:a16="http://schemas.microsoft.com/office/drawing/2014/main" id="{9E9E745D-9DE6-D5FB-AEEF-12DB2D375618}"/>
              </a:ext>
            </a:extLst>
          </p:cNvPr>
          <p:cNvPicPr>
            <a:picLocks noChangeAspect="1"/>
          </p:cNvPicPr>
          <p:nvPr/>
        </p:nvPicPr>
        <p:blipFill>
          <a:blip r:embed="rId3"/>
          <a:stretch>
            <a:fillRect/>
          </a:stretch>
        </p:blipFill>
        <p:spPr>
          <a:xfrm>
            <a:off x="6140372" y="2167764"/>
            <a:ext cx="5791200" cy="3517900"/>
          </a:xfrm>
          <a:prstGeom prst="rect">
            <a:avLst/>
          </a:prstGeom>
        </p:spPr>
      </p:pic>
    </p:spTree>
    <p:extLst>
      <p:ext uri="{BB962C8B-B14F-4D97-AF65-F5344CB8AC3E}">
        <p14:creationId xmlns:p14="http://schemas.microsoft.com/office/powerpoint/2010/main" val="299973316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ABBC74C5-ABFE-4096-A594-66CED5BE4409}"/>
              </a:ext>
            </a:extLst>
          </p:cNvPr>
          <p:cNvSpPr txBox="1"/>
          <p:nvPr/>
        </p:nvSpPr>
        <p:spPr>
          <a:xfrm>
            <a:off x="2334228" y="2736502"/>
            <a:ext cx="7523544" cy="1384995"/>
          </a:xfrm>
          <a:prstGeom prst="rect">
            <a:avLst/>
          </a:prstGeom>
          <a:noFill/>
        </p:spPr>
        <p:txBody>
          <a:bodyPr wrap="square" rtlCol="0">
            <a:spAutoFit/>
          </a:bodyPr>
          <a:lstStyle/>
          <a:p>
            <a:pPr algn="ctr"/>
            <a:r>
              <a:rPr lang="fr-FR" sz="2800" b="1" dirty="0">
                <a:solidFill>
                  <a:schemeClr val="accent1">
                    <a:lumMod val="75000"/>
                  </a:schemeClr>
                </a:solidFill>
              </a:rPr>
              <a:t>Michelle VIOLLET</a:t>
            </a:r>
          </a:p>
          <a:p>
            <a:pPr algn="ctr"/>
            <a:r>
              <a:rPr lang="fr-FR" sz="2800" dirty="0">
                <a:solidFill>
                  <a:schemeClr val="accent1">
                    <a:lumMod val="75000"/>
                  </a:schemeClr>
                </a:solidFill>
              </a:rPr>
              <a:t>Représentante des familles au CVS du Foyer de Vie EOLE de Versailles </a:t>
            </a:r>
          </a:p>
        </p:txBody>
      </p:sp>
      <p:pic>
        <p:nvPicPr>
          <p:cNvPr id="6" name="Image 5">
            <a:extLst>
              <a:ext uri="{FF2B5EF4-FFF2-40B4-BE49-F238E27FC236}">
                <a16:creationId xmlns:a16="http://schemas.microsoft.com/office/drawing/2014/main" id="{BB867DFE-796C-4690-86C2-C59708A1EBD4}"/>
              </a:ext>
            </a:extLst>
          </p:cNvPr>
          <p:cNvPicPr>
            <a:picLocks noChangeAspect="1"/>
          </p:cNvPicPr>
          <p:nvPr/>
        </p:nvPicPr>
        <p:blipFill>
          <a:blip r:embed="rId2"/>
          <a:stretch>
            <a:fillRect/>
          </a:stretch>
        </p:blipFill>
        <p:spPr>
          <a:xfrm>
            <a:off x="10261600" y="270933"/>
            <a:ext cx="1507067" cy="1567492"/>
          </a:xfrm>
          <a:prstGeom prst="rect">
            <a:avLst/>
          </a:prstGeom>
        </p:spPr>
      </p:pic>
    </p:spTree>
    <p:extLst>
      <p:ext uri="{BB962C8B-B14F-4D97-AF65-F5344CB8AC3E}">
        <p14:creationId xmlns:p14="http://schemas.microsoft.com/office/powerpoint/2010/main" val="399578996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E4F4B3-860A-70FE-6054-3FB7E289C8D1}"/>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60EDC9EE-AEFF-5D8C-73F5-2707850C2430}"/>
              </a:ext>
            </a:extLst>
          </p:cNvPr>
          <p:cNvSpPr/>
          <p:nvPr/>
        </p:nvSpPr>
        <p:spPr>
          <a:xfrm>
            <a:off x="0" y="1756833"/>
            <a:ext cx="12251267" cy="3344334"/>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ED3F9B52-85AB-F5FF-6DEF-0AF77AC95591}"/>
              </a:ext>
            </a:extLst>
          </p:cNvPr>
          <p:cNvSpPr txBox="1"/>
          <p:nvPr/>
        </p:nvSpPr>
        <p:spPr>
          <a:xfrm>
            <a:off x="2363861" y="2975935"/>
            <a:ext cx="7523544" cy="523220"/>
          </a:xfrm>
          <a:prstGeom prst="rect">
            <a:avLst/>
          </a:prstGeom>
          <a:noFill/>
        </p:spPr>
        <p:txBody>
          <a:bodyPr wrap="square" rtlCol="0">
            <a:spAutoFit/>
          </a:bodyPr>
          <a:lstStyle/>
          <a:p>
            <a:pPr algn="ctr"/>
            <a:r>
              <a:rPr lang="fr-FR" sz="2800" b="1" dirty="0">
                <a:solidFill>
                  <a:schemeClr val="bg1"/>
                </a:solidFill>
              </a:rPr>
              <a:t>CONCLUSION</a:t>
            </a:r>
          </a:p>
        </p:txBody>
      </p:sp>
      <p:pic>
        <p:nvPicPr>
          <p:cNvPr id="6" name="Image 5">
            <a:extLst>
              <a:ext uri="{FF2B5EF4-FFF2-40B4-BE49-F238E27FC236}">
                <a16:creationId xmlns:a16="http://schemas.microsoft.com/office/drawing/2014/main" id="{AD2C25E9-DC43-4322-5B6C-DA9B42D16641}"/>
              </a:ext>
            </a:extLst>
          </p:cNvPr>
          <p:cNvPicPr>
            <a:picLocks noChangeAspect="1"/>
          </p:cNvPicPr>
          <p:nvPr/>
        </p:nvPicPr>
        <p:blipFill>
          <a:blip r:embed="rId2"/>
          <a:stretch>
            <a:fillRect/>
          </a:stretch>
        </p:blipFill>
        <p:spPr>
          <a:xfrm>
            <a:off x="10380133" y="182727"/>
            <a:ext cx="1388534" cy="1444206"/>
          </a:xfrm>
          <a:prstGeom prst="rect">
            <a:avLst/>
          </a:prstGeom>
        </p:spPr>
      </p:pic>
      <p:sp>
        <p:nvSpPr>
          <p:cNvPr id="8" name="ZoneTexte 7">
            <a:extLst>
              <a:ext uri="{FF2B5EF4-FFF2-40B4-BE49-F238E27FC236}">
                <a16:creationId xmlns:a16="http://schemas.microsoft.com/office/drawing/2014/main" id="{8950BCC1-C417-0A40-2B33-7E64A58ADFC6}"/>
              </a:ext>
            </a:extLst>
          </p:cNvPr>
          <p:cNvSpPr txBox="1"/>
          <p:nvPr/>
        </p:nvSpPr>
        <p:spPr>
          <a:xfrm>
            <a:off x="2334228" y="3499155"/>
            <a:ext cx="7523544" cy="707886"/>
          </a:xfrm>
          <a:prstGeom prst="rect">
            <a:avLst/>
          </a:prstGeom>
          <a:noFill/>
        </p:spPr>
        <p:txBody>
          <a:bodyPr wrap="square" rtlCol="0">
            <a:spAutoFit/>
          </a:bodyPr>
          <a:lstStyle/>
          <a:p>
            <a:pPr algn="ctr"/>
            <a:r>
              <a:rPr lang="fr-FR" sz="2000" b="1" i="1" dirty="0">
                <a:solidFill>
                  <a:schemeClr val="bg1"/>
                </a:solidFill>
              </a:rPr>
              <a:t>par Dr Benoit Coudert, Président de la Formation organisation l’expression des usagers du CTS 78</a:t>
            </a:r>
          </a:p>
        </p:txBody>
      </p:sp>
    </p:spTree>
    <p:extLst>
      <p:ext uri="{BB962C8B-B14F-4D97-AF65-F5344CB8AC3E}">
        <p14:creationId xmlns:p14="http://schemas.microsoft.com/office/powerpoint/2010/main" val="17749597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4E1901-2727-698C-EE50-FFA262B5C213}"/>
            </a:ext>
          </a:extLst>
        </p:cNvPr>
        <p:cNvGrpSpPr/>
        <p:nvPr/>
      </p:nvGrpSpPr>
      <p:grpSpPr>
        <a:xfrm>
          <a:off x="0" y="0"/>
          <a:ext cx="0" cy="0"/>
          <a:chOff x="0" y="0"/>
          <a:chExt cx="0" cy="0"/>
        </a:xfrm>
      </p:grpSpPr>
      <p:pic>
        <p:nvPicPr>
          <p:cNvPr id="6" name="Image 5">
            <a:extLst>
              <a:ext uri="{FF2B5EF4-FFF2-40B4-BE49-F238E27FC236}">
                <a16:creationId xmlns:a16="http://schemas.microsoft.com/office/drawing/2014/main" id="{E26A8152-5E87-1F74-E7FD-905484C8DBD4}"/>
              </a:ext>
            </a:extLst>
          </p:cNvPr>
          <p:cNvPicPr>
            <a:picLocks noChangeAspect="1"/>
          </p:cNvPicPr>
          <p:nvPr/>
        </p:nvPicPr>
        <p:blipFill>
          <a:blip r:embed="rId2"/>
          <a:stretch>
            <a:fillRect/>
          </a:stretch>
        </p:blipFill>
        <p:spPr>
          <a:xfrm>
            <a:off x="10261600" y="270933"/>
            <a:ext cx="1507067" cy="1567492"/>
          </a:xfrm>
          <a:prstGeom prst="rect">
            <a:avLst/>
          </a:prstGeom>
        </p:spPr>
      </p:pic>
      <p:sp>
        <p:nvSpPr>
          <p:cNvPr id="2" name="Titre 7">
            <a:extLst>
              <a:ext uri="{FF2B5EF4-FFF2-40B4-BE49-F238E27FC236}">
                <a16:creationId xmlns:a16="http://schemas.microsoft.com/office/drawing/2014/main" id="{7E3205D8-F4CC-3487-2FE5-F2063B2DCE37}"/>
              </a:ext>
            </a:extLst>
          </p:cNvPr>
          <p:cNvSpPr>
            <a:spLocks noGrp="1"/>
          </p:cNvSpPr>
          <p:nvPr>
            <p:ph type="title"/>
          </p:nvPr>
        </p:nvSpPr>
        <p:spPr>
          <a:xfrm>
            <a:off x="624314" y="349596"/>
            <a:ext cx="8843639" cy="1066464"/>
          </a:xfrm>
        </p:spPr>
        <p:txBody>
          <a:bodyPr>
            <a:normAutofit/>
          </a:bodyPr>
          <a:lstStyle/>
          <a:p>
            <a:r>
              <a:rPr lang="fr-FR" sz="2800" b="1" dirty="0">
                <a:solidFill>
                  <a:srgbClr val="0070C0"/>
                </a:solidFill>
                <a:latin typeface="Bierstadt" panose="020B0004020202020204" pitchFamily="34" charset="0"/>
              </a:rPr>
              <a:t>Questionnaire d’évaluation </a:t>
            </a:r>
            <a:endParaRPr lang="fr-FR" sz="2800" dirty="0"/>
          </a:p>
        </p:txBody>
      </p:sp>
      <p:pic>
        <p:nvPicPr>
          <p:cNvPr id="3" name="Picture 2" descr="QRCode pour Questionnaire d'évaluation demi-journée de formation/information">
            <a:extLst>
              <a:ext uri="{FF2B5EF4-FFF2-40B4-BE49-F238E27FC236}">
                <a16:creationId xmlns:a16="http://schemas.microsoft.com/office/drawing/2014/main" id="{76AA1D77-A322-C66F-6A4E-F9DA6414187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44198" y="1416060"/>
            <a:ext cx="4800600" cy="4800600"/>
          </a:xfrm>
          <a:prstGeom prst="rect">
            <a:avLst/>
          </a:prstGeom>
          <a:noFill/>
          <a:extLst>
            <a:ext uri="{909E8E84-426E-40DD-AFC4-6F175D3DCCD1}">
              <a14:hiddenFill xmlns:a14="http://schemas.microsoft.com/office/drawing/2010/main">
                <a:solidFill>
                  <a:srgbClr val="FFFFFF"/>
                </a:solidFill>
              </a14:hiddenFill>
            </a:ext>
          </a:extLst>
        </p:spPr>
      </p:pic>
      <p:sp>
        <p:nvSpPr>
          <p:cNvPr id="4" name="Flèche : virage 3">
            <a:extLst>
              <a:ext uri="{FF2B5EF4-FFF2-40B4-BE49-F238E27FC236}">
                <a16:creationId xmlns:a16="http://schemas.microsoft.com/office/drawing/2014/main" id="{3E330A85-7203-3ED6-50D4-1EBC06CEC894}"/>
              </a:ext>
            </a:extLst>
          </p:cNvPr>
          <p:cNvSpPr/>
          <p:nvPr/>
        </p:nvSpPr>
        <p:spPr>
          <a:xfrm rot="11100738" flipH="1">
            <a:off x="1898829" y="1844446"/>
            <a:ext cx="2254780" cy="1382583"/>
          </a:xfrm>
          <a:prstGeom prst="bentArrow">
            <a:avLst>
              <a:gd name="adj1" fmla="val 11436"/>
              <a:gd name="adj2" fmla="val 25000"/>
              <a:gd name="adj3" fmla="val 17872"/>
              <a:gd name="adj4" fmla="val 31285"/>
            </a:avLst>
          </a:pr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7" name="ZoneTexte 6">
            <a:extLst>
              <a:ext uri="{FF2B5EF4-FFF2-40B4-BE49-F238E27FC236}">
                <a16:creationId xmlns:a16="http://schemas.microsoft.com/office/drawing/2014/main" id="{57FE6A94-E749-D62C-1CC3-8A0524A8DD59}"/>
              </a:ext>
            </a:extLst>
          </p:cNvPr>
          <p:cNvSpPr txBox="1"/>
          <p:nvPr/>
        </p:nvSpPr>
        <p:spPr>
          <a:xfrm>
            <a:off x="845483" y="3512745"/>
            <a:ext cx="2917969" cy="1200329"/>
          </a:xfrm>
          <a:prstGeom prst="rect">
            <a:avLst/>
          </a:prstGeom>
          <a:noFill/>
        </p:spPr>
        <p:txBody>
          <a:bodyPr wrap="square" rtlCol="0">
            <a:spAutoFit/>
          </a:bodyPr>
          <a:lstStyle/>
          <a:p>
            <a:r>
              <a:rPr lang="fr-FR" dirty="0">
                <a:solidFill>
                  <a:srgbClr val="0070C0"/>
                </a:solidFill>
              </a:rPr>
              <a:t>Prenez 2 minutes pour répondre au questionnaire d’évaluation de l’échange. </a:t>
            </a:r>
          </a:p>
          <a:p>
            <a:r>
              <a:rPr lang="fr-FR" dirty="0">
                <a:solidFill>
                  <a:srgbClr val="0070C0"/>
                </a:solidFill>
              </a:rPr>
              <a:t>Merci par avance !</a:t>
            </a:r>
          </a:p>
        </p:txBody>
      </p:sp>
      <p:sp>
        <p:nvSpPr>
          <p:cNvPr id="8" name="Demi-cadre 7">
            <a:extLst>
              <a:ext uri="{FF2B5EF4-FFF2-40B4-BE49-F238E27FC236}">
                <a16:creationId xmlns:a16="http://schemas.microsoft.com/office/drawing/2014/main" id="{F5309264-94DC-00E2-C30B-14EC4A4C48E5}"/>
              </a:ext>
            </a:extLst>
          </p:cNvPr>
          <p:cNvSpPr/>
          <p:nvPr/>
        </p:nvSpPr>
        <p:spPr>
          <a:xfrm>
            <a:off x="4605099" y="1276278"/>
            <a:ext cx="1080000" cy="1080000"/>
          </a:xfrm>
          <a:prstGeom prst="halfFrame">
            <a:avLst>
              <a:gd name="adj1" fmla="val 11478"/>
              <a:gd name="adj2" fmla="val 13159"/>
            </a:avLst>
          </a:pr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9" name="Demi-cadre 8">
            <a:extLst>
              <a:ext uri="{FF2B5EF4-FFF2-40B4-BE49-F238E27FC236}">
                <a16:creationId xmlns:a16="http://schemas.microsoft.com/office/drawing/2014/main" id="{195025A4-C4C9-E97C-F7D6-28BDDCCB730D}"/>
              </a:ext>
            </a:extLst>
          </p:cNvPr>
          <p:cNvSpPr/>
          <p:nvPr/>
        </p:nvSpPr>
        <p:spPr>
          <a:xfrm rot="5400000">
            <a:off x="8705338" y="1276278"/>
            <a:ext cx="1080000" cy="1080000"/>
          </a:xfrm>
          <a:prstGeom prst="halfFrame">
            <a:avLst>
              <a:gd name="adj1" fmla="val 11478"/>
              <a:gd name="adj2" fmla="val 13159"/>
            </a:avLst>
          </a:pr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0" name="Demi-cadre 9">
            <a:extLst>
              <a:ext uri="{FF2B5EF4-FFF2-40B4-BE49-F238E27FC236}">
                <a16:creationId xmlns:a16="http://schemas.microsoft.com/office/drawing/2014/main" id="{54898452-7435-5F18-B985-0248321A719C}"/>
              </a:ext>
            </a:extLst>
          </p:cNvPr>
          <p:cNvSpPr/>
          <p:nvPr/>
        </p:nvSpPr>
        <p:spPr>
          <a:xfrm rot="10800000">
            <a:off x="8669478" y="5229713"/>
            <a:ext cx="1080000" cy="1080000"/>
          </a:xfrm>
          <a:prstGeom prst="halfFrame">
            <a:avLst>
              <a:gd name="adj1" fmla="val 11478"/>
              <a:gd name="adj2" fmla="val 13159"/>
            </a:avLst>
          </a:pr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1" name="Demi-cadre 10">
            <a:extLst>
              <a:ext uri="{FF2B5EF4-FFF2-40B4-BE49-F238E27FC236}">
                <a16:creationId xmlns:a16="http://schemas.microsoft.com/office/drawing/2014/main" id="{B1D05E4A-C023-62F4-4497-F26B86AB5F7C}"/>
              </a:ext>
            </a:extLst>
          </p:cNvPr>
          <p:cNvSpPr/>
          <p:nvPr/>
        </p:nvSpPr>
        <p:spPr>
          <a:xfrm rot="16200000">
            <a:off x="4703658" y="5229713"/>
            <a:ext cx="1080000" cy="1080000"/>
          </a:xfrm>
          <a:prstGeom prst="halfFrame">
            <a:avLst>
              <a:gd name="adj1" fmla="val 11478"/>
              <a:gd name="adj2" fmla="val 13159"/>
            </a:avLst>
          </a:pr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Tree>
    <p:extLst>
      <p:ext uri="{BB962C8B-B14F-4D97-AF65-F5344CB8AC3E}">
        <p14:creationId xmlns:p14="http://schemas.microsoft.com/office/powerpoint/2010/main" val="32621838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4393718" y="3040635"/>
            <a:ext cx="3404564" cy="1441021"/>
          </a:xfrm>
        </p:spPr>
        <p:txBody>
          <a:bodyPr/>
          <a:lstStyle/>
          <a:p>
            <a:r>
              <a:rPr lang="fr-FR" sz="3600" dirty="0"/>
              <a:t>Droits des usagers : les fondements</a:t>
            </a:r>
          </a:p>
        </p:txBody>
      </p:sp>
      <p:sp>
        <p:nvSpPr>
          <p:cNvPr id="4" name="Espace réservé du numéro de diapositive 3"/>
          <p:cNvSpPr>
            <a:spLocks noGrp="1"/>
          </p:cNvSpPr>
          <p:nvPr>
            <p:ph type="sldNum" sz="quarter" idx="12"/>
          </p:nvPr>
        </p:nvSpPr>
        <p:spPr/>
        <p:txBody>
          <a:bodyPr/>
          <a:lstStyle/>
          <a:p>
            <a:pPr defTabSz="457200"/>
            <a:fld id="{8C44A110-A4D8-4836-B5F3-933D5D5A6461}" type="slidenum">
              <a:rPr lang="fr-FR">
                <a:solidFill>
                  <a:prstClr val="black">
                    <a:tint val="75000"/>
                  </a:prstClr>
                </a:solidFill>
                <a:latin typeface="Calibri" panose="020F0502020204030204"/>
              </a:rPr>
              <a:pPr defTabSz="457200"/>
              <a:t>5</a:t>
            </a:fld>
            <a:endParaRPr lang="fr-FR" dirty="0">
              <a:solidFill>
                <a:prstClr val="black">
                  <a:tint val="75000"/>
                </a:prstClr>
              </a:solidFill>
              <a:latin typeface="Calibri" panose="020F0502020204030204"/>
            </a:endParaRPr>
          </a:p>
        </p:txBody>
      </p:sp>
    </p:spTree>
    <p:extLst>
      <p:ext uri="{BB962C8B-B14F-4D97-AF65-F5344CB8AC3E}">
        <p14:creationId xmlns:p14="http://schemas.microsoft.com/office/powerpoint/2010/main" val="10254138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a:t>Quelques définitions</a:t>
            </a:r>
          </a:p>
        </p:txBody>
      </p:sp>
      <p:sp>
        <p:nvSpPr>
          <p:cNvPr id="3" name="Espace réservé du contenu 2"/>
          <p:cNvSpPr>
            <a:spLocks noGrp="1"/>
          </p:cNvSpPr>
          <p:nvPr>
            <p:ph idx="1"/>
          </p:nvPr>
        </p:nvSpPr>
        <p:spPr>
          <a:xfrm>
            <a:off x="2152650" y="1402292"/>
            <a:ext cx="7886700" cy="4351338"/>
          </a:xfrm>
        </p:spPr>
        <p:txBody>
          <a:bodyPr>
            <a:normAutofit fontScale="92500" lnSpcReduction="10000"/>
          </a:bodyPr>
          <a:lstStyle/>
          <a:p>
            <a:pPr algn="just"/>
            <a:r>
              <a:rPr lang="fr-FR" sz="2000" b="1" dirty="0">
                <a:solidFill>
                  <a:srgbClr val="147F75"/>
                </a:solidFill>
              </a:rPr>
              <a:t>Malade :</a:t>
            </a:r>
          </a:p>
          <a:p>
            <a:pPr lvl="1" algn="just"/>
            <a:r>
              <a:rPr lang="fr-FR" sz="1600" i="1" dirty="0"/>
              <a:t>« Personne qui souffre d’une maladie, dont la santé est altérée » </a:t>
            </a:r>
            <a:r>
              <a:rPr lang="fr-FR" sz="1600" dirty="0"/>
              <a:t>(Académie française) </a:t>
            </a:r>
          </a:p>
          <a:p>
            <a:pPr lvl="1" algn="just"/>
            <a:r>
              <a:rPr lang="fr-FR" sz="1600" dirty="0"/>
              <a:t>Personne qui ressent une atteinte de son intégrité physique et/ou psychique, terme qui renvoie à un </a:t>
            </a:r>
            <a:r>
              <a:rPr lang="fr-FR" sz="1600" b="1" dirty="0"/>
              <a:t>vécu intime</a:t>
            </a:r>
          </a:p>
          <a:p>
            <a:pPr algn="just"/>
            <a:r>
              <a:rPr lang="fr-FR" sz="2000" b="1" dirty="0">
                <a:solidFill>
                  <a:srgbClr val="147F75"/>
                </a:solidFill>
              </a:rPr>
              <a:t>Patient :</a:t>
            </a:r>
          </a:p>
          <a:p>
            <a:pPr lvl="1" algn="just"/>
            <a:r>
              <a:rPr lang="fr-FR" sz="1600" i="1" dirty="0"/>
              <a:t>« Personne qui consulte un médecin » </a:t>
            </a:r>
            <a:r>
              <a:rPr lang="fr-FR" sz="1600" dirty="0"/>
              <a:t>(Académie française) </a:t>
            </a:r>
          </a:p>
          <a:p>
            <a:pPr lvl="1" algn="just"/>
            <a:r>
              <a:rPr lang="fr-FR" sz="1600" dirty="0"/>
              <a:t>Suppose une entrée en relation avec un professionnel de santé, renvoie à un </a:t>
            </a:r>
            <a:r>
              <a:rPr lang="fr-FR" sz="1600" b="1" dirty="0"/>
              <a:t>vécu socialisé et médicalisé</a:t>
            </a:r>
          </a:p>
          <a:p>
            <a:pPr algn="just"/>
            <a:r>
              <a:rPr lang="fr-FR" sz="2000" b="1" dirty="0">
                <a:solidFill>
                  <a:srgbClr val="147F75"/>
                </a:solidFill>
              </a:rPr>
              <a:t>Usager :</a:t>
            </a:r>
          </a:p>
          <a:p>
            <a:pPr lvl="1" algn="just"/>
            <a:r>
              <a:rPr lang="fr-FR" sz="1600" i="1" dirty="0"/>
              <a:t>« Personne qui utilise un service, notamment un service public, qui fait usage d’équipements collectifs » </a:t>
            </a:r>
            <a:r>
              <a:rPr lang="fr-FR" sz="1600" dirty="0"/>
              <a:t>(Académie française) </a:t>
            </a:r>
          </a:p>
          <a:p>
            <a:pPr lvl="1" algn="just"/>
            <a:r>
              <a:rPr lang="fr-FR" sz="1600" dirty="0"/>
              <a:t>Terme qui relève du droit, droit d’usage de services publics (transports, eau potable…) </a:t>
            </a:r>
          </a:p>
          <a:p>
            <a:pPr lvl="1" algn="just"/>
            <a:r>
              <a:rPr lang="fr-FR" sz="1600" b="1" dirty="0"/>
              <a:t>Dimension citoyenne voire éthique du droit au soin</a:t>
            </a:r>
            <a:r>
              <a:rPr lang="fr-FR" sz="1600" dirty="0"/>
              <a:t>, patient incité à devenir acteur du soin, de son parcours de santé</a:t>
            </a:r>
          </a:p>
          <a:p>
            <a:pPr algn="just"/>
            <a:r>
              <a:rPr lang="fr-FR" sz="2000" b="1" dirty="0">
                <a:solidFill>
                  <a:srgbClr val="147F75"/>
                </a:solidFill>
              </a:rPr>
              <a:t>Personne accompagnée, personne accueillie</a:t>
            </a:r>
          </a:p>
          <a:p>
            <a:pPr lvl="1" algn="just"/>
            <a:r>
              <a:rPr lang="fr-FR" sz="1600" dirty="0"/>
              <a:t>Au-delà du soin, notion de parcours (social, médico-social) et d’accompagnement global</a:t>
            </a:r>
          </a:p>
        </p:txBody>
      </p:sp>
      <p:sp>
        <p:nvSpPr>
          <p:cNvPr id="4" name="Espace réservé du pied de page 3"/>
          <p:cNvSpPr>
            <a:spLocks noGrp="1"/>
          </p:cNvSpPr>
          <p:nvPr>
            <p:ph type="ftr" sz="quarter" idx="11"/>
          </p:nvPr>
        </p:nvSpPr>
        <p:spPr/>
        <p:txBody>
          <a:bodyPr/>
          <a:lstStyle/>
          <a:p>
            <a:pPr defTabSz="457200"/>
            <a:r>
              <a:rPr lang="fr-FR">
                <a:solidFill>
                  <a:prstClr val="black">
                    <a:tint val="75000"/>
                  </a:prstClr>
                </a:solidFill>
                <a:latin typeface="Calibri" panose="020F0502020204030204"/>
              </a:rPr>
              <a:t>Centre hospitalier de Versailles</a:t>
            </a:r>
          </a:p>
        </p:txBody>
      </p:sp>
      <p:sp>
        <p:nvSpPr>
          <p:cNvPr id="5" name="Espace réservé du numéro de diapositive 4"/>
          <p:cNvSpPr>
            <a:spLocks noGrp="1"/>
          </p:cNvSpPr>
          <p:nvPr>
            <p:ph type="sldNum" sz="quarter" idx="12"/>
          </p:nvPr>
        </p:nvSpPr>
        <p:spPr/>
        <p:txBody>
          <a:bodyPr/>
          <a:lstStyle/>
          <a:p>
            <a:pPr defTabSz="457200"/>
            <a:fld id="{ECE0107A-BC3C-4D8A-80FC-AAC6947B027B}" type="slidenum">
              <a:rPr lang="fr-FR">
                <a:solidFill>
                  <a:prstClr val="black">
                    <a:tint val="75000"/>
                  </a:prstClr>
                </a:solidFill>
                <a:latin typeface="Calibri" panose="020F0502020204030204"/>
              </a:rPr>
              <a:pPr defTabSz="457200"/>
              <a:t>6</a:t>
            </a:fld>
            <a:endParaRPr lang="fr-FR">
              <a:solidFill>
                <a:prstClr val="black">
                  <a:tint val="75000"/>
                </a:prstClr>
              </a:solidFill>
              <a:latin typeface="Calibri" panose="020F0502020204030204"/>
            </a:endParaRPr>
          </a:p>
        </p:txBody>
      </p:sp>
    </p:spTree>
    <p:extLst>
      <p:ext uri="{BB962C8B-B14F-4D97-AF65-F5344CB8AC3E}">
        <p14:creationId xmlns:p14="http://schemas.microsoft.com/office/powerpoint/2010/main" val="10158285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t>Un changement progressif </a:t>
            </a:r>
            <a:br>
              <a:rPr lang="fr-FR" dirty="0"/>
            </a:br>
            <a:r>
              <a:rPr lang="fr-FR" dirty="0"/>
              <a:t>de paradigme</a:t>
            </a:r>
          </a:p>
        </p:txBody>
      </p:sp>
      <p:sp>
        <p:nvSpPr>
          <p:cNvPr id="5" name="Espace réservé du numéro de diapositive 4"/>
          <p:cNvSpPr>
            <a:spLocks noGrp="1"/>
          </p:cNvSpPr>
          <p:nvPr>
            <p:ph type="sldNum" sz="quarter" idx="12"/>
          </p:nvPr>
        </p:nvSpPr>
        <p:spPr/>
        <p:txBody>
          <a:bodyPr/>
          <a:lstStyle/>
          <a:p>
            <a:pPr defTabSz="457200"/>
            <a:fld id="{ECE0107A-BC3C-4D8A-80FC-AAC6947B027B}" type="slidenum">
              <a:rPr lang="fr-FR">
                <a:solidFill>
                  <a:prstClr val="black">
                    <a:tint val="75000"/>
                  </a:prstClr>
                </a:solidFill>
                <a:latin typeface="Calibri" panose="020F0502020204030204"/>
              </a:rPr>
              <a:pPr defTabSz="457200"/>
              <a:t>7</a:t>
            </a:fld>
            <a:endParaRPr lang="fr-FR">
              <a:solidFill>
                <a:prstClr val="black">
                  <a:tint val="75000"/>
                </a:prstClr>
              </a:solidFill>
              <a:latin typeface="Calibri" panose="020F0502020204030204"/>
            </a:endParaRPr>
          </a:p>
        </p:txBody>
      </p:sp>
      <p:pic>
        <p:nvPicPr>
          <p:cNvPr id="8" name="Image 7">
            <a:extLst>
              <a:ext uri="{FF2B5EF4-FFF2-40B4-BE49-F238E27FC236}">
                <a16:creationId xmlns:a16="http://schemas.microsoft.com/office/drawing/2014/main" id="{39A6707B-7644-45F1-9C15-71B5A8A9951F}"/>
              </a:ext>
            </a:extLst>
          </p:cNvPr>
          <p:cNvPicPr>
            <a:picLocks noChangeAspect="1"/>
          </p:cNvPicPr>
          <p:nvPr/>
        </p:nvPicPr>
        <p:blipFill rotWithShape="1">
          <a:blip r:embed="rId2"/>
          <a:srcRect l="4056" t="4461" r="6790" b="5421"/>
          <a:stretch/>
        </p:blipFill>
        <p:spPr>
          <a:xfrm>
            <a:off x="2645833" y="1312333"/>
            <a:ext cx="6900334" cy="4559815"/>
          </a:xfrm>
          <a:prstGeom prst="rect">
            <a:avLst/>
          </a:prstGeom>
        </p:spPr>
      </p:pic>
    </p:spTree>
    <p:extLst>
      <p:ext uri="{BB962C8B-B14F-4D97-AF65-F5344CB8AC3E}">
        <p14:creationId xmlns:p14="http://schemas.microsoft.com/office/powerpoint/2010/main" val="28204405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t>En France, un cadre juridique </a:t>
            </a:r>
            <a:br>
              <a:rPr lang="fr-FR" dirty="0"/>
            </a:br>
            <a:r>
              <a:rPr lang="fr-FR" dirty="0"/>
              <a:t>marqué par la loi de 2002</a:t>
            </a:r>
          </a:p>
        </p:txBody>
      </p:sp>
      <p:sp>
        <p:nvSpPr>
          <p:cNvPr id="3" name="Espace réservé du contenu 2"/>
          <p:cNvSpPr>
            <a:spLocks noGrp="1"/>
          </p:cNvSpPr>
          <p:nvPr>
            <p:ph idx="1"/>
          </p:nvPr>
        </p:nvSpPr>
        <p:spPr>
          <a:xfrm>
            <a:off x="2152650" y="1410760"/>
            <a:ext cx="7886700" cy="4351338"/>
          </a:xfrm>
        </p:spPr>
        <p:txBody>
          <a:bodyPr>
            <a:normAutofit fontScale="92500" lnSpcReduction="20000"/>
          </a:bodyPr>
          <a:lstStyle/>
          <a:p>
            <a:pPr algn="just"/>
            <a:r>
              <a:rPr lang="fr-FR" sz="1800" b="1" dirty="0">
                <a:solidFill>
                  <a:srgbClr val="147F75"/>
                </a:solidFill>
              </a:rPr>
              <a:t>L’accélérateur des années sida dans les années 1980</a:t>
            </a:r>
          </a:p>
          <a:p>
            <a:pPr lvl="1" algn="just"/>
            <a:r>
              <a:rPr lang="fr-FR" sz="1400" dirty="0"/>
              <a:t>Loi Huriet en 1988 : instauration du droit au </a:t>
            </a:r>
            <a:r>
              <a:rPr lang="fr-FR" sz="1400" b="1" dirty="0"/>
              <a:t>consentement pour les soins courants </a:t>
            </a:r>
          </a:p>
          <a:p>
            <a:pPr lvl="1" algn="just"/>
            <a:r>
              <a:rPr lang="fr-FR" sz="1400" dirty="0"/>
              <a:t>Reconnaissance des </a:t>
            </a:r>
            <a:r>
              <a:rPr lang="fr-FR" sz="1400" b="1" dirty="0"/>
              <a:t>droits et devoirs du malade </a:t>
            </a:r>
            <a:r>
              <a:rPr lang="fr-FR" sz="1400" dirty="0"/>
              <a:t>avec le décret du 14 janvier 1974 sur le fonctionnement des centres hospitaliers</a:t>
            </a:r>
          </a:p>
          <a:p>
            <a:pPr lvl="1" algn="just"/>
            <a:r>
              <a:rPr lang="fr-FR" sz="1400" dirty="0"/>
              <a:t>Apparition </a:t>
            </a:r>
            <a:r>
              <a:rPr lang="fr-FR" sz="1400" b="1" dirty="0"/>
              <a:t>VIH dans les années 80 </a:t>
            </a:r>
            <a:r>
              <a:rPr lang="fr-FR" sz="1400" dirty="0"/>
              <a:t>: volonté de participation aux décisions de santé, rôle clé du monde associatif </a:t>
            </a:r>
          </a:p>
          <a:p>
            <a:pPr lvl="1" algn="just"/>
            <a:r>
              <a:rPr lang="fr-FR" sz="1400" b="1" dirty="0"/>
              <a:t>Droit à l’information du patient consacré comme principe à valeur constitutionnelle </a:t>
            </a:r>
            <a:r>
              <a:rPr lang="fr-FR" sz="1400" dirty="0"/>
              <a:t>(Conseil constitutionnel, décision du 7 juillet 1994) </a:t>
            </a:r>
          </a:p>
          <a:p>
            <a:pPr lvl="1" algn="just"/>
            <a:r>
              <a:rPr lang="fr-FR" sz="1400" b="1" dirty="0"/>
              <a:t>Etats généraux de la santé en 1998-1999 </a:t>
            </a:r>
            <a:r>
              <a:rPr lang="fr-FR" sz="1400" dirty="0"/>
              <a:t>: préparation de la loi Kouchner </a:t>
            </a:r>
          </a:p>
          <a:p>
            <a:pPr algn="just"/>
            <a:r>
              <a:rPr lang="fr-FR" sz="1800" b="1" dirty="0">
                <a:solidFill>
                  <a:srgbClr val="147F75"/>
                </a:solidFill>
              </a:rPr>
              <a:t>La loi Kouchner de 2002, l’avènement du patient-usager</a:t>
            </a:r>
          </a:p>
          <a:p>
            <a:pPr lvl="1" algn="just"/>
            <a:r>
              <a:rPr lang="fr-FR" sz="1400" b="1" dirty="0"/>
              <a:t>Droits individuels </a:t>
            </a:r>
            <a:r>
              <a:rPr lang="fr-FR" sz="1400" dirty="0"/>
              <a:t>des malades</a:t>
            </a:r>
          </a:p>
          <a:p>
            <a:pPr lvl="1" algn="just"/>
            <a:r>
              <a:rPr lang="fr-FR" sz="1400" b="1" dirty="0"/>
              <a:t>Droits collectifs </a:t>
            </a:r>
            <a:r>
              <a:rPr lang="fr-FR" sz="1400" dirty="0"/>
              <a:t>des patients et usagers du système de santé </a:t>
            </a:r>
          </a:p>
          <a:p>
            <a:pPr lvl="1" algn="just"/>
            <a:r>
              <a:rPr lang="fr-FR" sz="1400" b="1" dirty="0"/>
              <a:t>Responsabilité médicale </a:t>
            </a:r>
            <a:r>
              <a:rPr lang="fr-FR" sz="1400" dirty="0"/>
              <a:t>pour faute et réparation de l’aléa thérapeutique</a:t>
            </a:r>
          </a:p>
          <a:p>
            <a:pPr lvl="1" algn="just"/>
            <a:r>
              <a:rPr lang="fr-FR" sz="1400" dirty="0"/>
              <a:t>La loi n°2002-2 du 2 janvier 2002 rénovant </a:t>
            </a:r>
            <a:r>
              <a:rPr lang="fr-FR" sz="1400" b="1" dirty="0"/>
              <a:t>l’action sociale et médico-sociale </a:t>
            </a:r>
          </a:p>
          <a:p>
            <a:pPr lvl="1" algn="just"/>
            <a:r>
              <a:rPr lang="fr-FR" sz="1400" dirty="0"/>
              <a:t>Et aussi : loi de 2005 (fin de vie, directives anticipées), loi de 2011 (soins psychiatriques sans consentement, JLD) loi HPST de 2016 (parcours de soins), LMSS de 2016 (renforcement des RU, CDU)… </a:t>
            </a:r>
          </a:p>
          <a:p>
            <a:pPr algn="just"/>
            <a:r>
              <a:rPr lang="fr-FR" sz="1800" b="1" dirty="0">
                <a:solidFill>
                  <a:srgbClr val="147F75"/>
                </a:solidFill>
              </a:rPr>
              <a:t>Des droits renforcés après la crise sanitaire du covid-19 ?</a:t>
            </a:r>
          </a:p>
          <a:p>
            <a:pPr lvl="1" algn="just"/>
            <a:r>
              <a:rPr lang="fr-FR" sz="1400" dirty="0"/>
              <a:t>Télémédecine, médiateurs en santé, capacités d’accueil dans les formations médicales et paramédicales</a:t>
            </a:r>
          </a:p>
          <a:p>
            <a:pPr lvl="1" algn="just"/>
            <a:r>
              <a:rPr lang="fr-FR" sz="1400" dirty="0"/>
              <a:t>Bien vieillir, droit à mourir dans la dignité</a:t>
            </a:r>
          </a:p>
          <a:p>
            <a:pPr lvl="1" algn="just"/>
            <a:r>
              <a:rPr lang="fr-FR" sz="1400" dirty="0"/>
              <a:t>Et plus récemment, fin 2025, annonce de la création des « Maisons France Santé »</a:t>
            </a:r>
          </a:p>
        </p:txBody>
      </p:sp>
      <p:sp>
        <p:nvSpPr>
          <p:cNvPr id="4" name="Espace réservé du pied de page 3"/>
          <p:cNvSpPr>
            <a:spLocks noGrp="1"/>
          </p:cNvSpPr>
          <p:nvPr>
            <p:ph type="ftr" sz="quarter" idx="11"/>
          </p:nvPr>
        </p:nvSpPr>
        <p:spPr/>
        <p:txBody>
          <a:bodyPr/>
          <a:lstStyle/>
          <a:p>
            <a:pPr defTabSz="457200"/>
            <a:r>
              <a:rPr lang="fr-FR">
                <a:solidFill>
                  <a:prstClr val="black">
                    <a:tint val="75000"/>
                  </a:prstClr>
                </a:solidFill>
                <a:latin typeface="Calibri" panose="020F0502020204030204"/>
              </a:rPr>
              <a:t>Centre hospitalier de Versailles</a:t>
            </a:r>
          </a:p>
        </p:txBody>
      </p:sp>
      <p:sp>
        <p:nvSpPr>
          <p:cNvPr id="5" name="Espace réservé du numéro de diapositive 4"/>
          <p:cNvSpPr>
            <a:spLocks noGrp="1"/>
          </p:cNvSpPr>
          <p:nvPr>
            <p:ph type="sldNum" sz="quarter" idx="12"/>
          </p:nvPr>
        </p:nvSpPr>
        <p:spPr/>
        <p:txBody>
          <a:bodyPr/>
          <a:lstStyle/>
          <a:p>
            <a:pPr defTabSz="457200"/>
            <a:fld id="{ECE0107A-BC3C-4D8A-80FC-AAC6947B027B}" type="slidenum">
              <a:rPr lang="fr-FR">
                <a:solidFill>
                  <a:prstClr val="black">
                    <a:tint val="75000"/>
                  </a:prstClr>
                </a:solidFill>
                <a:latin typeface="Calibri" panose="020F0502020204030204"/>
              </a:rPr>
              <a:pPr defTabSz="457200"/>
              <a:t>8</a:t>
            </a:fld>
            <a:endParaRPr lang="fr-FR">
              <a:solidFill>
                <a:prstClr val="black">
                  <a:tint val="75000"/>
                </a:prstClr>
              </a:solidFill>
              <a:latin typeface="Calibri" panose="020F0502020204030204"/>
            </a:endParaRPr>
          </a:p>
        </p:txBody>
      </p:sp>
    </p:spTree>
    <p:extLst>
      <p:ext uri="{BB962C8B-B14F-4D97-AF65-F5344CB8AC3E}">
        <p14:creationId xmlns:p14="http://schemas.microsoft.com/office/powerpoint/2010/main" val="33375132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4393718" y="3142237"/>
            <a:ext cx="3404564" cy="1441021"/>
          </a:xfrm>
        </p:spPr>
        <p:txBody>
          <a:bodyPr/>
          <a:lstStyle/>
          <a:p>
            <a:r>
              <a:rPr lang="fr-FR" sz="3600" dirty="0"/>
              <a:t>Quels droits </a:t>
            </a:r>
            <a:br>
              <a:rPr lang="fr-FR" sz="3600" dirty="0"/>
            </a:br>
            <a:r>
              <a:rPr lang="fr-FR" sz="3600" dirty="0"/>
              <a:t>et devoirs pour les usagers ?</a:t>
            </a:r>
          </a:p>
        </p:txBody>
      </p:sp>
      <p:sp>
        <p:nvSpPr>
          <p:cNvPr id="4" name="Espace réservé du numéro de diapositive 3"/>
          <p:cNvSpPr>
            <a:spLocks noGrp="1"/>
          </p:cNvSpPr>
          <p:nvPr>
            <p:ph type="sldNum" sz="quarter" idx="12"/>
          </p:nvPr>
        </p:nvSpPr>
        <p:spPr/>
        <p:txBody>
          <a:bodyPr/>
          <a:lstStyle/>
          <a:p>
            <a:pPr defTabSz="457200"/>
            <a:fld id="{8C44A110-A4D8-4836-B5F3-933D5D5A6461}" type="slidenum">
              <a:rPr lang="fr-FR">
                <a:solidFill>
                  <a:prstClr val="black">
                    <a:tint val="75000"/>
                  </a:prstClr>
                </a:solidFill>
                <a:latin typeface="Calibri" panose="020F0502020204030204"/>
              </a:rPr>
              <a:pPr defTabSz="457200"/>
              <a:t>9</a:t>
            </a:fld>
            <a:endParaRPr lang="fr-FR" dirty="0">
              <a:solidFill>
                <a:prstClr val="black">
                  <a:tint val="75000"/>
                </a:prstClr>
              </a:solidFill>
              <a:latin typeface="Calibri" panose="020F0502020204030204"/>
            </a:endParaRPr>
          </a:p>
        </p:txBody>
      </p:sp>
    </p:spTree>
    <p:extLst>
      <p:ext uri="{BB962C8B-B14F-4D97-AF65-F5344CB8AC3E}">
        <p14:creationId xmlns:p14="http://schemas.microsoft.com/office/powerpoint/2010/main" val="2930850267"/>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Facette">
  <a:themeElements>
    <a:clrScheme name="Facette">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te">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te">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3.xml><?xml version="1.0" encoding="utf-8"?>
<a:theme xmlns:a="http://schemas.openxmlformats.org/drawingml/2006/main" name="3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_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Arial"/>
        <a:cs typeface="Arial"/>
      </a:majorFont>
      <a:minorFont>
        <a:latin typeface="Calibri"/>
        <a:ea typeface="Arial"/>
        <a:cs typeface="Arial"/>
      </a:minorFont>
    </a:fontScheme>
    <a:fmtScheme name="Offic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7.xml><?xml version="1.0" encoding="utf-8"?>
<a:theme xmlns:a="http://schemas.openxmlformats.org/drawingml/2006/main" name="Masque PPT de l'Assurance Maladie">
  <a:themeElements>
    <a:clrScheme name="Assurance Maladie">
      <a:dk1>
        <a:srgbClr val="0C419A"/>
      </a:dk1>
      <a:lt1>
        <a:sysClr val="window" lastClr="FFFFFF"/>
      </a:lt1>
      <a:dk2>
        <a:srgbClr val="0084B2"/>
      </a:dk2>
      <a:lt2>
        <a:srgbClr val="545859"/>
      </a:lt2>
      <a:accent1>
        <a:srgbClr val="008972"/>
      </a:accent1>
      <a:accent2>
        <a:srgbClr val="A05BB6"/>
      </a:accent2>
      <a:accent3>
        <a:srgbClr val="E04F39"/>
      </a:accent3>
      <a:accent4>
        <a:srgbClr val="E11A81"/>
      </a:accent4>
      <a:accent5>
        <a:srgbClr val="758CC0"/>
      </a:accent5>
      <a:accent6>
        <a:srgbClr val="56C271"/>
      </a:accent6>
      <a:hlink>
        <a:srgbClr val="0C419A"/>
      </a:hlink>
      <a:folHlink>
        <a:srgbClr val="969B9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NAM_Template_PowerPoint_v4" id="{26C22B8F-5E05-F14C-9CB3-B37F511AC7C6}" vid="{59AAAB99-C36C-9647-8E13-E76025E32F41}"/>
    </a:ext>
  </a:extLst>
</a:theme>
</file>

<file path=ppt/theme/theme8.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600</TotalTime>
  <Words>2388</Words>
  <Application>Microsoft Office PowerPoint</Application>
  <PresentationFormat>Grand écran</PresentationFormat>
  <Paragraphs>367</Paragraphs>
  <Slides>45</Slides>
  <Notes>5</Notes>
  <HiddenSlides>0</HiddenSlides>
  <MMClips>0</MMClips>
  <ScaleCrop>false</ScaleCrop>
  <HeadingPairs>
    <vt:vector size="6" baseType="variant">
      <vt:variant>
        <vt:lpstr>Polices utilisées</vt:lpstr>
      </vt:variant>
      <vt:variant>
        <vt:i4>9</vt:i4>
      </vt:variant>
      <vt:variant>
        <vt:lpstr>Thème</vt:lpstr>
      </vt:variant>
      <vt:variant>
        <vt:i4>7</vt:i4>
      </vt:variant>
      <vt:variant>
        <vt:lpstr>Titres des diapositives</vt:lpstr>
      </vt:variant>
      <vt:variant>
        <vt:i4>45</vt:i4>
      </vt:variant>
    </vt:vector>
  </HeadingPairs>
  <TitlesOfParts>
    <vt:vector size="61" baseType="lpstr">
      <vt:lpstr>Arial</vt:lpstr>
      <vt:lpstr>Bierstadt</vt:lpstr>
      <vt:lpstr>Calibri</vt:lpstr>
      <vt:lpstr>Calibri Light</vt:lpstr>
      <vt:lpstr>Lucida Sans Unicode</vt:lpstr>
      <vt:lpstr>Symbol</vt:lpstr>
      <vt:lpstr>Trebuchet MS</vt:lpstr>
      <vt:lpstr>Wingdings</vt:lpstr>
      <vt:lpstr>Wingdings 3</vt:lpstr>
      <vt:lpstr>Thème Office</vt:lpstr>
      <vt:lpstr>Facette</vt:lpstr>
      <vt:lpstr>3_Conception personnalisée</vt:lpstr>
      <vt:lpstr>2_Conception personnalisée</vt:lpstr>
      <vt:lpstr>Conception personnalisée</vt:lpstr>
      <vt:lpstr>1_Thème Office</vt:lpstr>
      <vt:lpstr>Masque PPT de l'Assurance Maladie</vt:lpstr>
      <vt:lpstr>Présentation PowerPoint</vt:lpstr>
      <vt:lpstr>Présentation PowerPoint</vt:lpstr>
      <vt:lpstr>Présentation PowerPoint</vt:lpstr>
      <vt:lpstr>Usagers et droits : de quoi parle-t-on ?</vt:lpstr>
      <vt:lpstr>Droits des usagers : les fondements</vt:lpstr>
      <vt:lpstr>Quelques définitions</vt:lpstr>
      <vt:lpstr>Un changement progressif  de paradigme</vt:lpstr>
      <vt:lpstr>En France, un cadre juridique  marqué par la loi de 2002</vt:lpstr>
      <vt:lpstr>Quels droits  et devoirs pour les usagers ?</vt:lpstr>
      <vt:lpstr>Des droits individuels :  une déclinaison des droits  fondamentaux appliqués à la santé</vt:lpstr>
      <vt:lpstr>Des droits collectifs,  pilier d’une démocratie en santé active</vt:lpstr>
      <vt:lpstr>Des droits qui impliquent aussi  des devoirs</vt:lpstr>
      <vt:lpstr>En pratique, quels leviers pour défendre et promouvoir les droits des usagers ?</vt:lpstr>
      <vt:lpstr>Des leviers de promotion  des droits des usagers</vt:lpstr>
      <vt:lpstr>Références</vt:lpstr>
      <vt:lpstr>Présentation PowerPoint</vt:lpstr>
      <vt:lpstr>Présentation PowerPoint</vt:lpstr>
      <vt:lpstr>Présentation PowerPoint</vt:lpstr>
      <vt:lpstr>RÔLE</vt:lpstr>
      <vt:lpstr>POURQUOI SAISIR LE MEDIATEUR</vt:lpstr>
      <vt:lpstr>QUAND SAISIR LE MÉDIATEUR ? </vt:lpstr>
      <vt:lpstr>COMMENT SAISIR LE MÉDIATEUR ?</vt:lpstr>
      <vt:lpstr>Présentation PowerPoint</vt:lpstr>
      <vt:lpstr>La commission de recours amiable</vt:lpstr>
      <vt:lpstr>Comment saisir la commission de recours amiable ?</vt:lpstr>
      <vt:lpstr>Le rôle de la Commission de recours amiable </vt:lpstr>
      <vt:lpstr>La décision de La commission de recours amiable</vt:lpstr>
      <vt:lpstr>Quelques chiffres </vt:lpstr>
      <vt:lpstr>Présentation PowerPoint</vt:lpstr>
      <vt:lpstr>Dispositif des personnes qualifiées</vt:lpstr>
      <vt:lpstr>LE CADRE LEGAL</vt:lpstr>
      <vt:lpstr>DEFINITION D’UNE PERSONNE QUALIFIEE</vt:lpstr>
      <vt:lpstr>ROLE D’UNE PERSONNE QUALIFIEE</vt:lpstr>
      <vt:lpstr>Le dispositif dans les Yvelines</vt:lpstr>
      <vt:lpstr>LES CONDITIONS DE DESIGNATION</vt:lpstr>
      <vt:lpstr>Comment solliciter une personne qualifiée</vt:lpstr>
      <vt:lpstr>Quelques données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Questionnaire d’évaluation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christine quique</dc:creator>
  <cp:lastModifiedBy>Sana LAOUKILI</cp:lastModifiedBy>
  <cp:revision>46</cp:revision>
  <cp:lastPrinted>2026-06-01T19:13:57Z</cp:lastPrinted>
  <dcterms:created xsi:type="dcterms:W3CDTF">2022-06-18T12:34:16Z</dcterms:created>
  <dcterms:modified xsi:type="dcterms:W3CDTF">2026-06-12T07:32:58Z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094c1fb-3db8-4cce-b079-9b022302847f_Enabled">
    <vt:lpwstr>true</vt:lpwstr>
  </property>
  <property fmtid="{D5CDD505-2E9C-101B-9397-08002B2CF9AE}" pid="3" name="MSIP_Label_3094c1fb-3db8-4cce-b079-9b022302847f_SetDate">
    <vt:lpwstr>2026-06-10T09:42:04Z</vt:lpwstr>
  </property>
  <property fmtid="{D5CDD505-2E9C-101B-9397-08002B2CF9AE}" pid="4" name="MSIP_Label_3094c1fb-3db8-4cce-b079-9b022302847f_Method">
    <vt:lpwstr>Standard</vt:lpwstr>
  </property>
  <property fmtid="{D5CDD505-2E9C-101B-9397-08002B2CF9AE}" pid="5" name="MSIP_Label_3094c1fb-3db8-4cce-b079-9b022302847f_Name">
    <vt:lpwstr>[Prod v5] C1 - Standard</vt:lpwstr>
  </property>
  <property fmtid="{D5CDD505-2E9C-101B-9397-08002B2CF9AE}" pid="6" name="MSIP_Label_3094c1fb-3db8-4cce-b079-9b022302847f_SiteId">
    <vt:lpwstr>035e5292-5a25-4509-bb08-a555f7d31a8b</vt:lpwstr>
  </property>
  <property fmtid="{D5CDD505-2E9C-101B-9397-08002B2CF9AE}" pid="7" name="MSIP_Label_3094c1fb-3db8-4cce-b079-9b022302847f_ActionId">
    <vt:lpwstr>d39f1695-7539-4f3e-b484-f44bcee3bb28</vt:lpwstr>
  </property>
  <property fmtid="{D5CDD505-2E9C-101B-9397-08002B2CF9AE}" pid="8" name="MSIP_Label_3094c1fb-3db8-4cce-b079-9b022302847f_ContentBits">
    <vt:lpwstr>0</vt:lpwstr>
  </property>
  <property fmtid="{D5CDD505-2E9C-101B-9397-08002B2CF9AE}" pid="9" name="MSIP_Label_3094c1fb-3db8-4cce-b079-9b022302847f_Tag">
    <vt:lpwstr>10, 3, 0, 1</vt:lpwstr>
  </property>
</Properties>
</file>